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/>
              <a:t>PENSION BRANCH – JANUARY SALES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Sheet1!$A$2:$AC$2</c:f>
              <c:numCache>
                <c:formatCode>[$-F800]dddd\,\ mmmm\ dd\,\ yyyy</c:formatCode>
                <c:ptCount val="29"/>
                <c:pt idx="0">
                  <c:v>45288</c:v>
                </c:pt>
                <c:pt idx="1">
                  <c:v>45289</c:v>
                </c:pt>
                <c:pt idx="2">
                  <c:v>45290</c:v>
                </c:pt>
                <c:pt idx="3">
                  <c:v>45291</c:v>
                </c:pt>
                <c:pt idx="4">
                  <c:v>45292</c:v>
                </c:pt>
                <c:pt idx="5">
                  <c:v>45293</c:v>
                </c:pt>
                <c:pt idx="6">
                  <c:v>45294</c:v>
                </c:pt>
                <c:pt idx="7">
                  <c:v>45295</c:v>
                </c:pt>
                <c:pt idx="8">
                  <c:v>45296</c:v>
                </c:pt>
                <c:pt idx="9">
                  <c:v>45297</c:v>
                </c:pt>
                <c:pt idx="10">
                  <c:v>45298</c:v>
                </c:pt>
                <c:pt idx="11">
                  <c:v>45299</c:v>
                </c:pt>
                <c:pt idx="12">
                  <c:v>45300</c:v>
                </c:pt>
                <c:pt idx="13">
                  <c:v>45301</c:v>
                </c:pt>
                <c:pt idx="14">
                  <c:v>45302</c:v>
                </c:pt>
                <c:pt idx="15">
                  <c:v>45303</c:v>
                </c:pt>
                <c:pt idx="16">
                  <c:v>45304</c:v>
                </c:pt>
                <c:pt idx="17">
                  <c:v>45305</c:v>
                </c:pt>
                <c:pt idx="18">
                  <c:v>45306</c:v>
                </c:pt>
                <c:pt idx="19">
                  <c:v>45307</c:v>
                </c:pt>
                <c:pt idx="20">
                  <c:v>45308</c:v>
                </c:pt>
                <c:pt idx="21">
                  <c:v>45309</c:v>
                </c:pt>
                <c:pt idx="22">
                  <c:v>45310</c:v>
                </c:pt>
                <c:pt idx="23">
                  <c:v>45311</c:v>
                </c:pt>
                <c:pt idx="24">
                  <c:v>45312</c:v>
                </c:pt>
                <c:pt idx="25">
                  <c:v>45313</c:v>
                </c:pt>
                <c:pt idx="26">
                  <c:v>45314</c:v>
                </c:pt>
                <c:pt idx="27">
                  <c:v>45315</c:v>
                </c:pt>
                <c:pt idx="28">
                  <c:v>45316</c:v>
                </c:pt>
              </c:numCache>
            </c:numRef>
          </c:cat>
          <c:val>
            <c:numRef>
              <c:f>Sheet1!$A$3:$AC$3</c:f>
              <c:numCache>
                <c:formatCode>General</c:formatCode>
                <c:ptCount val="29"/>
              </c:numCache>
            </c:numRef>
          </c:val>
          <c:extLst>
            <c:ext xmlns:c16="http://schemas.microsoft.com/office/drawing/2014/chart" uri="{C3380CC4-5D6E-409C-BE32-E72D297353CC}">
              <c16:uniqueId val="{00000000-60C1-48F2-8263-076C6D5F2C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0270671"/>
        <c:axId val="1912391071"/>
      </c:barChart>
      <c:dateAx>
        <c:axId val="1870270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DAYS OF THE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391071"/>
        <c:crosses val="autoZero"/>
        <c:auto val="1"/>
        <c:lblOffset val="100"/>
        <c:baseTimeUnit val="days"/>
      </c:dateAx>
      <c:valAx>
        <c:axId val="1912391071"/>
        <c:scaling>
          <c:orientation val="minMax"/>
          <c:max val="5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DISBURSEMENT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270671"/>
        <c:crosses val="autoZero"/>
        <c:crossBetween val="between"/>
        <c:majorUnit val="5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/>
              <a:t>Maurice </a:t>
            </a:r>
            <a:r>
              <a:rPr lang="en-US" b="1" baseline="0" dirty="0" err="1"/>
              <a:t>Cerullo</a:t>
            </a:r>
            <a:r>
              <a:rPr lang="en-US" b="1" baseline="0" dirty="0"/>
              <a:t>– FEBRUARY SALES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948940871594307E-2"/>
          <c:y val="7.1326696822439334E-2"/>
          <c:w val="0.9079399476127239"/>
          <c:h val="0.6629241949110538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Sheet1!$B$2:$AF$2</c:f>
              <c:numCache>
                <c:formatCode>[$-F800]dddd\,\ mmmm\ dd\,\ yyyy</c:formatCode>
                <c:ptCount val="31"/>
                <c:pt idx="0">
                  <c:v>45317</c:v>
                </c:pt>
                <c:pt idx="1">
                  <c:v>45318</c:v>
                </c:pt>
                <c:pt idx="2">
                  <c:v>45319</c:v>
                </c:pt>
                <c:pt idx="3">
                  <c:v>45320</c:v>
                </c:pt>
                <c:pt idx="4">
                  <c:v>45321</c:v>
                </c:pt>
                <c:pt idx="5">
                  <c:v>45322</c:v>
                </c:pt>
                <c:pt idx="6">
                  <c:v>45323</c:v>
                </c:pt>
                <c:pt idx="7">
                  <c:v>45324</c:v>
                </c:pt>
                <c:pt idx="8">
                  <c:v>45325</c:v>
                </c:pt>
                <c:pt idx="9">
                  <c:v>45326</c:v>
                </c:pt>
                <c:pt idx="10">
                  <c:v>45327</c:v>
                </c:pt>
                <c:pt idx="11">
                  <c:v>45328</c:v>
                </c:pt>
                <c:pt idx="12">
                  <c:v>45329</c:v>
                </c:pt>
                <c:pt idx="13">
                  <c:v>45330</c:v>
                </c:pt>
                <c:pt idx="14">
                  <c:v>45331</c:v>
                </c:pt>
                <c:pt idx="15">
                  <c:v>45332</c:v>
                </c:pt>
                <c:pt idx="16">
                  <c:v>45333</c:v>
                </c:pt>
                <c:pt idx="17">
                  <c:v>45334</c:v>
                </c:pt>
                <c:pt idx="18">
                  <c:v>45335</c:v>
                </c:pt>
                <c:pt idx="19">
                  <c:v>45336</c:v>
                </c:pt>
                <c:pt idx="20">
                  <c:v>45337</c:v>
                </c:pt>
                <c:pt idx="21">
                  <c:v>45338</c:v>
                </c:pt>
                <c:pt idx="22">
                  <c:v>45339</c:v>
                </c:pt>
                <c:pt idx="23">
                  <c:v>45340</c:v>
                </c:pt>
                <c:pt idx="24">
                  <c:v>45341</c:v>
                </c:pt>
                <c:pt idx="25">
                  <c:v>45342</c:v>
                </c:pt>
                <c:pt idx="26">
                  <c:v>45343</c:v>
                </c:pt>
                <c:pt idx="27">
                  <c:v>45344</c:v>
                </c:pt>
                <c:pt idx="28">
                  <c:v>45345</c:v>
                </c:pt>
                <c:pt idx="29">
                  <c:v>45346</c:v>
                </c:pt>
                <c:pt idx="30">
                  <c:v>45347</c:v>
                </c:pt>
              </c:numCache>
            </c:numRef>
          </c:cat>
          <c:val>
            <c:numRef>
              <c:f>Sheet1!$B$3:$AF$3</c:f>
              <c:numCache>
                <c:formatCode>General</c:formatCode>
                <c:ptCount val="31"/>
              </c:numCache>
            </c:numRef>
          </c:val>
          <c:extLst>
            <c:ext xmlns:c16="http://schemas.microsoft.com/office/drawing/2014/chart" uri="{C3380CC4-5D6E-409C-BE32-E72D297353CC}">
              <c16:uniqueId val="{00000000-5A4E-4A55-9F50-1ECDD066A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6452479"/>
        <c:axId val="389708191"/>
      </c:barChart>
      <c:dateAx>
        <c:axId val="386452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DAYS OF THE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08191"/>
        <c:crosses val="autoZero"/>
        <c:auto val="1"/>
        <c:lblOffset val="100"/>
        <c:baseTimeUnit val="days"/>
      </c:dateAx>
      <c:valAx>
        <c:axId val="389708191"/>
        <c:scaling>
          <c:orientation val="minMax"/>
          <c:max val="1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DISBURSEMENT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452479"/>
        <c:crosses val="autoZero"/>
        <c:crossBetween val="between"/>
        <c:majorUnit val="1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/>
              <a:t>MICHELLE WAMALWA – MARCH SALES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Sheet1!$D$2:$AF$2</c:f>
              <c:numCache>
                <c:formatCode>[$-F800]dddd\,\ mmmm\ dd\,\ yyyy</c:formatCode>
                <c:ptCount val="29"/>
                <c:pt idx="0">
                  <c:v>45348</c:v>
                </c:pt>
                <c:pt idx="1">
                  <c:v>45349</c:v>
                </c:pt>
                <c:pt idx="2">
                  <c:v>45350</c:v>
                </c:pt>
                <c:pt idx="3">
                  <c:v>45351</c:v>
                </c:pt>
                <c:pt idx="4">
                  <c:v>45352</c:v>
                </c:pt>
                <c:pt idx="5">
                  <c:v>45353</c:v>
                </c:pt>
                <c:pt idx="6">
                  <c:v>45354</c:v>
                </c:pt>
                <c:pt idx="7">
                  <c:v>45355</c:v>
                </c:pt>
                <c:pt idx="8">
                  <c:v>45356</c:v>
                </c:pt>
                <c:pt idx="9">
                  <c:v>45357</c:v>
                </c:pt>
                <c:pt idx="10">
                  <c:v>45358</c:v>
                </c:pt>
                <c:pt idx="11">
                  <c:v>45359</c:v>
                </c:pt>
                <c:pt idx="12">
                  <c:v>45360</c:v>
                </c:pt>
                <c:pt idx="13">
                  <c:v>45361</c:v>
                </c:pt>
                <c:pt idx="14">
                  <c:v>45362</c:v>
                </c:pt>
                <c:pt idx="15">
                  <c:v>45363</c:v>
                </c:pt>
                <c:pt idx="16">
                  <c:v>45364</c:v>
                </c:pt>
                <c:pt idx="17">
                  <c:v>45365</c:v>
                </c:pt>
                <c:pt idx="18">
                  <c:v>45366</c:v>
                </c:pt>
                <c:pt idx="19">
                  <c:v>45367</c:v>
                </c:pt>
                <c:pt idx="20">
                  <c:v>45368</c:v>
                </c:pt>
                <c:pt idx="21">
                  <c:v>45369</c:v>
                </c:pt>
                <c:pt idx="22">
                  <c:v>45370</c:v>
                </c:pt>
                <c:pt idx="23">
                  <c:v>45371</c:v>
                </c:pt>
                <c:pt idx="24">
                  <c:v>45372</c:v>
                </c:pt>
                <c:pt idx="25">
                  <c:v>45373</c:v>
                </c:pt>
                <c:pt idx="26">
                  <c:v>45374</c:v>
                </c:pt>
                <c:pt idx="27">
                  <c:v>45375</c:v>
                </c:pt>
                <c:pt idx="28">
                  <c:v>45376</c:v>
                </c:pt>
              </c:numCache>
            </c:numRef>
          </c:cat>
          <c:val>
            <c:numRef>
              <c:f>Sheet1!$D$3:$AF$3</c:f>
              <c:numCache>
                <c:formatCode>General</c:formatCode>
                <c:ptCount val="29"/>
              </c:numCache>
            </c:numRef>
          </c:val>
          <c:extLst>
            <c:ext xmlns:c16="http://schemas.microsoft.com/office/drawing/2014/chart" uri="{C3380CC4-5D6E-409C-BE32-E72D297353CC}">
              <c16:uniqueId val="{00000000-3EBA-4734-A1CE-162D416D4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9680431"/>
        <c:axId val="1239735615"/>
      </c:barChart>
      <c:dateAx>
        <c:axId val="15296804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DAYS</a:t>
                </a:r>
                <a:r>
                  <a:rPr lang="en-US" b="1" baseline="0" dirty="0"/>
                  <a:t> OF THE MONTH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735615"/>
        <c:crosses val="autoZero"/>
        <c:auto val="1"/>
        <c:lblOffset val="100"/>
        <c:baseTimeUnit val="days"/>
      </c:dateAx>
      <c:valAx>
        <c:axId val="1239735615"/>
        <c:scaling>
          <c:orientation val="minMax"/>
          <c:max val="1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DISBURSEMENT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680431"/>
        <c:crosses val="autoZero"/>
        <c:crossBetween val="between"/>
        <c:majorUnit val="1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/>
              <a:t>PENSION BRANCH– APRIL SALES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Sheet1!$B$1:$AF$1</c:f>
              <c:numCache>
                <c:formatCode>[$-F800]dddd\,\ mmmm\ dd\,\ yyyy</c:formatCode>
                <c:ptCount val="31"/>
                <c:pt idx="0">
                  <c:v>45377</c:v>
                </c:pt>
                <c:pt idx="1">
                  <c:v>45378</c:v>
                </c:pt>
                <c:pt idx="2">
                  <c:v>45379</c:v>
                </c:pt>
                <c:pt idx="3">
                  <c:v>45380</c:v>
                </c:pt>
                <c:pt idx="4">
                  <c:v>45381</c:v>
                </c:pt>
                <c:pt idx="5">
                  <c:v>45382</c:v>
                </c:pt>
                <c:pt idx="6">
                  <c:v>45383</c:v>
                </c:pt>
                <c:pt idx="7">
                  <c:v>45384</c:v>
                </c:pt>
                <c:pt idx="8">
                  <c:v>45385</c:v>
                </c:pt>
                <c:pt idx="9">
                  <c:v>45386</c:v>
                </c:pt>
                <c:pt idx="10">
                  <c:v>45387</c:v>
                </c:pt>
                <c:pt idx="11">
                  <c:v>45388</c:v>
                </c:pt>
                <c:pt idx="12">
                  <c:v>45389</c:v>
                </c:pt>
                <c:pt idx="13">
                  <c:v>45390</c:v>
                </c:pt>
                <c:pt idx="14">
                  <c:v>45391</c:v>
                </c:pt>
                <c:pt idx="15">
                  <c:v>45392</c:v>
                </c:pt>
                <c:pt idx="16">
                  <c:v>45393</c:v>
                </c:pt>
                <c:pt idx="17">
                  <c:v>45394</c:v>
                </c:pt>
                <c:pt idx="18">
                  <c:v>45395</c:v>
                </c:pt>
                <c:pt idx="19">
                  <c:v>45396</c:v>
                </c:pt>
                <c:pt idx="20">
                  <c:v>45397</c:v>
                </c:pt>
                <c:pt idx="21">
                  <c:v>45398</c:v>
                </c:pt>
                <c:pt idx="22">
                  <c:v>45399</c:v>
                </c:pt>
                <c:pt idx="23">
                  <c:v>45400</c:v>
                </c:pt>
                <c:pt idx="24">
                  <c:v>45401</c:v>
                </c:pt>
                <c:pt idx="25">
                  <c:v>45402</c:v>
                </c:pt>
                <c:pt idx="26">
                  <c:v>45403</c:v>
                </c:pt>
                <c:pt idx="27">
                  <c:v>45404</c:v>
                </c:pt>
                <c:pt idx="28">
                  <c:v>45405</c:v>
                </c:pt>
                <c:pt idx="29">
                  <c:v>45406</c:v>
                </c:pt>
                <c:pt idx="30">
                  <c:v>45407</c:v>
                </c:pt>
              </c:numCache>
            </c:numRef>
          </c:cat>
          <c:val>
            <c:numRef>
              <c:f>Sheet1!$B$2:$AF$2</c:f>
              <c:numCache>
                <c:formatCode>General</c:formatCode>
                <c:ptCount val="31"/>
              </c:numCache>
            </c:numRef>
          </c:val>
          <c:extLst>
            <c:ext xmlns:c16="http://schemas.microsoft.com/office/drawing/2014/chart" uri="{C3380CC4-5D6E-409C-BE32-E72D297353CC}">
              <c16:uniqueId val="{00000000-D52A-41D1-A3C4-4B42AD3E8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716192"/>
        <c:axId val="98749936"/>
      </c:barChart>
      <c:dateAx>
        <c:axId val="97716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dirty="0"/>
                  <a:t>DAYS</a:t>
                </a:r>
                <a:r>
                  <a:rPr lang="en-US" sz="1050" b="1" baseline="0" dirty="0"/>
                  <a:t> OF THE MONTH</a:t>
                </a:r>
                <a:endParaRPr 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49936"/>
        <c:crosses val="autoZero"/>
        <c:auto val="1"/>
        <c:lblOffset val="100"/>
        <c:baseTimeUnit val="days"/>
      </c:dateAx>
      <c:valAx>
        <c:axId val="98749936"/>
        <c:scaling>
          <c:orientation val="minMax"/>
          <c:max val="5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dirty="0"/>
                  <a:t>DISBURSEMENT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16192"/>
        <c:crosses val="autoZero"/>
        <c:crossBetween val="between"/>
        <c:majorUnit val="5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/>
              <a:t>ALPHA AGUKO – MAY SALES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Sheet1!$C$2:$AF$2</c:f>
              <c:numCache>
                <c:formatCode>[$-F800]dddd\,\ mmmm\ dd\,\ yyyy</c:formatCode>
                <c:ptCount val="30"/>
                <c:pt idx="0">
                  <c:v>45404</c:v>
                </c:pt>
                <c:pt idx="1">
                  <c:v>45405</c:v>
                </c:pt>
                <c:pt idx="2">
                  <c:v>45406</c:v>
                </c:pt>
                <c:pt idx="3">
                  <c:v>45407</c:v>
                </c:pt>
                <c:pt idx="4">
                  <c:v>45408</c:v>
                </c:pt>
                <c:pt idx="5">
                  <c:v>45409</c:v>
                </c:pt>
                <c:pt idx="6">
                  <c:v>45410</c:v>
                </c:pt>
                <c:pt idx="7">
                  <c:v>45411</c:v>
                </c:pt>
                <c:pt idx="8">
                  <c:v>45412</c:v>
                </c:pt>
                <c:pt idx="9">
                  <c:v>45413</c:v>
                </c:pt>
                <c:pt idx="10">
                  <c:v>45414</c:v>
                </c:pt>
                <c:pt idx="11">
                  <c:v>45415</c:v>
                </c:pt>
                <c:pt idx="12">
                  <c:v>45416</c:v>
                </c:pt>
                <c:pt idx="13">
                  <c:v>45417</c:v>
                </c:pt>
                <c:pt idx="14">
                  <c:v>45418</c:v>
                </c:pt>
                <c:pt idx="15">
                  <c:v>45419</c:v>
                </c:pt>
                <c:pt idx="16">
                  <c:v>45420</c:v>
                </c:pt>
                <c:pt idx="17">
                  <c:v>45421</c:v>
                </c:pt>
                <c:pt idx="18">
                  <c:v>45422</c:v>
                </c:pt>
                <c:pt idx="19">
                  <c:v>45423</c:v>
                </c:pt>
                <c:pt idx="20">
                  <c:v>45424</c:v>
                </c:pt>
                <c:pt idx="21">
                  <c:v>45425</c:v>
                </c:pt>
                <c:pt idx="22">
                  <c:v>45426</c:v>
                </c:pt>
                <c:pt idx="23">
                  <c:v>45427</c:v>
                </c:pt>
                <c:pt idx="24">
                  <c:v>45428</c:v>
                </c:pt>
                <c:pt idx="25">
                  <c:v>45429</c:v>
                </c:pt>
                <c:pt idx="26">
                  <c:v>45430</c:v>
                </c:pt>
                <c:pt idx="27">
                  <c:v>45431</c:v>
                </c:pt>
                <c:pt idx="28">
                  <c:v>45432</c:v>
                </c:pt>
                <c:pt idx="29">
                  <c:v>45433</c:v>
                </c:pt>
              </c:numCache>
            </c:numRef>
          </c:cat>
          <c:val>
            <c:numRef>
              <c:f>Sheet1!$C$3:$AF$3</c:f>
              <c:numCache>
                <c:formatCode>General</c:formatCode>
                <c:ptCount val="30"/>
              </c:numCache>
            </c:numRef>
          </c:val>
          <c:extLst>
            <c:ext xmlns:c16="http://schemas.microsoft.com/office/drawing/2014/chart" uri="{C3380CC4-5D6E-409C-BE32-E72D297353CC}">
              <c16:uniqueId val="{00000000-DF64-4E07-9701-560C47BED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7977471"/>
        <c:axId val="705716159"/>
      </c:barChart>
      <c:dateAx>
        <c:axId val="707977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DAYS</a:t>
                </a:r>
                <a:r>
                  <a:rPr lang="en-US" b="1" baseline="0" dirty="0"/>
                  <a:t> OF THE MONTH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716159"/>
        <c:crosses val="autoZero"/>
        <c:auto val="1"/>
        <c:lblOffset val="100"/>
        <c:baseTimeUnit val="days"/>
      </c:dateAx>
      <c:valAx>
        <c:axId val="705716159"/>
        <c:scaling>
          <c:orientation val="minMax"/>
          <c:max val="1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DISBURSEMENTS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977471"/>
        <c:crosses val="autoZero"/>
        <c:crossBetween val="between"/>
        <c:majorUnit val="100000"/>
        <c:minorUnit val="1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99E0-83F3-42C0-B406-793BE08EB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37EF6-7732-4D00-A494-89FD43030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1ACD9-0BD7-43C5-B94E-7B36796D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D85-612A-4484-9845-20840DBE897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09169-901B-4578-9755-EF60AB5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FFB8-621F-4784-91B2-C8C5E4BF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1A54-FF2C-4939-B151-B38EB7BC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251E-398B-450F-B12E-C2A3923A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B8BBF-B556-4F9E-ACE3-EC222BEC8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2B3A5-D0F0-4359-A798-B6C06178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D85-612A-4484-9845-20840DBE897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F07C3-CBA0-4732-8C8C-8B6C6E47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F4D3-1AF8-4497-8A53-F1092AD8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1A54-FF2C-4939-B151-B38EB7BC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B5BA9-ADB1-4CE9-9C05-572912C9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56B09-C064-4F80-B7AD-E22156F5B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D8D31-FAF7-46E3-9DB5-E2DB1507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D85-612A-4484-9845-20840DBE897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D253A-0C34-47C7-9BF7-BE63AFB2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16E3-0731-4ABE-9E82-FB55DA39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1A54-FF2C-4939-B151-B38EB7BC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0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D449-E3BF-47D5-8E35-CC9505F0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9CAA-482C-4718-83DF-896CC582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CAD91-4990-4750-BD95-7E5EFC30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D85-612A-4484-9845-20840DBE897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52DA-4261-4363-A9DE-B8A143FF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7BEAE-13D8-492D-BFB9-5FE3E8CA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1A54-FF2C-4939-B151-B38EB7BC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668E-27F7-4943-8633-8BCF1E95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B04A0-EE67-4302-82A9-81CE6314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CCFE-8EC9-4BF5-8773-6CC1BA07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D85-612A-4484-9845-20840DBE897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D70AD-EAC0-48C4-A52C-1A7651FB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77DD-5998-434E-B792-CC702962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1A54-FF2C-4939-B151-B38EB7BC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AB65-8FD3-4B29-B40E-C30D48C9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70F9-DA39-486F-AEA3-AA3ED0A38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34AD6-594E-481D-9832-60FBE098E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5F361-07C7-4642-81DC-288AAE32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D85-612A-4484-9845-20840DBE897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57261-16A3-4501-A1BE-D1AD1029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6BCC1-30E8-4431-8E89-6342FA58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1A54-FF2C-4939-B151-B38EB7BC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4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13BE-33CF-4F3E-B1A4-396E5D5C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44A05-F11B-42CE-8123-97ED2892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8FD3F-F277-4B1B-AF47-8810D6E94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76F70-25EB-4437-9E38-AA7E5AF59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08042-1572-4B73-8D2B-5CDB729C5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B9752-85D3-45CE-88CE-3B239785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D85-612A-4484-9845-20840DBE897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D040D-831D-41DC-8512-05044A98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DD321-2393-4C5C-8523-63041EBF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1A54-FF2C-4939-B151-B38EB7BC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7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8EFB-E5CA-408A-A971-81210A3A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1C273-E358-40B7-9D1E-3F5FF5DB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D85-612A-4484-9845-20840DBE897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64C38-4346-4439-9AB9-A7446772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77F15-BC19-4681-8055-4B9DE094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1A54-FF2C-4939-B151-B38EB7BC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5F82E-23F2-4AF5-B433-0C77E1C6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D85-612A-4484-9845-20840DBE897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4D17-35D7-4D7C-9C79-548014DF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2FB0A-BF14-41E2-8476-29729934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1A54-FF2C-4939-B151-B38EB7BC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8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D1EE-D0E7-43B4-A9FD-EE0508D2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B69D-1C09-451E-AA8F-58B98CEB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87863-429E-4961-9B65-B9FF4FBA0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EFF04-EA18-490B-8700-E74A2E44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D85-612A-4484-9845-20840DBE897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86554-3B4C-40A6-BECE-7D06FCD8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A3EA8-726D-4C76-9D2B-9905286C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1A54-FF2C-4939-B151-B38EB7BC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9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59CA-45B5-42AA-B6DC-98221F47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B6979-5E66-42A5-A2F5-FFB86452C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4A31A-B37F-428F-A519-731E38C0E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FD398-4655-46BD-989F-96795E87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CD85-612A-4484-9845-20840DBE897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C3BA5-6615-4CD1-8C57-7F486990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CF67A-3A70-4191-9AE1-3986923B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31A54-FF2C-4939-B151-B38EB7BC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2FC34-476E-4414-9E05-E77F58E6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ADD56-AD7F-4FEE-816A-190222B59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49FF-77C3-4886-899A-0AF953521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CD85-612A-4484-9845-20840DBE897B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BB31-34C2-45F9-A8BC-701FCDB72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FF43E-4E72-42B3-9699-7C9DD10DF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31A54-FF2C-4939-B151-B38EB7BCD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F6C19E-2937-4B2F-9101-D6A3C8A599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424302"/>
              </p:ext>
            </p:extLst>
          </p:nvPr>
        </p:nvGraphicFramePr>
        <p:xfrm>
          <a:off x="223935" y="251927"/>
          <a:ext cx="11765902" cy="6372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48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33AFB5C-29AB-463A-B7E3-8D228E42A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503026"/>
              </p:ext>
            </p:extLst>
          </p:nvPr>
        </p:nvGraphicFramePr>
        <p:xfrm>
          <a:off x="293616" y="125835"/>
          <a:ext cx="11534862" cy="6425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90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9560C74-937B-4709-B927-00285D94E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84901"/>
              </p:ext>
            </p:extLst>
          </p:nvPr>
        </p:nvGraphicFramePr>
        <p:xfrm>
          <a:off x="186612" y="0"/>
          <a:ext cx="11905861" cy="6774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215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7B07C37-FE38-46BC-8D55-08A8DE9B74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8550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868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82DE5BF-116F-4E1A-BEA1-B965F28F8E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04188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06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MCL Eric B</dc:creator>
  <cp:lastModifiedBy>MCL Eric B</cp:lastModifiedBy>
  <cp:revision>46</cp:revision>
  <dcterms:created xsi:type="dcterms:W3CDTF">2024-01-04T06:41:57Z</dcterms:created>
  <dcterms:modified xsi:type="dcterms:W3CDTF">2024-05-06T08:31:07Z</dcterms:modified>
</cp:coreProperties>
</file>