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6" d="100"/>
          <a:sy n="136" d="100"/>
        </p:scale>
        <p:origin x="-3102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C1B4E-08F6-4E11-8AD6-8D187456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84501-209F-4A82-8ACF-66829B57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D430F-1934-4993-940E-17A9674B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AA0E1-F9E4-43C3-9448-835AEB62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984D0-476F-427C-9109-C58B558B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4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4DD1-E4F8-4988-83F2-A739B52E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D1229-1E37-4036-831B-5E95A5F4C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BF584-924C-4A42-A507-5F4AAED2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7AEB8-4FDB-425D-A2B3-D483F323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973A5-FE91-4DB7-B389-DB96253C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4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FC63A1-75DF-4B27-8112-BACD10628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86333D-5F2F-4EA8-ADF5-41A08B60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42D81-1D00-45AA-ACEA-5F611F49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FEFC5-A585-4E75-BFE1-544FD726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78085-45D6-4B77-88EE-9BA8C7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1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5D937-CE5E-4261-8575-6E21BB2E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5A2D-1DD6-46AC-99F6-631D1EBF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98A94-149C-4B7F-8336-FD791E5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54DA0-CD63-4B9A-862A-27E2E9B4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F3EF0-D081-454B-9E1F-D234D418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5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71488-8533-4209-9D50-0E7842DA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8E70F-771E-4C0D-AD5B-4E3B14A6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6A879-9D57-4CA5-B378-02BE0C6E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767E7-E022-4838-8B3B-EB384441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33378-D822-4FAF-BEB7-A130CDB0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2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D2000-09EB-4091-B677-53673983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4ACBB-B1BE-4858-A562-11BBCFB9D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2551C-4447-4755-89D3-3992596AC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40B7C-6420-419C-A3E2-CD7609CB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18EF31-C0A9-458A-B373-38937375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A0EAD-A5C4-464F-A5E6-FBD9E5AC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6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F1A3A-FFAD-4125-9FF1-043CD852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D62EDA-C85A-4D0C-B08F-40CA09BA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1772F3-BFC3-4BE4-8362-5AD206EE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66F8E1-BFB0-4C18-A63E-42F81D95C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F971A5-D6B4-4613-8D2B-ECBD14FCC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88FAFD-F9C7-4DD6-AE27-BD79341E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0424EB-43A8-4655-B330-8EC5ADEA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3F4F4F-F644-47F1-B349-068583FA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23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7F86-B95D-4E99-ACD8-EB0487A8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4F34AA-E376-48DA-8879-EA792576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058278-2EC7-45CB-9290-E328F123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49B69A-6BA3-48D2-A00B-109925F5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2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2A6DC4-24BD-4BDC-BA31-B7158EA9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6844F-32A8-4841-B851-9863EA67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968D7E-968C-43EE-A40B-B1B4EC3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AD663-5EDD-4C64-8A5D-75769F5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B7DE3-42DF-4D20-A67D-22965BC8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0E2909-CB6F-4558-813B-54C3A92F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74769-2ADB-43D9-98B8-94DB5ABD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1714F8-8CDE-40DB-BC33-77ED124B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C78DC-1484-4477-B176-E7EBB2B2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3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2583A-CAD1-4469-86FC-C5652F81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2CF0C9-E081-4A28-BFB2-DFF79B323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320C5-1CE9-4190-A8A2-17CC1B3A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E95A8-CB6F-40DC-B574-760C667D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5FB808-5622-41CD-A745-2C245A75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A8AE80-A3A8-46E3-A9AB-D82A41B6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6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DF5AF8-F24E-4A29-A564-09450934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FD59E-0B70-4477-9C40-8BB0C3D3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081093-DD8E-46A8-9028-8CF10EE6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44FE-D317-415F-B7DB-40D28512DC19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76C34-6775-4189-BF4C-C1FAAE18A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DE571-1D16-471B-816B-B887111B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E3A0-5349-4A2B-83E1-FC05E273EC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5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E1EC-C31D-4B59-B12D-6A754C714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2E2C8-5C43-4791-A3DC-80889B6CE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1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uYna2pDq-Wbqmf0l9Wb_4Mdjj6S7Gz2S_WKmk_DQGLnGqCuNw_lrPKD6K0Te9Vs2ZYcEv1TfBwm0s59PhPpDzfJnUO-bxsr0PuZkprNVnt6bvNMyyHJMpcIrD6CA_46vpV9h91p7">
            <a:extLst>
              <a:ext uri="{FF2B5EF4-FFF2-40B4-BE49-F238E27FC236}">
                <a16:creationId xmlns:a16="http://schemas.microsoft.com/office/drawing/2014/main" id="{DFE0A669-694D-4FC8-A7EC-74A0B187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719421" y="-1959697"/>
            <a:ext cx="5833496" cy="77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4D23E0C5-1651-420E-AD74-57553C516D91}"/>
              </a:ext>
            </a:extLst>
          </p:cNvPr>
          <p:cNvGrpSpPr/>
          <p:nvPr/>
        </p:nvGrpSpPr>
        <p:grpSpPr>
          <a:xfrm>
            <a:off x="2814683" y="1096721"/>
            <a:ext cx="4824637" cy="2640673"/>
            <a:chOff x="2814683" y="1096721"/>
            <a:chExt cx="4824637" cy="264067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F8AB71F-533F-4DCC-8BD7-AD7658E159FA}"/>
                </a:ext>
              </a:extLst>
            </p:cNvPr>
            <p:cNvSpPr/>
            <p:nvPr/>
          </p:nvSpPr>
          <p:spPr>
            <a:xfrm>
              <a:off x="3657600" y="1358346"/>
              <a:ext cx="108667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EC49851-5C5B-40A3-977C-2FBE39149710}"/>
                </a:ext>
              </a:extLst>
            </p:cNvPr>
            <p:cNvGrpSpPr/>
            <p:nvPr/>
          </p:nvGrpSpPr>
          <p:grpSpPr>
            <a:xfrm>
              <a:off x="4350026" y="1431233"/>
              <a:ext cx="788504" cy="463826"/>
              <a:chOff x="10455965" y="1033670"/>
              <a:chExt cx="788504" cy="463826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0F1E845E-D2F6-4D56-BC9D-8A92CBBAB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965" y="1060174"/>
                <a:ext cx="0" cy="43732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9AECA64D-8C08-46A2-834A-33C409D8D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4469" y="1033670"/>
                <a:ext cx="0" cy="463826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D92155EA-0801-4461-AD4E-B34A53ACD129}"/>
                  </a:ext>
                </a:extLst>
              </p:cNvPr>
              <p:cNvCxnSpPr/>
              <p:nvPr/>
            </p:nvCxnSpPr>
            <p:spPr>
              <a:xfrm>
                <a:off x="10455965" y="1285461"/>
                <a:ext cx="7885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354CD102-043E-4988-AC9E-78D1305D4EC4}"/>
                </a:ext>
              </a:extLst>
            </p:cNvPr>
            <p:cNvGrpSpPr/>
            <p:nvPr/>
          </p:nvGrpSpPr>
          <p:grpSpPr>
            <a:xfrm>
              <a:off x="5927032" y="2418520"/>
              <a:ext cx="788504" cy="463826"/>
              <a:chOff x="10455965" y="1033670"/>
              <a:chExt cx="788504" cy="463826"/>
            </a:xfrm>
          </p:grpSpPr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A6A592BF-0918-48AA-AB93-A2FE0AD7E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965" y="1060174"/>
                <a:ext cx="0" cy="43732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9723B45-BAFD-4282-BF70-8B83E38AA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4469" y="1033670"/>
                <a:ext cx="0" cy="463826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8B66D8F0-165D-48EF-992B-403C7DC5F69B}"/>
                  </a:ext>
                </a:extLst>
              </p:cNvPr>
              <p:cNvCxnSpPr/>
              <p:nvPr/>
            </p:nvCxnSpPr>
            <p:spPr>
              <a:xfrm>
                <a:off x="10455965" y="1285461"/>
                <a:ext cx="7885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F52FBF0-B202-4A64-8A94-3A6715B0A8E6}"/>
                </a:ext>
              </a:extLst>
            </p:cNvPr>
            <p:cNvGrpSpPr/>
            <p:nvPr/>
          </p:nvGrpSpPr>
          <p:grpSpPr>
            <a:xfrm>
              <a:off x="5138529" y="1914937"/>
              <a:ext cx="788504" cy="463826"/>
              <a:chOff x="10455965" y="1033670"/>
              <a:chExt cx="788504" cy="463826"/>
            </a:xfrm>
          </p:grpSpPr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C6EAEE72-32F0-4137-AE1C-81DDB5F51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965" y="1060174"/>
                <a:ext cx="0" cy="43732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53F99CCB-B626-4110-ADFE-D9373C436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4469" y="1033670"/>
                <a:ext cx="0" cy="463826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CFF7C7C-9DFD-4E5B-9637-0DFC29C97FE9}"/>
                  </a:ext>
                </a:extLst>
              </p:cNvPr>
              <p:cNvCxnSpPr/>
              <p:nvPr/>
            </p:nvCxnSpPr>
            <p:spPr>
              <a:xfrm>
                <a:off x="10455965" y="1285461"/>
                <a:ext cx="7885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520CFE8-EB3A-4212-A89C-13ED4A0E3990}"/>
                </a:ext>
              </a:extLst>
            </p:cNvPr>
            <p:cNvGrpSpPr/>
            <p:nvPr/>
          </p:nvGrpSpPr>
          <p:grpSpPr>
            <a:xfrm>
              <a:off x="6715536" y="2985050"/>
              <a:ext cx="788504" cy="437322"/>
              <a:chOff x="10455965" y="1060174"/>
              <a:chExt cx="788504" cy="437322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55D15743-A646-4A95-8FBC-64602E016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965" y="1060174"/>
                <a:ext cx="0" cy="43732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2D6511B-2619-4F55-8D04-A9DAEF6E9A11}"/>
                  </a:ext>
                </a:extLst>
              </p:cNvPr>
              <p:cNvCxnSpPr/>
              <p:nvPr/>
            </p:nvCxnSpPr>
            <p:spPr>
              <a:xfrm>
                <a:off x="10455965" y="1285461"/>
                <a:ext cx="7885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C7AA166-3170-47FC-A94B-2A6359DAA49B}"/>
                </a:ext>
              </a:extLst>
            </p:cNvPr>
            <p:cNvSpPr/>
            <p:nvPr/>
          </p:nvSpPr>
          <p:spPr>
            <a:xfrm>
              <a:off x="2814683" y="1457738"/>
              <a:ext cx="252478" cy="48370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1E467611-AAA6-40A2-B320-C51064BCE9A5}"/>
                </a:ext>
              </a:extLst>
            </p:cNvPr>
            <p:cNvGrpSpPr/>
            <p:nvPr/>
          </p:nvGrpSpPr>
          <p:grpSpPr>
            <a:xfrm>
              <a:off x="3063107" y="1544112"/>
              <a:ext cx="597205" cy="256685"/>
              <a:chOff x="10015503" y="2145156"/>
              <a:chExt cx="597205" cy="256685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E25D9F95-2A9B-4BFB-91DC-AFB83E5C3600}"/>
                  </a:ext>
                </a:extLst>
              </p:cNvPr>
              <p:cNvGrpSpPr/>
              <p:nvPr/>
            </p:nvGrpSpPr>
            <p:grpSpPr>
              <a:xfrm>
                <a:off x="10230679" y="2145156"/>
                <a:ext cx="158462" cy="256685"/>
                <a:chOff x="10230678" y="2145156"/>
                <a:chExt cx="269977" cy="437322"/>
              </a:xfrm>
            </p:grpSpPr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8A771F60-B4A9-4606-8069-151399003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0678" y="2146850"/>
                  <a:ext cx="225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30">
                  <a:extLst>
                    <a:ext uri="{FF2B5EF4-FFF2-40B4-BE49-F238E27FC236}">
                      <a16:creationId xmlns:a16="http://schemas.microsoft.com/office/drawing/2014/main" id="{32431FCF-EF2F-4E0E-AD78-23D468495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5368" y="2572750"/>
                  <a:ext cx="225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>
                  <a:extLst>
                    <a:ext uri="{FF2B5EF4-FFF2-40B4-BE49-F238E27FC236}">
                      <a16:creationId xmlns:a16="http://schemas.microsoft.com/office/drawing/2014/main" id="{556D4217-2E77-40F6-94EE-AE235780B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948" y="2145156"/>
                  <a:ext cx="0" cy="43732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B687CE59-6E43-4346-B2C6-245ECA4BBFAF}"/>
                  </a:ext>
                </a:extLst>
              </p:cNvPr>
              <p:cNvGrpSpPr/>
              <p:nvPr/>
            </p:nvGrpSpPr>
            <p:grpSpPr>
              <a:xfrm>
                <a:off x="10361570" y="2194126"/>
                <a:ext cx="251138" cy="139287"/>
                <a:chOff x="10455965" y="1060174"/>
                <a:chExt cx="788504" cy="437322"/>
              </a:xfrm>
            </p:grpSpPr>
            <p:cxnSp>
              <p:nvCxnSpPr>
                <p:cNvPr id="35" name="Conector recto 34">
                  <a:extLst>
                    <a:ext uri="{FF2B5EF4-FFF2-40B4-BE49-F238E27FC236}">
                      <a16:creationId xmlns:a16="http://schemas.microsoft.com/office/drawing/2014/main" id="{1030BB88-808F-497C-ADD9-CA7B2D675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5965" y="1060174"/>
                  <a:ext cx="0" cy="43732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>
                  <a:extLst>
                    <a:ext uri="{FF2B5EF4-FFF2-40B4-BE49-F238E27FC236}">
                      <a16:creationId xmlns:a16="http://schemas.microsoft.com/office/drawing/2014/main" id="{CA6F8588-0BDA-4D86-82C8-89C84B8B8CC3}"/>
                    </a:ext>
                  </a:extLst>
                </p:cNvPr>
                <p:cNvCxnSpPr/>
                <p:nvPr/>
              </p:nvCxnSpPr>
              <p:spPr>
                <a:xfrm>
                  <a:off x="10455965" y="1285461"/>
                  <a:ext cx="7885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8E58965E-81A6-44B0-8DDD-652469EDF712}"/>
                  </a:ext>
                </a:extLst>
              </p:cNvPr>
              <p:cNvCxnSpPr/>
              <p:nvPr/>
            </p:nvCxnSpPr>
            <p:spPr>
              <a:xfrm>
                <a:off x="10015503" y="2289045"/>
                <a:ext cx="2511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Flecha: curvada hacia abajo 38">
              <a:extLst>
                <a:ext uri="{FF2B5EF4-FFF2-40B4-BE49-F238E27FC236}">
                  <a16:creationId xmlns:a16="http://schemas.microsoft.com/office/drawing/2014/main" id="{57708572-236C-4BBC-8049-D2A1A5F240AD}"/>
                </a:ext>
              </a:extLst>
            </p:cNvPr>
            <p:cNvSpPr/>
            <p:nvPr/>
          </p:nvSpPr>
          <p:spPr>
            <a:xfrm rot="19306247">
              <a:off x="7140886" y="3053829"/>
              <a:ext cx="394240" cy="237137"/>
            </a:xfrm>
            <a:prstGeom prst="curvedDownArrow">
              <a:avLst>
                <a:gd name="adj1" fmla="val 14286"/>
                <a:gd name="adj2" fmla="val 50000"/>
                <a:gd name="adj3" fmla="val 1770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F7EC1453-87AD-4159-9070-BEA26A0ABBD2}"/>
                </a:ext>
              </a:extLst>
            </p:cNvPr>
            <p:cNvSpPr txBox="1"/>
            <p:nvPr/>
          </p:nvSpPr>
          <p:spPr>
            <a:xfrm>
              <a:off x="4991364" y="109672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2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58818CA-DC5A-4320-AC10-0BD6B0819FC5}"/>
                </a:ext>
              </a:extLst>
            </p:cNvPr>
            <p:cNvSpPr txBox="1"/>
            <p:nvPr/>
          </p:nvSpPr>
          <p:spPr>
            <a:xfrm>
              <a:off x="4936187" y="239681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3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23CCA1D8-80D3-4054-ADC7-E61BEE899314}"/>
                </a:ext>
              </a:extLst>
            </p:cNvPr>
            <p:cNvSpPr txBox="1"/>
            <p:nvPr/>
          </p:nvSpPr>
          <p:spPr>
            <a:xfrm>
              <a:off x="5795063" y="15182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4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EEB0FC36-0E28-4CF3-B7D8-2F30C9BD07AA}"/>
                </a:ext>
              </a:extLst>
            </p:cNvPr>
            <p:cNvSpPr txBox="1"/>
            <p:nvPr/>
          </p:nvSpPr>
          <p:spPr>
            <a:xfrm>
              <a:off x="5739886" y="2818305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5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DB284D6-AD94-4A93-B333-B0A89B553A33}"/>
                </a:ext>
              </a:extLst>
            </p:cNvPr>
            <p:cNvSpPr txBox="1"/>
            <p:nvPr/>
          </p:nvSpPr>
          <p:spPr>
            <a:xfrm>
              <a:off x="6604834" y="206796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6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0A9F13F-A2CD-41DD-B7A8-3AF4DC373E55}"/>
                </a:ext>
              </a:extLst>
            </p:cNvPr>
            <p:cNvSpPr txBox="1"/>
            <p:nvPr/>
          </p:nvSpPr>
          <p:spPr>
            <a:xfrm>
              <a:off x="6549657" y="336806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7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32D02AA-1A22-4136-A12A-AD1F13EE5EA0}"/>
                </a:ext>
              </a:extLst>
            </p:cNvPr>
            <p:cNvSpPr txBox="1"/>
            <p:nvPr/>
          </p:nvSpPr>
          <p:spPr>
            <a:xfrm>
              <a:off x="7137259" y="268331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</a:t>
              </a:r>
              <a:r>
                <a:rPr lang="es-MX" sz="1100" dirty="0"/>
                <a:t>1(t)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BE2904D4-85DA-4E96-975D-18570CA47140}"/>
                </a:ext>
              </a:extLst>
            </p:cNvPr>
            <p:cNvSpPr txBox="1"/>
            <p:nvPr/>
          </p:nvSpPr>
          <p:spPr>
            <a:xfrm>
              <a:off x="3159447" y="183945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1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9C3C4802-7C45-456F-AF0D-A4251B35BB16}"/>
                </a:ext>
              </a:extLst>
            </p:cNvPr>
            <p:cNvSpPr txBox="1"/>
            <p:nvPr/>
          </p:nvSpPr>
          <p:spPr>
            <a:xfrm>
              <a:off x="3996904" y="147317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J</a:t>
              </a:r>
              <a:r>
                <a:rPr lang="es-MX" sz="1100" dirty="0"/>
                <a:t>1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D4A067DA-9EE6-4AD7-85F2-75150C6F3857}"/>
                </a:ext>
              </a:extLst>
            </p:cNvPr>
            <p:cNvSpPr txBox="1"/>
            <p:nvPr/>
          </p:nvSpPr>
          <p:spPr>
            <a:xfrm>
              <a:off x="4824674" y="142428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N</a:t>
              </a:r>
              <a:r>
                <a:rPr lang="es-MX" sz="900" dirty="0"/>
                <a:t>1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7D6388B5-B6A1-4571-B599-EFD4A9510761}"/>
                </a:ext>
              </a:extLst>
            </p:cNvPr>
            <p:cNvSpPr txBox="1"/>
            <p:nvPr/>
          </p:nvSpPr>
          <p:spPr>
            <a:xfrm>
              <a:off x="5104635" y="190831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N</a:t>
              </a:r>
              <a:r>
                <a:rPr lang="es-MX" sz="900" dirty="0"/>
                <a:t>2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EF74CF27-B513-4A61-82CE-7BFAC1B33D42}"/>
                </a:ext>
              </a:extLst>
            </p:cNvPr>
            <p:cNvSpPr txBox="1"/>
            <p:nvPr/>
          </p:nvSpPr>
          <p:spPr>
            <a:xfrm>
              <a:off x="5585523" y="192722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N</a:t>
              </a:r>
              <a:r>
                <a:rPr lang="es-MX" sz="900" dirty="0"/>
                <a:t>3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6D98F3DB-5293-4931-B5E5-D803D56EF106}"/>
                </a:ext>
              </a:extLst>
            </p:cNvPr>
            <p:cNvSpPr txBox="1"/>
            <p:nvPr/>
          </p:nvSpPr>
          <p:spPr>
            <a:xfrm>
              <a:off x="5900405" y="242062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N</a:t>
              </a:r>
              <a:r>
                <a:rPr lang="es-MX" sz="900" dirty="0"/>
                <a:t>4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0372FF7-DEF3-410A-B237-926BAE5D3102}"/>
                </a:ext>
              </a:extLst>
            </p:cNvPr>
            <p:cNvSpPr txBox="1"/>
            <p:nvPr/>
          </p:nvSpPr>
          <p:spPr>
            <a:xfrm>
              <a:off x="6381293" y="243954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N</a:t>
              </a:r>
              <a:r>
                <a:rPr lang="es-MX" sz="900" dirty="0"/>
                <a:t>5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10B6B96F-8832-4CB6-9F21-E5E64E8853DD}"/>
                </a:ext>
              </a:extLst>
            </p:cNvPr>
            <p:cNvSpPr txBox="1"/>
            <p:nvPr/>
          </p:nvSpPr>
          <p:spPr>
            <a:xfrm>
              <a:off x="6697870" y="293766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N</a:t>
              </a:r>
              <a:r>
                <a:rPr lang="es-MX" sz="900" dirty="0"/>
                <a:t>6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C1F808E-6CC3-451C-89BE-94124E9C4069}"/>
                </a:ext>
              </a:extLst>
            </p:cNvPr>
            <p:cNvSpPr txBox="1"/>
            <p:nvPr/>
          </p:nvSpPr>
          <p:spPr>
            <a:xfrm>
              <a:off x="3875242" y="1942617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100" dirty="0"/>
                <a:t>Volante</a:t>
              </a:r>
              <a:endParaRPr lang="es-MX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21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4DD594-E5E6-4E15-8D67-0938BEBD15EE}"/>
              </a:ext>
            </a:extLst>
          </p:cNvPr>
          <p:cNvGrpSpPr/>
          <p:nvPr/>
        </p:nvGrpSpPr>
        <p:grpSpPr>
          <a:xfrm>
            <a:off x="12434836" y="2598149"/>
            <a:ext cx="788504" cy="463826"/>
            <a:chOff x="10455965" y="1033670"/>
            <a:chExt cx="788504" cy="463826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22FC17D-4308-48D5-A9C5-1856E9AD9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965" y="1060174"/>
              <a:ext cx="0" cy="43732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4D3FDD4E-EA6E-429B-AF21-49F17FFB4AA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4469" y="1033670"/>
              <a:ext cx="0" cy="463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D01C2D2C-F788-44B6-8B9B-CE5372FFE201}"/>
                </a:ext>
              </a:extLst>
            </p:cNvPr>
            <p:cNvCxnSpPr/>
            <p:nvPr/>
          </p:nvCxnSpPr>
          <p:spPr>
            <a:xfrm>
              <a:off x="10455965" y="1285461"/>
              <a:ext cx="7885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6A59779-FE1F-4631-8C7D-55DAB0514D17}"/>
              </a:ext>
            </a:extLst>
          </p:cNvPr>
          <p:cNvGrpSpPr/>
          <p:nvPr/>
        </p:nvGrpSpPr>
        <p:grpSpPr>
          <a:xfrm>
            <a:off x="13223340" y="3164679"/>
            <a:ext cx="788504" cy="437322"/>
            <a:chOff x="10455965" y="1060174"/>
            <a:chExt cx="788504" cy="437322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91A09FD-5573-4B0A-8B07-1A4432112E0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965" y="1060174"/>
              <a:ext cx="0" cy="43732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36650E8-A8A8-4867-8499-AA699A242C97}"/>
                </a:ext>
              </a:extLst>
            </p:cNvPr>
            <p:cNvCxnSpPr/>
            <p:nvPr/>
          </p:nvCxnSpPr>
          <p:spPr>
            <a:xfrm>
              <a:off x="10455965" y="1285461"/>
              <a:ext cx="7885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A12280EF-FD40-4958-9678-B462F922D96A}"/>
              </a:ext>
            </a:extLst>
          </p:cNvPr>
          <p:cNvSpPr/>
          <p:nvPr/>
        </p:nvSpPr>
        <p:spPr>
          <a:xfrm rot="19306247">
            <a:off x="13648690" y="3233458"/>
            <a:ext cx="394240" cy="237137"/>
          </a:xfrm>
          <a:prstGeom prst="curvedDownArrow">
            <a:avLst>
              <a:gd name="adj1" fmla="val 14286"/>
              <a:gd name="adj2" fmla="val 50000"/>
              <a:gd name="adj3" fmla="val 177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B25F6A-06DF-4FF8-A9EE-E0DF036C826C}"/>
              </a:ext>
            </a:extLst>
          </p:cNvPr>
          <p:cNvSpPr txBox="1"/>
          <p:nvPr/>
        </p:nvSpPr>
        <p:spPr>
          <a:xfrm>
            <a:off x="11499168" y="12763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sz="11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06BBD8-3F57-4DF3-9D9B-EF7447C6A3D2}"/>
              </a:ext>
            </a:extLst>
          </p:cNvPr>
          <p:cNvSpPr txBox="1"/>
          <p:nvPr/>
        </p:nvSpPr>
        <p:spPr>
          <a:xfrm>
            <a:off x="11443991" y="257644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sz="11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83041B-BF2A-4302-8D8E-53DE1FEC20BD}"/>
              </a:ext>
            </a:extLst>
          </p:cNvPr>
          <p:cNvSpPr txBox="1"/>
          <p:nvPr/>
        </p:nvSpPr>
        <p:spPr>
          <a:xfrm>
            <a:off x="12302867" y="16978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sz="11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02D822-4D11-4D53-8E81-676C3CC0D2AE}"/>
              </a:ext>
            </a:extLst>
          </p:cNvPr>
          <p:cNvSpPr txBox="1"/>
          <p:nvPr/>
        </p:nvSpPr>
        <p:spPr>
          <a:xfrm>
            <a:off x="12247690" y="29979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sz="11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5D62BE-8758-402E-91CF-96E684F82BAD}"/>
              </a:ext>
            </a:extLst>
          </p:cNvPr>
          <p:cNvSpPr txBox="1"/>
          <p:nvPr/>
        </p:nvSpPr>
        <p:spPr>
          <a:xfrm>
            <a:off x="13112638" y="224759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sz="11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213D24-C36F-48F7-8E3F-42A3EA03F867}"/>
              </a:ext>
            </a:extLst>
          </p:cNvPr>
          <p:cNvSpPr txBox="1"/>
          <p:nvPr/>
        </p:nvSpPr>
        <p:spPr>
          <a:xfrm>
            <a:off x="13057461" y="354769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sz="1100" dirty="0"/>
              <a:t>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81746A1-3DF5-4E56-BB34-60AE6BA45876}"/>
              </a:ext>
            </a:extLst>
          </p:cNvPr>
          <p:cNvSpPr txBox="1"/>
          <p:nvPr/>
        </p:nvSpPr>
        <p:spPr>
          <a:xfrm>
            <a:off x="13645063" y="28629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sz="1100" dirty="0"/>
              <a:t>1(t)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F78F1A2-F4AB-424C-8188-A183185B6A1F}"/>
              </a:ext>
            </a:extLst>
          </p:cNvPr>
          <p:cNvSpPr txBox="1"/>
          <p:nvPr/>
        </p:nvSpPr>
        <p:spPr>
          <a:xfrm>
            <a:off x="11332478" y="1603909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</a:t>
            </a:r>
            <a:r>
              <a:rPr lang="es-MX" sz="900" dirty="0"/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2594AED-A6EC-4C4D-B9C5-89E7AE6AE961}"/>
              </a:ext>
            </a:extLst>
          </p:cNvPr>
          <p:cNvSpPr txBox="1"/>
          <p:nvPr/>
        </p:nvSpPr>
        <p:spPr>
          <a:xfrm>
            <a:off x="9711067" y="25670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</a:t>
            </a:r>
            <a:r>
              <a:rPr lang="es-MX" sz="900" dirty="0"/>
              <a:t>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75F04FA-0AE0-429D-9986-6256D9B6D80D}"/>
              </a:ext>
            </a:extLst>
          </p:cNvPr>
          <p:cNvSpPr txBox="1"/>
          <p:nvPr/>
        </p:nvSpPr>
        <p:spPr>
          <a:xfrm>
            <a:off x="10191955" y="25859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</a:t>
            </a:r>
            <a:r>
              <a:rPr lang="es-MX" sz="900" dirty="0"/>
              <a:t>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1540D33-614A-4C8F-A133-C549461437E5}"/>
              </a:ext>
            </a:extLst>
          </p:cNvPr>
          <p:cNvSpPr txBox="1"/>
          <p:nvPr/>
        </p:nvSpPr>
        <p:spPr>
          <a:xfrm>
            <a:off x="12408209" y="26002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</a:t>
            </a:r>
            <a:r>
              <a:rPr lang="es-MX" sz="900" dirty="0"/>
              <a:t>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08DB47-D26F-4E2B-B469-7E90BFD51A5A}"/>
              </a:ext>
            </a:extLst>
          </p:cNvPr>
          <p:cNvSpPr txBox="1"/>
          <p:nvPr/>
        </p:nvSpPr>
        <p:spPr>
          <a:xfrm>
            <a:off x="12889097" y="26191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</a:t>
            </a:r>
            <a:r>
              <a:rPr lang="es-MX" sz="900" dirty="0"/>
              <a:t>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E8DD5F-A214-4906-B92D-1E7C7EE11AFB}"/>
              </a:ext>
            </a:extLst>
          </p:cNvPr>
          <p:cNvSpPr txBox="1"/>
          <p:nvPr/>
        </p:nvSpPr>
        <p:spPr>
          <a:xfrm>
            <a:off x="13205674" y="31172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</a:t>
            </a:r>
            <a:r>
              <a:rPr lang="es-MX" sz="900" dirty="0"/>
              <a:t>6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1F4BB8-18F1-4D15-9343-A5F8AF892D63}"/>
              </a:ext>
            </a:extLst>
          </p:cNvPr>
          <p:cNvGrpSpPr/>
          <p:nvPr/>
        </p:nvGrpSpPr>
        <p:grpSpPr>
          <a:xfrm>
            <a:off x="4395179" y="1836458"/>
            <a:ext cx="3747586" cy="1812940"/>
            <a:chOff x="4395179" y="1836458"/>
            <a:chExt cx="3747586" cy="181294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6E4AFC4-2642-425B-9B7C-42420F0D3FF4}"/>
                </a:ext>
              </a:extLst>
            </p:cNvPr>
            <p:cNvGrpSpPr/>
            <p:nvPr/>
          </p:nvGrpSpPr>
          <p:grpSpPr>
            <a:xfrm>
              <a:off x="5729307" y="1944542"/>
              <a:ext cx="346075" cy="281898"/>
              <a:chOff x="10898394" y="1142954"/>
              <a:chExt cx="346075" cy="281898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B163314F-8F7D-44F1-9C21-A93BB8604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4469" y="1142954"/>
                <a:ext cx="0" cy="28189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4CE47F82-8637-479F-83D8-44E2D44E6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8394" y="1285461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A521686-1990-42DD-8093-B2B29072587E}"/>
                </a:ext>
              </a:extLst>
            </p:cNvPr>
            <p:cNvGrpSpPr/>
            <p:nvPr/>
          </p:nvGrpSpPr>
          <p:grpSpPr>
            <a:xfrm>
              <a:off x="6079787" y="2287121"/>
              <a:ext cx="460443" cy="289324"/>
              <a:chOff x="10439752" y="1060174"/>
              <a:chExt cx="460443" cy="289324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BC156121-56E0-49F2-9590-ABF48A150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965" y="1060174"/>
                <a:ext cx="0" cy="28932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7558D79D-4F60-4B59-B288-715EE3CAE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9752" y="1201523"/>
                <a:ext cx="460443" cy="6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8057B19-DF13-43D5-ABD6-ED439C3B41C2}"/>
                </a:ext>
              </a:extLst>
            </p:cNvPr>
            <p:cNvGrpSpPr/>
            <p:nvPr/>
          </p:nvGrpSpPr>
          <p:grpSpPr>
            <a:xfrm>
              <a:off x="4562278" y="1992727"/>
              <a:ext cx="597205" cy="256685"/>
              <a:chOff x="10015503" y="2145156"/>
              <a:chExt cx="597205" cy="256685"/>
            </a:xfrm>
          </p:grpSpPr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02C1B20A-A3CB-4348-9FE0-C1064DB1C7FD}"/>
                  </a:ext>
                </a:extLst>
              </p:cNvPr>
              <p:cNvGrpSpPr/>
              <p:nvPr/>
            </p:nvGrpSpPr>
            <p:grpSpPr>
              <a:xfrm>
                <a:off x="10230679" y="2145156"/>
                <a:ext cx="158462" cy="256685"/>
                <a:chOff x="10230678" y="2145156"/>
                <a:chExt cx="269977" cy="437322"/>
              </a:xfrm>
            </p:grpSpPr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9B972F26-00A8-4434-84E7-155865DD7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0678" y="2146850"/>
                  <a:ext cx="225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>
                  <a:extLst>
                    <a:ext uri="{FF2B5EF4-FFF2-40B4-BE49-F238E27FC236}">
                      <a16:creationId xmlns:a16="http://schemas.microsoft.com/office/drawing/2014/main" id="{9D0F26C4-5F81-4627-B2C5-751E73176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5368" y="2572750"/>
                  <a:ext cx="225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34">
                  <a:extLst>
                    <a:ext uri="{FF2B5EF4-FFF2-40B4-BE49-F238E27FC236}">
                      <a16:creationId xmlns:a16="http://schemas.microsoft.com/office/drawing/2014/main" id="{2199B6F4-EC4B-4561-98FE-2420AA2C0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948" y="2145156"/>
                  <a:ext cx="0" cy="43732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FC20D6E5-C0CD-4A5E-868D-CC869516521E}"/>
                  </a:ext>
                </a:extLst>
              </p:cNvPr>
              <p:cNvGrpSpPr/>
              <p:nvPr/>
            </p:nvGrpSpPr>
            <p:grpSpPr>
              <a:xfrm>
                <a:off x="10361570" y="2194126"/>
                <a:ext cx="251138" cy="139287"/>
                <a:chOff x="10455965" y="1060174"/>
                <a:chExt cx="788504" cy="437322"/>
              </a:xfrm>
            </p:grpSpPr>
            <p:cxnSp>
              <p:nvCxnSpPr>
                <p:cNvPr id="31" name="Conector recto 30">
                  <a:extLst>
                    <a:ext uri="{FF2B5EF4-FFF2-40B4-BE49-F238E27FC236}">
                      <a16:creationId xmlns:a16="http://schemas.microsoft.com/office/drawing/2014/main" id="{332A6728-32D5-472B-B782-9F9B2D07A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5965" y="1060174"/>
                  <a:ext cx="0" cy="43732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>
                  <a:extLst>
                    <a:ext uri="{FF2B5EF4-FFF2-40B4-BE49-F238E27FC236}">
                      <a16:creationId xmlns:a16="http://schemas.microsoft.com/office/drawing/2014/main" id="{F256E6A3-90ED-4CEC-8D02-4E980879CDB0}"/>
                    </a:ext>
                  </a:extLst>
                </p:cNvPr>
                <p:cNvCxnSpPr/>
                <p:nvPr/>
              </p:nvCxnSpPr>
              <p:spPr>
                <a:xfrm>
                  <a:off x="10455965" y="1285461"/>
                  <a:ext cx="7885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1CB28D9C-4A67-40E9-9247-D9C219A1A20C}"/>
                  </a:ext>
                </a:extLst>
              </p:cNvPr>
              <p:cNvCxnSpPr/>
              <p:nvPr/>
            </p:nvCxnSpPr>
            <p:spPr>
              <a:xfrm>
                <a:off x="10015503" y="2289045"/>
                <a:ext cx="2511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AB19B83-A3ED-4784-867D-0001EF606E6D}"/>
                </a:ext>
              </a:extLst>
            </p:cNvPr>
            <p:cNvSpPr txBox="1"/>
            <p:nvPr/>
          </p:nvSpPr>
          <p:spPr>
            <a:xfrm>
              <a:off x="4658618" y="228806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</a:t>
              </a:r>
              <a:r>
                <a:rPr lang="es-MX" sz="1100" dirty="0"/>
                <a:t>1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C370874B-F7B1-4273-B10B-0A75CC6A4E6A}"/>
                </a:ext>
              </a:extLst>
            </p:cNvPr>
            <p:cNvGrpSpPr/>
            <p:nvPr/>
          </p:nvGrpSpPr>
          <p:grpSpPr>
            <a:xfrm>
              <a:off x="5139806" y="1934591"/>
              <a:ext cx="648151" cy="642003"/>
              <a:chOff x="5558096" y="2092636"/>
              <a:chExt cx="648151" cy="642003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10C400F-7B86-4A67-98B8-FCD6DB9E09F9}"/>
                  </a:ext>
                </a:extLst>
              </p:cNvPr>
              <p:cNvSpPr/>
              <p:nvPr/>
            </p:nvSpPr>
            <p:spPr>
              <a:xfrm>
                <a:off x="5558096" y="2092636"/>
                <a:ext cx="648151" cy="360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C4D5DA0-7BAD-4DD3-81F3-D147CD4AA4FA}"/>
                  </a:ext>
                </a:extLst>
              </p:cNvPr>
              <p:cNvSpPr txBox="1"/>
              <p:nvPr/>
            </p:nvSpPr>
            <p:spPr>
              <a:xfrm>
                <a:off x="5716901" y="21025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J</a:t>
                </a:r>
                <a:r>
                  <a:rPr lang="es-MX" sz="1100" dirty="0"/>
                  <a:t>1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4E9ED51-439A-4508-B6C1-87263487BE62}"/>
                  </a:ext>
                </a:extLst>
              </p:cNvPr>
              <p:cNvSpPr txBox="1"/>
              <p:nvPr/>
            </p:nvSpPr>
            <p:spPr>
              <a:xfrm>
                <a:off x="5558096" y="2534584"/>
                <a:ext cx="6481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00" dirty="0"/>
                  <a:t>Volante</a:t>
                </a:r>
                <a:endParaRPr lang="es-MX" sz="400" dirty="0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A656D62-F0EE-4139-B63B-174BF06E3BD7}"/>
                </a:ext>
              </a:extLst>
            </p:cNvPr>
            <p:cNvSpPr/>
            <p:nvPr/>
          </p:nvSpPr>
          <p:spPr>
            <a:xfrm>
              <a:off x="4395179" y="1892837"/>
              <a:ext cx="252478" cy="48370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482C1AB-392C-4BEC-BE6D-463F8BD9C162}"/>
                </a:ext>
              </a:extLst>
            </p:cNvPr>
            <p:cNvSpPr/>
            <p:nvPr/>
          </p:nvSpPr>
          <p:spPr>
            <a:xfrm>
              <a:off x="6518560" y="2205790"/>
              <a:ext cx="648151" cy="360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25EF1030-3C7C-4DC1-AFB2-4AF9711CA437}"/>
                </a:ext>
              </a:extLst>
            </p:cNvPr>
            <p:cNvSpPr txBox="1"/>
            <p:nvPr/>
          </p:nvSpPr>
          <p:spPr>
            <a:xfrm>
              <a:off x="6518451" y="2557614"/>
              <a:ext cx="6481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700" dirty="0"/>
                <a:t>Llantas</a:t>
              </a:r>
              <a:endParaRPr lang="es-MX" sz="400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32CB7379-33E8-4800-B791-DE4F61F682F4}"/>
                </a:ext>
              </a:extLst>
            </p:cNvPr>
            <p:cNvSpPr txBox="1"/>
            <p:nvPr/>
          </p:nvSpPr>
          <p:spPr>
            <a:xfrm>
              <a:off x="6676076" y="21967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J</a:t>
              </a:r>
              <a:r>
                <a:rPr lang="es-MX" sz="1100" dirty="0"/>
                <a:t>1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18143F1F-027E-4ED3-BAE2-B9CD97B14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6866" y="2421844"/>
              <a:ext cx="460443" cy="6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echa: curvada hacia abajo 57">
              <a:extLst>
                <a:ext uri="{FF2B5EF4-FFF2-40B4-BE49-F238E27FC236}">
                  <a16:creationId xmlns:a16="http://schemas.microsoft.com/office/drawing/2014/main" id="{E49AD660-8A2A-406A-BC79-56748D750859}"/>
                </a:ext>
              </a:extLst>
            </p:cNvPr>
            <p:cNvSpPr/>
            <p:nvPr/>
          </p:nvSpPr>
          <p:spPr>
            <a:xfrm rot="19306247">
              <a:off x="7371957" y="2264462"/>
              <a:ext cx="394240" cy="237137"/>
            </a:xfrm>
            <a:prstGeom prst="curvedDownArrow">
              <a:avLst>
                <a:gd name="adj1" fmla="val 14286"/>
                <a:gd name="adj2" fmla="val 50000"/>
                <a:gd name="adj3" fmla="val 1770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9" name="Flecha: curvada hacia abajo 58">
              <a:extLst>
                <a:ext uri="{FF2B5EF4-FFF2-40B4-BE49-F238E27FC236}">
                  <a16:creationId xmlns:a16="http://schemas.microsoft.com/office/drawing/2014/main" id="{284DC1EB-9C49-4634-86F3-DD64638E1B14}"/>
                </a:ext>
              </a:extLst>
            </p:cNvPr>
            <p:cNvSpPr/>
            <p:nvPr/>
          </p:nvSpPr>
          <p:spPr>
            <a:xfrm rot="19306247">
              <a:off x="7195192" y="2168553"/>
              <a:ext cx="520046" cy="237137"/>
            </a:xfrm>
            <a:prstGeom prst="curvedDownArrow">
              <a:avLst>
                <a:gd name="adj1" fmla="val 14286"/>
                <a:gd name="adj2" fmla="val 50000"/>
                <a:gd name="adj3" fmla="val 1770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014DD2B-E642-468E-8018-C3C6E71461F4}"/>
                </a:ext>
              </a:extLst>
            </p:cNvPr>
            <p:cNvSpPr txBox="1"/>
            <p:nvPr/>
          </p:nvSpPr>
          <p:spPr>
            <a:xfrm>
              <a:off x="7276150" y="1836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</a:t>
              </a:r>
              <a:r>
                <a:rPr lang="es-MX" sz="1100" dirty="0"/>
                <a:t>1(t)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C649A763-A0AC-499F-96D8-8653608E7F40}"/>
                </a:ext>
              </a:extLst>
            </p:cNvPr>
            <p:cNvSpPr txBox="1"/>
            <p:nvPr/>
          </p:nvSpPr>
          <p:spPr>
            <a:xfrm>
              <a:off x="7659941" y="2065764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Θ</a:t>
              </a:r>
              <a:r>
                <a:rPr lang="es-MX" sz="1100" dirty="0"/>
                <a:t>1(t)</a:t>
              </a: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A0F1E470-660B-4FAA-9B0D-7A62604DA44A}"/>
                </a:ext>
              </a:extLst>
            </p:cNvPr>
            <p:cNvGrpSpPr/>
            <p:nvPr/>
          </p:nvGrpSpPr>
          <p:grpSpPr>
            <a:xfrm>
              <a:off x="5058087" y="3077611"/>
              <a:ext cx="789756" cy="571787"/>
              <a:chOff x="5476377" y="2092636"/>
              <a:chExt cx="789756" cy="571787"/>
            </a:xfrm>
          </p:grpSpPr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79D3DC90-F27D-425F-B708-626C3CAD546D}"/>
                  </a:ext>
                </a:extLst>
              </p:cNvPr>
              <p:cNvSpPr/>
              <p:nvPr/>
            </p:nvSpPr>
            <p:spPr>
              <a:xfrm>
                <a:off x="5558096" y="2092636"/>
                <a:ext cx="648151" cy="360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80A0375C-D658-4939-9556-66A202B8C9AE}"/>
                  </a:ext>
                </a:extLst>
              </p:cNvPr>
              <p:cNvSpPr txBox="1"/>
              <p:nvPr/>
            </p:nvSpPr>
            <p:spPr>
              <a:xfrm>
                <a:off x="5716901" y="21025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J</a:t>
                </a:r>
                <a:r>
                  <a:rPr lang="es-MX" sz="1100" dirty="0"/>
                  <a:t>e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D4A9DA6-174B-4A6C-BEDE-5F1463C9B56D}"/>
                  </a:ext>
                </a:extLst>
              </p:cNvPr>
              <p:cNvSpPr txBox="1"/>
              <p:nvPr/>
            </p:nvSpPr>
            <p:spPr>
              <a:xfrm>
                <a:off x="5476377" y="2464368"/>
                <a:ext cx="7897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00" dirty="0"/>
                  <a:t>J equivalente</a:t>
                </a:r>
                <a:endParaRPr lang="es-MX" sz="400" dirty="0"/>
              </a:p>
            </p:txBody>
          </p:sp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31C93F21-60DF-4007-A376-4E72BAC9027D}"/>
                </a:ext>
              </a:extLst>
            </p:cNvPr>
            <p:cNvGrpSpPr/>
            <p:nvPr/>
          </p:nvGrpSpPr>
          <p:grpSpPr>
            <a:xfrm>
              <a:off x="5797540" y="3116802"/>
              <a:ext cx="346075" cy="281898"/>
              <a:chOff x="10898394" y="1142954"/>
              <a:chExt cx="346075" cy="281898"/>
            </a:xfrm>
          </p:grpSpPr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7744A2BB-F0AD-4FBC-901E-9B494DC3A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4469" y="1142954"/>
                <a:ext cx="0" cy="28189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3DDF585A-F009-4FFD-8717-088DE3A2F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8394" y="1285461"/>
                <a:ext cx="3460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B3ECC666-121A-45B6-821B-AD3A71AEFA90}"/>
                </a:ext>
              </a:extLst>
            </p:cNvPr>
            <p:cNvGrpSpPr/>
            <p:nvPr/>
          </p:nvGrpSpPr>
          <p:grpSpPr>
            <a:xfrm>
              <a:off x="4533956" y="3142015"/>
              <a:ext cx="597205" cy="256685"/>
              <a:chOff x="10015503" y="2145156"/>
              <a:chExt cx="597205" cy="256685"/>
            </a:xfrm>
          </p:grpSpPr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F080ADB2-4692-4904-B536-FA329974FC72}"/>
                  </a:ext>
                </a:extLst>
              </p:cNvPr>
              <p:cNvGrpSpPr/>
              <p:nvPr/>
            </p:nvGrpSpPr>
            <p:grpSpPr>
              <a:xfrm>
                <a:off x="10230679" y="2145156"/>
                <a:ext cx="158462" cy="256685"/>
                <a:chOff x="10230678" y="2145156"/>
                <a:chExt cx="269977" cy="437322"/>
              </a:xfrm>
            </p:grpSpPr>
            <p:cxnSp>
              <p:nvCxnSpPr>
                <p:cNvPr id="75" name="Conector recto 74">
                  <a:extLst>
                    <a:ext uri="{FF2B5EF4-FFF2-40B4-BE49-F238E27FC236}">
                      <a16:creationId xmlns:a16="http://schemas.microsoft.com/office/drawing/2014/main" id="{D1AE1A60-5C52-4534-8311-3FFB907CF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0678" y="2146850"/>
                  <a:ext cx="225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ector recto 75">
                  <a:extLst>
                    <a:ext uri="{FF2B5EF4-FFF2-40B4-BE49-F238E27FC236}">
                      <a16:creationId xmlns:a16="http://schemas.microsoft.com/office/drawing/2014/main" id="{2BADAD7C-2BCA-492F-A517-A614B3950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5368" y="2572750"/>
                  <a:ext cx="225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76">
                  <a:extLst>
                    <a:ext uri="{FF2B5EF4-FFF2-40B4-BE49-F238E27FC236}">
                      <a16:creationId xmlns:a16="http://schemas.microsoft.com/office/drawing/2014/main" id="{727B06E8-E72C-4A81-AFA0-61D382548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948" y="2145156"/>
                  <a:ext cx="0" cy="43732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B1E4D9B8-39A3-4AF6-AD9C-3C09B8D22A2D}"/>
                  </a:ext>
                </a:extLst>
              </p:cNvPr>
              <p:cNvGrpSpPr/>
              <p:nvPr/>
            </p:nvGrpSpPr>
            <p:grpSpPr>
              <a:xfrm>
                <a:off x="10361570" y="2194126"/>
                <a:ext cx="251138" cy="139287"/>
                <a:chOff x="10455965" y="1060174"/>
                <a:chExt cx="788504" cy="437322"/>
              </a:xfrm>
            </p:grpSpPr>
            <p:cxnSp>
              <p:nvCxnSpPr>
                <p:cNvPr id="73" name="Conector recto 72">
                  <a:extLst>
                    <a:ext uri="{FF2B5EF4-FFF2-40B4-BE49-F238E27FC236}">
                      <a16:creationId xmlns:a16="http://schemas.microsoft.com/office/drawing/2014/main" id="{7A5374D6-26B0-4D6B-BE8F-0B55326E0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5965" y="1060174"/>
                  <a:ext cx="0" cy="43732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ector recto 73">
                  <a:extLst>
                    <a:ext uri="{FF2B5EF4-FFF2-40B4-BE49-F238E27FC236}">
                      <a16:creationId xmlns:a16="http://schemas.microsoft.com/office/drawing/2014/main" id="{ABD950D1-1738-4342-9D3A-054836D49DEC}"/>
                    </a:ext>
                  </a:extLst>
                </p:cNvPr>
                <p:cNvCxnSpPr/>
                <p:nvPr/>
              </p:nvCxnSpPr>
              <p:spPr>
                <a:xfrm>
                  <a:off x="10455965" y="1285461"/>
                  <a:ext cx="7885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64A6A075-3DC4-4CCE-9600-AEEF11064376}"/>
                  </a:ext>
                </a:extLst>
              </p:cNvPr>
              <p:cNvCxnSpPr/>
              <p:nvPr/>
            </p:nvCxnSpPr>
            <p:spPr>
              <a:xfrm>
                <a:off x="10015503" y="2289045"/>
                <a:ext cx="2511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BF0AE73F-350A-4E9B-9011-ABF1C532075D}"/>
                </a:ext>
              </a:extLst>
            </p:cNvPr>
            <p:cNvCxnSpPr>
              <a:cxnSpLocks/>
            </p:cNvCxnSpPr>
            <p:nvPr/>
          </p:nvCxnSpPr>
          <p:spPr>
            <a:xfrm>
              <a:off x="4563001" y="3136214"/>
              <a:ext cx="0" cy="2818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echa: curvada hacia abajo 78">
              <a:extLst>
                <a:ext uri="{FF2B5EF4-FFF2-40B4-BE49-F238E27FC236}">
                  <a16:creationId xmlns:a16="http://schemas.microsoft.com/office/drawing/2014/main" id="{B9596732-9AC3-4D8A-A1F6-038758C51001}"/>
                </a:ext>
              </a:extLst>
            </p:cNvPr>
            <p:cNvSpPr/>
            <p:nvPr/>
          </p:nvSpPr>
          <p:spPr>
            <a:xfrm rot="17032820">
              <a:off x="4854783" y="3047880"/>
              <a:ext cx="366455" cy="190258"/>
            </a:xfrm>
            <a:prstGeom prst="curvedDownArrow">
              <a:avLst>
                <a:gd name="adj1" fmla="val 14286"/>
                <a:gd name="adj2" fmla="val 50000"/>
                <a:gd name="adj3" fmla="val 1770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20429FD-E1C6-495E-9BB0-8EE4B975C1A5}"/>
                </a:ext>
              </a:extLst>
            </p:cNvPr>
            <p:cNvSpPr txBox="1"/>
            <p:nvPr/>
          </p:nvSpPr>
          <p:spPr>
            <a:xfrm>
              <a:off x="4803685" y="26958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</a:t>
              </a:r>
              <a:r>
                <a:rPr lang="es-MX" sz="1100" dirty="0"/>
                <a:t>e(t)</a:t>
              </a:r>
            </a:p>
          </p:txBody>
        </p:sp>
        <p:sp>
          <p:nvSpPr>
            <p:cNvPr id="81" name="Flecha: curvada hacia abajo 80">
              <a:extLst>
                <a:ext uri="{FF2B5EF4-FFF2-40B4-BE49-F238E27FC236}">
                  <a16:creationId xmlns:a16="http://schemas.microsoft.com/office/drawing/2014/main" id="{7A1D0790-1886-4D46-94CF-A464439F5F4F}"/>
                </a:ext>
              </a:extLst>
            </p:cNvPr>
            <p:cNvSpPr/>
            <p:nvPr/>
          </p:nvSpPr>
          <p:spPr>
            <a:xfrm rot="19306247">
              <a:off x="5878941" y="2988733"/>
              <a:ext cx="394240" cy="237137"/>
            </a:xfrm>
            <a:prstGeom prst="curvedDownArrow">
              <a:avLst>
                <a:gd name="adj1" fmla="val 14286"/>
                <a:gd name="adj2" fmla="val 50000"/>
                <a:gd name="adj3" fmla="val 1770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81E1A52D-21E3-4B70-88E9-03C5D609AE93}"/>
                </a:ext>
              </a:extLst>
            </p:cNvPr>
            <p:cNvSpPr txBox="1"/>
            <p:nvPr/>
          </p:nvSpPr>
          <p:spPr>
            <a:xfrm>
              <a:off x="6166925" y="2790035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Θ</a:t>
              </a:r>
              <a:r>
                <a:rPr lang="es-MX" sz="1100" dirty="0"/>
                <a:t>2(t)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277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61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IVAN BARCENAS MARTINEZ</dc:creator>
  <cp:lastModifiedBy>ERICK IVAN BARCENAS MARTINEZ</cp:lastModifiedBy>
  <cp:revision>4</cp:revision>
  <dcterms:created xsi:type="dcterms:W3CDTF">2019-11-06T16:15:39Z</dcterms:created>
  <dcterms:modified xsi:type="dcterms:W3CDTF">2019-11-08T17:45:06Z</dcterms:modified>
</cp:coreProperties>
</file>