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B0F0"/>
    <a:srgbClr val="FFD757"/>
    <a:srgbClr val="FDFD1B"/>
    <a:srgbClr val="FFC000"/>
    <a:srgbClr val="D2A000"/>
    <a:srgbClr val="FFE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77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DF7A-8F95-4186-B1DC-B3C4658E9B0B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5501-D1C7-4A66-A283-B74BFB468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10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DF7A-8F95-4186-B1DC-B3C4658E9B0B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5501-D1C7-4A66-A283-B74BFB468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92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DF7A-8F95-4186-B1DC-B3C4658E9B0B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5501-D1C7-4A66-A283-B74BFB468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99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DF7A-8F95-4186-B1DC-B3C4658E9B0B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5501-D1C7-4A66-A283-B74BFB468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52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DF7A-8F95-4186-B1DC-B3C4658E9B0B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5501-D1C7-4A66-A283-B74BFB468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91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DF7A-8F95-4186-B1DC-B3C4658E9B0B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5501-D1C7-4A66-A283-B74BFB468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75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DF7A-8F95-4186-B1DC-B3C4658E9B0B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5501-D1C7-4A66-A283-B74BFB468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86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DF7A-8F95-4186-B1DC-B3C4658E9B0B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5501-D1C7-4A66-A283-B74BFB468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47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DF7A-8F95-4186-B1DC-B3C4658E9B0B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5501-D1C7-4A66-A283-B74BFB468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73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DF7A-8F95-4186-B1DC-B3C4658E9B0B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5501-D1C7-4A66-A283-B74BFB468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85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DF7A-8F95-4186-B1DC-B3C4658E9B0B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5501-D1C7-4A66-A283-B74BFB468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03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DF7A-8F95-4186-B1DC-B3C4658E9B0B}" type="datetimeFigureOut">
              <a:rPr lang="es-MX" smtClean="0"/>
              <a:t>02/04/2019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5501-D1C7-4A66-A283-B74BFB468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75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n para cooking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5"/>
          <a:stretch/>
        </p:blipFill>
        <p:spPr bwMode="auto">
          <a:xfrm>
            <a:off x="0" y="9112"/>
            <a:ext cx="12175800" cy="68488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xtLst/>
        </p:spPr>
      </p:pic>
      <p:sp>
        <p:nvSpPr>
          <p:cNvPr id="2" name="CuadroTexto 1"/>
          <p:cNvSpPr txBox="1"/>
          <p:nvPr/>
        </p:nvSpPr>
        <p:spPr>
          <a:xfrm>
            <a:off x="5621840" y="302521"/>
            <a:ext cx="3932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ln>
                  <a:solidFill>
                    <a:srgbClr val="FFC000"/>
                  </a:solidFill>
                </a:ln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atin typeface="Arial Rounded MT Bold" panose="020F0704030504030204" pitchFamily="34" charset="0"/>
              </a:rPr>
              <a:t>L</a:t>
            </a:r>
            <a:r>
              <a:rPr lang="es-MX" sz="6000" b="1" dirty="0" smtClean="0">
                <a:ln>
                  <a:solidFill>
                    <a:srgbClr val="FFC000"/>
                  </a:solidFill>
                </a:ln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atin typeface="Arial Rounded MT Bold" panose="020F0704030504030204" pitchFamily="34" charset="0"/>
              </a:rPr>
              <a:t>ikeaChef</a:t>
            </a:r>
            <a:endParaRPr lang="es-MX" sz="6000" b="1" dirty="0">
              <a:ln>
                <a:solidFill>
                  <a:srgbClr val="FFC000"/>
                </a:solidFill>
              </a:ln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Resultado de imagen para delicious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4" b="32877"/>
          <a:stretch/>
        </p:blipFill>
        <p:spPr bwMode="auto">
          <a:xfrm>
            <a:off x="6513412" y="672875"/>
            <a:ext cx="1835448" cy="7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 rot="242205">
            <a:off x="852994" y="423374"/>
            <a:ext cx="2980944" cy="6199632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10000">
                <a:srgbClr val="FFC000">
                  <a:shade val="67500"/>
                  <a:satMod val="115000"/>
                </a:srgbClr>
              </a:gs>
              <a:gs pos="44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4" name="Picture 10" descr="Resultado de imagen para sketch iphon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r="54074"/>
          <a:stretch/>
        </p:blipFill>
        <p:spPr bwMode="auto">
          <a:xfrm rot="242205">
            <a:off x="350817" y="-275379"/>
            <a:ext cx="3932038" cy="75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 rot="233807">
            <a:off x="1381282" y="2896156"/>
            <a:ext cx="1934312" cy="759037"/>
            <a:chOff x="1144647" y="2305210"/>
            <a:chExt cx="1938922" cy="760846"/>
          </a:xfrm>
        </p:grpSpPr>
        <p:sp>
          <p:nvSpPr>
            <p:cNvPr id="22" name="CuadroTexto 21"/>
            <p:cNvSpPr txBox="1"/>
            <p:nvPr/>
          </p:nvSpPr>
          <p:spPr>
            <a:xfrm>
              <a:off x="1144647" y="2305210"/>
              <a:ext cx="1938922" cy="524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b="1" dirty="0">
                  <a:ln>
                    <a:solidFill>
                      <a:srgbClr val="FFC000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L</a:t>
              </a:r>
              <a:r>
                <a:rPr lang="es-MX" sz="2800" b="1" dirty="0" smtClean="0">
                  <a:ln>
                    <a:solidFill>
                      <a:srgbClr val="FFC000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ikeaChef</a:t>
              </a:r>
              <a:endParaRPr lang="es-MX" sz="2800" b="1" dirty="0">
                <a:ln>
                  <a:solidFill>
                    <a:srgbClr val="FFC000"/>
                  </a:solidFill>
                </a:ln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3" name="Picture 2" descr="Resultado de imagen para delicious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14" b="32877"/>
            <a:stretch/>
          </p:blipFill>
          <p:spPr bwMode="auto">
            <a:xfrm>
              <a:off x="1330409" y="2482310"/>
              <a:ext cx="1355537" cy="58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89999" l="965" r="86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688" r="90348" b="1"/>
          <a:stretch/>
        </p:blipFill>
        <p:spPr>
          <a:xfrm>
            <a:off x="1382514" y="3966895"/>
            <a:ext cx="621453" cy="594612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0" t="50997" r="32759"/>
          <a:stretch/>
        </p:blipFill>
        <p:spPr>
          <a:xfrm>
            <a:off x="1393678" y="1292598"/>
            <a:ext cx="549851" cy="494758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52" b="48183"/>
          <a:stretch/>
        </p:blipFill>
        <p:spPr>
          <a:xfrm>
            <a:off x="3250499" y="3156410"/>
            <a:ext cx="470119" cy="523173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2" r="74200" b="48183"/>
          <a:stretch/>
        </p:blipFill>
        <p:spPr>
          <a:xfrm>
            <a:off x="2426768" y="4516816"/>
            <a:ext cx="470119" cy="523173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6" t="-2875" r="47456" b="51058"/>
          <a:stretch/>
        </p:blipFill>
        <p:spPr>
          <a:xfrm>
            <a:off x="3151814" y="3615117"/>
            <a:ext cx="470119" cy="523173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7" t="4312" r="27945" b="43871"/>
          <a:stretch/>
        </p:blipFill>
        <p:spPr>
          <a:xfrm>
            <a:off x="3143041" y="4582739"/>
            <a:ext cx="470119" cy="523173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r="64675"/>
          <a:stretch/>
        </p:blipFill>
        <p:spPr>
          <a:xfrm>
            <a:off x="3297568" y="2052037"/>
            <a:ext cx="389964" cy="590550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4" r="54332" b="-589"/>
          <a:stretch/>
        </p:blipFill>
        <p:spPr>
          <a:xfrm>
            <a:off x="2531630" y="1996950"/>
            <a:ext cx="537882" cy="594027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9" r="54474" b="55818"/>
          <a:stretch/>
        </p:blipFill>
        <p:spPr>
          <a:xfrm rot="157785">
            <a:off x="979940" y="3807145"/>
            <a:ext cx="424376" cy="446078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9" t="3102" r="45703" b="-3102"/>
          <a:stretch/>
        </p:blipFill>
        <p:spPr>
          <a:xfrm rot="296601">
            <a:off x="7322287" y="-4795754"/>
            <a:ext cx="2927615" cy="590550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9" t="5948" b="1"/>
          <a:stretch/>
        </p:blipFill>
        <p:spPr>
          <a:xfrm rot="296601">
            <a:off x="5796974" y="-4390975"/>
            <a:ext cx="2914942" cy="555421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20"/>
          <a:stretch/>
        </p:blipFill>
        <p:spPr>
          <a:xfrm rot="324965">
            <a:off x="613780" y="5737413"/>
            <a:ext cx="2877511" cy="647700"/>
          </a:xfrm>
          <a:prstGeom prst="rect">
            <a:avLst/>
          </a:prstGeom>
        </p:spPr>
      </p:pic>
      <p:pic>
        <p:nvPicPr>
          <p:cNvPr id="54" name="Imagen 5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0"/>
          <a:stretch/>
        </p:blipFill>
        <p:spPr>
          <a:xfrm rot="324965">
            <a:off x="1039888" y="621629"/>
            <a:ext cx="2951612" cy="647700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7" t="-1506" r="39643" b="1506"/>
          <a:stretch/>
        </p:blipFill>
        <p:spPr>
          <a:xfrm rot="21354087">
            <a:off x="8784984" y="922085"/>
            <a:ext cx="2951612" cy="647700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5" t="55403" r="67490"/>
          <a:stretch/>
        </p:blipFill>
        <p:spPr>
          <a:xfrm>
            <a:off x="1015909" y="3021226"/>
            <a:ext cx="435429" cy="450278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65"/>
          <a:stretch/>
        </p:blipFill>
        <p:spPr>
          <a:xfrm rot="386356">
            <a:off x="10523541" y="-4000323"/>
            <a:ext cx="2892161" cy="581025"/>
          </a:xfrm>
          <a:prstGeom prst="rect">
            <a:avLst/>
          </a:prstGeom>
        </p:spPr>
      </p:pic>
      <p:sp>
        <p:nvSpPr>
          <p:cNvPr id="51" name="Llamada rectangular redondeada 50"/>
          <p:cNvSpPr/>
          <p:nvPr/>
        </p:nvSpPr>
        <p:spPr>
          <a:xfrm rot="21383350">
            <a:off x="4135362" y="1522548"/>
            <a:ext cx="7761278" cy="3080435"/>
          </a:xfrm>
          <a:prstGeom prst="wedgeRoundRectCallout">
            <a:avLst>
              <a:gd name="adj1" fmla="val -29998"/>
              <a:gd name="adj2" fmla="val 8345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 rot="21387870">
            <a:off x="4724525" y="2464779"/>
            <a:ext cx="6503177" cy="1200329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Helonia" panose="02000503040000020004" pitchFamily="2" charset="0"/>
                <a:cs typeface="Helvetica" panose="020B0604020202020204" pitchFamily="34" charset="0"/>
              </a:rPr>
              <a:t>Seguramente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Helonia" panose="02000503040000020004" pitchFamily="2" charset="0"/>
                <a:cs typeface="Helvetica" panose="020B0604020202020204" pitchFamily="34" charset="0"/>
              </a:rPr>
              <a:t>alguna vez lo has dicho al momento de cocinar, </a:t>
            </a:r>
            <a:endParaRPr lang="es-MX" dirty="0" smtClean="0">
              <a:solidFill>
                <a:schemeClr val="accent2">
                  <a:lumMod val="75000"/>
                </a:schemeClr>
              </a:solidFill>
              <a:latin typeface="Helonia" panose="02000503040000020004" pitchFamily="2" charset="0"/>
              <a:cs typeface="Helvetica" panose="020B0604020202020204" pitchFamily="34" charset="0"/>
            </a:endParaRPr>
          </a:p>
          <a:p>
            <a:pPr algn="just"/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Helonia" panose="02000503040000020004" pitchFamily="2" charset="0"/>
                <a:cs typeface="Helvetica" panose="020B0604020202020204" pitchFamily="34" charset="0"/>
              </a:rPr>
              <a:t>ahora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Helonia" panose="02000503040000020004" pitchFamily="2" charset="0"/>
                <a:cs typeface="Helvetica" panose="020B0604020202020204" pitchFamily="34" charset="0"/>
              </a:rPr>
              <a:t>con 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  <a:latin typeface="Helonia" panose="02000503040000020004" pitchFamily="2" charset="0"/>
              </a:rPr>
              <a:t>LikeaChef</a:t>
            </a:r>
            <a:r>
              <a:rPr lang="es-MX" b="1" dirty="0" smtClean="0">
                <a:ln>
                  <a:solidFill>
                    <a:srgbClr val="002060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Helonia" panose="02000503040000020004" pitchFamily="2" charset="0"/>
              </a:rPr>
              <a:t>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Helonia" panose="02000503040000020004" pitchFamily="2" charset="0"/>
                <a:cs typeface="Helvetica" panose="020B0604020202020204" pitchFamily="34" charset="0"/>
              </a:rPr>
              <a:t>basta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Helonia" panose="02000503040000020004" pitchFamily="2" charset="0"/>
                <a:cs typeface="Helvetica" panose="020B0604020202020204" pitchFamily="34" charset="0"/>
              </a:rPr>
              <a:t>con que dispongas de unos ingredientes para que puedas </a:t>
            </a:r>
            <a:r>
              <a:rPr lang="es-MX" i="1" dirty="0">
                <a:solidFill>
                  <a:schemeClr val="accent2">
                    <a:lumMod val="75000"/>
                  </a:schemeClr>
                </a:solidFill>
                <a:latin typeface="Helonia" panose="02000503040000020004" pitchFamily="2" charset="0"/>
                <a:cs typeface="Helvetica" panose="020B0604020202020204" pitchFamily="34" charset="0"/>
              </a:rPr>
              <a:t>disfrutar de un platillo riquísimo</a:t>
            </a:r>
            <a:r>
              <a:rPr lang="es-MX" i="1" dirty="0" smtClean="0">
                <a:solidFill>
                  <a:schemeClr val="accent2">
                    <a:lumMod val="75000"/>
                  </a:schemeClr>
                </a:solidFill>
                <a:latin typeface="Helonia" panose="02000503040000020004" pitchFamily="2" charset="0"/>
                <a:cs typeface="Helvetica" panose="020B0604020202020204" pitchFamily="34" charset="0"/>
              </a:rPr>
              <a:t>.</a:t>
            </a:r>
          </a:p>
          <a:p>
            <a:pPr algn="just"/>
            <a:endParaRPr lang="es-MX" dirty="0">
              <a:solidFill>
                <a:schemeClr val="accent2">
                  <a:lumMod val="75000"/>
                </a:schemeClr>
              </a:solidFill>
              <a:latin typeface="Helonia" panose="02000503040000020004" pitchFamily="2" charset="0"/>
              <a:cs typeface="Helvetica" panose="020B0604020202020204" pitchFamily="34" charset="0"/>
            </a:endParaRPr>
          </a:p>
        </p:txBody>
      </p:sp>
      <p:pic>
        <p:nvPicPr>
          <p:cNvPr id="14" name="Picture 12" descr="Plato para Ensalada Lunea Melamine Blanco de 21 cm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695" y="5019018"/>
            <a:ext cx="1484334" cy="148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89999" l="965" r="86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688" r="90348" b="1"/>
          <a:stretch/>
        </p:blipFill>
        <p:spPr>
          <a:xfrm>
            <a:off x="7234920" y="5707002"/>
            <a:ext cx="621453" cy="59461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343457" y="549772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Ingresa</a:t>
            </a:r>
            <a:endParaRPr lang="es-MX" b="1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676881" y="52835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accent2"/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1</a:t>
            </a:r>
            <a:endParaRPr lang="es-MX" dirty="0">
              <a:solidFill>
                <a:schemeClr val="accent2"/>
              </a:solidFill>
              <a:latin typeface="Arial Black" panose="020B0A040201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76" b="89783" l="19857" r="267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00" r="72434" b="241"/>
          <a:stretch/>
        </p:blipFill>
        <p:spPr>
          <a:xfrm>
            <a:off x="7846159" y="5780117"/>
            <a:ext cx="551542" cy="589117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407" b="79669" l="28969" r="356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7374" r="63525" b="12298"/>
          <a:stretch/>
        </p:blipFill>
        <p:spPr>
          <a:xfrm>
            <a:off x="7587859" y="5696075"/>
            <a:ext cx="537028" cy="474382"/>
          </a:xfrm>
          <a:prstGeom prst="rect">
            <a:avLst/>
          </a:prstGeom>
        </p:spPr>
      </p:pic>
      <p:grpSp>
        <p:nvGrpSpPr>
          <p:cNvPr id="63" name="Grupo 62"/>
          <p:cNvGrpSpPr/>
          <p:nvPr/>
        </p:nvGrpSpPr>
        <p:grpSpPr>
          <a:xfrm>
            <a:off x="10083709" y="5013453"/>
            <a:ext cx="1484334" cy="1484334"/>
            <a:chOff x="12842186" y="4910763"/>
            <a:chExt cx="1484334" cy="1484334"/>
          </a:xfrm>
        </p:grpSpPr>
        <p:pic>
          <p:nvPicPr>
            <p:cNvPr id="13" name="Picture 12" descr="Plato para Ensalada Lunea Melamine Blanco de 21 cm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2186" y="4910763"/>
              <a:ext cx="1484334" cy="1484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uadroTexto 17"/>
            <p:cNvSpPr txBox="1"/>
            <p:nvPr/>
          </p:nvSpPr>
          <p:spPr>
            <a:xfrm>
              <a:off x="13186567" y="545800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 smtClean="0">
                  <a:solidFill>
                    <a:schemeClr val="accent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Come</a:t>
              </a:r>
              <a:endParaRPr lang="es-MX" b="1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3415076" y="51999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accent2"/>
                  </a:solidFill>
                  <a:latin typeface="Arial Black" panose="020B0A04020102020204" pitchFamily="34" charset="0"/>
                  <a:cs typeface="Helvetica" panose="020B0604020202020204" pitchFamily="34" charset="0"/>
                </a:rPr>
                <a:t>3</a:t>
              </a:r>
              <a:endParaRPr lang="es-MX" dirty="0">
                <a:solidFill>
                  <a:schemeClr val="accent2"/>
                </a:solidFill>
                <a:latin typeface="Arial Black" panose="020B0A040201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65" t="55403" r="67490"/>
            <a:stretch/>
          </p:blipFill>
          <p:spPr>
            <a:xfrm>
              <a:off x="13441277" y="5745150"/>
              <a:ext cx="435429" cy="450278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96" t="313" r="51531" b="5211"/>
            <a:stretch/>
          </p:blipFill>
          <p:spPr>
            <a:xfrm>
              <a:off x="13182847" y="5772770"/>
              <a:ext cx="464457" cy="449943"/>
            </a:xfrm>
            <a:prstGeom prst="rect">
              <a:avLst/>
            </a:prstGeom>
          </p:spPr>
        </p:pic>
      </p:grpSp>
      <p:grpSp>
        <p:nvGrpSpPr>
          <p:cNvPr id="62" name="Grupo 61"/>
          <p:cNvGrpSpPr/>
          <p:nvPr/>
        </p:nvGrpSpPr>
        <p:grpSpPr>
          <a:xfrm>
            <a:off x="8593262" y="4979640"/>
            <a:ext cx="1484334" cy="1484334"/>
            <a:chOff x="9909654" y="4910763"/>
            <a:chExt cx="1484334" cy="1484334"/>
          </a:xfrm>
        </p:grpSpPr>
        <p:pic>
          <p:nvPicPr>
            <p:cNvPr id="1036" name="Picture 12" descr="Plato para Ensalada Lunea Melamine Blanco de 21 cm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9654" y="4910763"/>
              <a:ext cx="1484334" cy="1484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uadroTexto 16"/>
            <p:cNvSpPr txBox="1"/>
            <p:nvPr/>
          </p:nvSpPr>
          <p:spPr>
            <a:xfrm>
              <a:off x="10146183" y="546826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 smtClean="0">
                  <a:solidFill>
                    <a:schemeClr val="accent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Prepara</a:t>
              </a:r>
              <a:endParaRPr lang="es-MX" b="1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10492744" y="51999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>
                  <a:solidFill>
                    <a:schemeClr val="accent2"/>
                  </a:solidFill>
                  <a:latin typeface="Arial Black" panose="020B0A04020102020204" pitchFamily="34" charset="0"/>
                  <a:cs typeface="Helvetica" panose="020B0604020202020204" pitchFamily="34" charset="0"/>
                </a:rPr>
                <a:t>2</a:t>
              </a:r>
              <a:endParaRPr lang="es-MX" dirty="0">
                <a:solidFill>
                  <a:schemeClr val="accent2"/>
                </a:solidFill>
                <a:latin typeface="Arial Black" panose="020B0A040201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3310" y="5772770"/>
              <a:ext cx="380415" cy="368338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47" t="5733" r="36614" b="5885"/>
            <a:stretch/>
          </p:blipFill>
          <p:spPr>
            <a:xfrm rot="15026643">
              <a:off x="10636637" y="5774496"/>
              <a:ext cx="406400" cy="420915"/>
            </a:xfrm>
            <a:prstGeom prst="rect">
              <a:avLst/>
            </a:prstGeom>
          </p:spPr>
        </p:pic>
      </p:grpSp>
      <p:pic>
        <p:nvPicPr>
          <p:cNvPr id="59" name="Picture 2" descr="Resultado de imagen para estÃ³mago emoji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607" y="4850185"/>
            <a:ext cx="1501437" cy="130423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ángulo 1023"/>
          <p:cNvSpPr/>
          <p:nvPr/>
        </p:nvSpPr>
        <p:spPr>
          <a:xfrm rot="21370003">
            <a:off x="4224197" y="1564176"/>
            <a:ext cx="75448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</a:t>
            </a: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Entonces</a:t>
            </a:r>
            <a:r>
              <a:rPr lang="es-MX" sz="28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sería una comida sencilla o muy elaborada?</a:t>
            </a:r>
            <a:endParaRPr lang="es-MX" sz="2800" b="1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25" name="Rectángulo 1024"/>
          <p:cNvSpPr/>
          <p:nvPr/>
        </p:nvSpPr>
        <p:spPr>
          <a:xfrm rot="21370467">
            <a:off x="8346234" y="3831865"/>
            <a:ext cx="3207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</a:t>
            </a:r>
            <a:r>
              <a:rPr lang="es-MX" sz="28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 te </a:t>
            </a:r>
            <a:r>
              <a:rPr lang="es-MX" sz="28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❤️</a:t>
            </a:r>
            <a:r>
              <a:rPr lang="es-MX" sz="28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cocinar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es-MX" sz="2400" b="1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27" name="Rectángulo 1026"/>
          <p:cNvSpPr/>
          <p:nvPr/>
        </p:nvSpPr>
        <p:spPr>
          <a:xfrm rot="21399635">
            <a:off x="4777305" y="3406648"/>
            <a:ext cx="6476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solidFill>
                  <a:schemeClr val="accent2">
                    <a:lumMod val="75000"/>
                  </a:schemeClr>
                </a:solidFill>
                <a:latin typeface="Helonia" panose="02000503040000020004" pitchFamily="2" charset="0"/>
                <a:cs typeface="Helvetica" panose="020B0604020202020204" pitchFamily="34" charset="0"/>
              </a:rPr>
              <a:t>Solo ingresa los ingredientes que dispones y obtén la receta más creativa y deliciosa que jamás te imaginaste.</a:t>
            </a:r>
            <a:endParaRPr lang="es-MX" b="1" dirty="0">
              <a:solidFill>
                <a:schemeClr val="accent2">
                  <a:lumMod val="75000"/>
                </a:schemeClr>
              </a:solidFill>
              <a:latin typeface="Helonia" panose="02000503040000020004" pitchFamily="2" charset="0"/>
              <a:cs typeface="Helvetica" panose="020B0604020202020204" pitchFamily="34" charset="0"/>
            </a:endParaRPr>
          </a:p>
        </p:txBody>
      </p:sp>
      <p:pic>
        <p:nvPicPr>
          <p:cNvPr id="71" name="Imagen 70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7" t="8521" r="47669" b="10202"/>
          <a:stretch/>
        </p:blipFill>
        <p:spPr>
          <a:xfrm rot="324965">
            <a:off x="2756771" y="5030375"/>
            <a:ext cx="454052" cy="526423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7" t="-1506" r="67369" b="-2011"/>
          <a:stretch/>
        </p:blipFill>
        <p:spPr>
          <a:xfrm rot="324965">
            <a:off x="1165047" y="4958810"/>
            <a:ext cx="532544" cy="670485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t="13483" r="60654" b="-10825"/>
          <a:stretch/>
        </p:blipFill>
        <p:spPr>
          <a:xfrm rot="324965">
            <a:off x="1613488" y="2088773"/>
            <a:ext cx="519027" cy="630481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7" t="-1506" r="39643" b="1506"/>
          <a:stretch/>
        </p:blipFill>
        <p:spPr>
          <a:xfrm rot="324965">
            <a:off x="7781306" y="-4038900"/>
            <a:ext cx="2951612" cy="647700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01" t="9439"/>
          <a:stretch/>
        </p:blipFill>
        <p:spPr>
          <a:xfrm rot="296601">
            <a:off x="1770515" y="4706370"/>
            <a:ext cx="540787" cy="534807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4" t="51903" r="47467" b="5105"/>
          <a:stretch/>
        </p:blipFill>
        <p:spPr>
          <a:xfrm rot="157785">
            <a:off x="2292440" y="3798068"/>
            <a:ext cx="514234" cy="43406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2" t="48710" r="39361" b="4661"/>
          <a:stretch/>
        </p:blipFill>
        <p:spPr>
          <a:xfrm rot="157785">
            <a:off x="859918" y="4576146"/>
            <a:ext cx="606390" cy="470788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9" t="3102" r="82778" b="5488"/>
          <a:stretch/>
        </p:blipFill>
        <p:spPr>
          <a:xfrm rot="296601">
            <a:off x="2025475" y="1432518"/>
            <a:ext cx="540382" cy="539818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0" t="10096" r="73059" b="2220"/>
          <a:stretch/>
        </p:blipFill>
        <p:spPr>
          <a:xfrm rot="296601">
            <a:off x="2795390" y="1467134"/>
            <a:ext cx="547371" cy="51782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8" r="61554" b="48494"/>
          <a:stretch/>
        </p:blipFill>
        <p:spPr>
          <a:xfrm rot="157785">
            <a:off x="1029275" y="2087299"/>
            <a:ext cx="391605" cy="5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73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Arial Black</vt:lpstr>
      <vt:lpstr>Arial Rounded MT Bold</vt:lpstr>
      <vt:lpstr>Calibri</vt:lpstr>
      <vt:lpstr>Calibri Light</vt:lpstr>
      <vt:lpstr>Helonia</vt:lpstr>
      <vt:lpstr>Helvetica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IVAN BARCENAS MARTINEZ</dc:creator>
  <cp:lastModifiedBy>ERICK IVAN BARCENAS MARTINEZ</cp:lastModifiedBy>
  <cp:revision>12</cp:revision>
  <dcterms:created xsi:type="dcterms:W3CDTF">2019-04-01T18:28:34Z</dcterms:created>
  <dcterms:modified xsi:type="dcterms:W3CDTF">2019-04-03T06:11:20Z</dcterms:modified>
</cp:coreProperties>
</file>