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3" d="100"/>
          <a:sy n="43" d="100"/>
        </p:scale>
        <p:origin x="56" y="2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3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8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5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8B07-5E97-4DFF-ABDC-B50ABE9D046A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01DCA-4B0B-40FA-8547-0E5AE8503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2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6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37AE716-F71C-4E2B-A746-C7F404053537}">
  <we:reference id="fab2b5f6-f01a-4d0d-99ec-b2e07994a94b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Ernesto Pérez Cairo</dc:creator>
  <cp:lastModifiedBy>Erick Bacallao</cp:lastModifiedBy>
  <cp:revision>6</cp:revision>
  <dcterms:created xsi:type="dcterms:W3CDTF">2016-04-08T19:16:40Z</dcterms:created>
  <dcterms:modified xsi:type="dcterms:W3CDTF">2016-04-20T00:16:43Z</dcterms:modified>
</cp:coreProperties>
</file>