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  <p:sldMasterId id="2147483979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310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494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3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635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9302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47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596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175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600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3856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459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4119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2564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490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443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24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32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322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6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18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39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3DD9CC0-FB7C-4146-BD5E-CE1121EF39F3}" type="datetimeFigureOut">
              <a:rPr lang="es-PE" smtClean="0"/>
              <a:t>09/06/2017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3B9665-51E0-417E-BA5B-92CCBDCBBD0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9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DELEITE VENEZOLANO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4277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dirty="0" smtClean="0"/>
              <a:t>AUTORES</a:t>
            </a:r>
            <a:r>
              <a:rPr lang="es-PE" dirty="0" smtClean="0"/>
              <a:t>: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PE" dirty="0" smtClean="0"/>
          </a:p>
          <a:p>
            <a:pPr algn="ctr"/>
            <a:r>
              <a:rPr lang="es-PE" dirty="0" smtClean="0"/>
              <a:t>Arista </a:t>
            </a:r>
            <a:r>
              <a:rPr lang="es-PE" dirty="0" err="1" smtClean="0"/>
              <a:t>Naysha</a:t>
            </a:r>
            <a:r>
              <a:rPr lang="es-PE" dirty="0" smtClean="0"/>
              <a:t> </a:t>
            </a:r>
          </a:p>
          <a:p>
            <a:pPr algn="ctr"/>
            <a:r>
              <a:rPr lang="es-PE" dirty="0" smtClean="0"/>
              <a:t>Cajas </a:t>
            </a:r>
            <a:r>
              <a:rPr lang="es-PE" dirty="0" err="1" smtClean="0"/>
              <a:t>Monier</a:t>
            </a:r>
            <a:r>
              <a:rPr lang="es-PE" dirty="0" smtClean="0"/>
              <a:t> Erick Diego</a:t>
            </a:r>
          </a:p>
          <a:p>
            <a:pPr algn="ctr"/>
            <a:r>
              <a:rPr lang="es-PE" dirty="0" smtClean="0"/>
              <a:t>Carlín Mendoza Daniela del Carmen</a:t>
            </a:r>
          </a:p>
          <a:p>
            <a:pPr algn="ctr"/>
            <a:r>
              <a:rPr lang="es-PE" dirty="0" smtClean="0"/>
              <a:t> Díaz </a:t>
            </a:r>
            <a:r>
              <a:rPr lang="es-PE" dirty="0" err="1" smtClean="0"/>
              <a:t>Cortegana</a:t>
            </a:r>
            <a:r>
              <a:rPr lang="es-PE" dirty="0" smtClean="0"/>
              <a:t> Víctor Hugo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marL="0" indent="0" algn="ctr">
              <a:buNone/>
            </a:pPr>
            <a:r>
              <a:rPr lang="es-PE" dirty="0" smtClean="0"/>
              <a:t>Universidad de San Martin de Porres </a:t>
            </a:r>
          </a:p>
          <a:p>
            <a:pPr marL="0" indent="0" algn="ctr">
              <a:buNone/>
            </a:pPr>
            <a:r>
              <a:rPr lang="es-PE" dirty="0" smtClean="0"/>
              <a:t>2017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517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3600" dirty="0" smtClean="0"/>
              <a:t>Resumen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 smtClean="0"/>
              <a:t>El desarrollo de este trabajo o pagina web esta dirigido a un restaurante Venezolano, el cual ofrece servicios a </a:t>
            </a:r>
            <a:r>
              <a:rPr lang="es-PE" sz="2000" dirty="0" err="1" smtClean="0"/>
              <a:t>delivery</a:t>
            </a:r>
            <a:r>
              <a:rPr lang="es-PE" sz="2000" dirty="0" smtClean="0"/>
              <a:t> y en sus diferentes locales. Le da la opción a usuario de tener un perfil e ir acumulando puntos para sus compras. Esto se hace posible por la utilización de diferentes </a:t>
            </a:r>
            <a:r>
              <a:rPr lang="es-PE" sz="2000" dirty="0" err="1" smtClean="0"/>
              <a:t>framework</a:t>
            </a:r>
            <a:r>
              <a:rPr lang="es-PE" sz="2000" dirty="0" smtClean="0"/>
              <a:t>/librerías como </a:t>
            </a:r>
            <a:r>
              <a:rPr lang="es-PE" sz="2000" dirty="0" err="1" smtClean="0"/>
              <a:t>jquery</a:t>
            </a:r>
            <a:r>
              <a:rPr lang="es-PE" sz="2000" dirty="0" smtClean="0"/>
              <a:t>, Bootstrap3, </a:t>
            </a:r>
            <a:r>
              <a:rPr lang="es-PE" sz="2000" dirty="0" smtClean="0"/>
              <a:t>Font-</a:t>
            </a:r>
            <a:r>
              <a:rPr lang="es-PE" sz="2000" dirty="0" err="1" smtClean="0"/>
              <a:t>awesome</a:t>
            </a:r>
            <a:r>
              <a:rPr lang="es-PE" sz="2000" dirty="0" smtClean="0"/>
              <a:t>, </a:t>
            </a:r>
            <a:r>
              <a:rPr lang="es-PE" sz="2000" dirty="0" smtClean="0"/>
              <a:t>Angular1 e interacciones con redes sociales(Facebook) además de utilizar el lenguaje de programación para darle la funcionalidad a la pagina.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48753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 realización de este trabajo (pagina web) se realizó con el fin de obtener mayores conocimientos referente a Front-</a:t>
            </a:r>
            <a:r>
              <a:rPr lang="es-PE" dirty="0" err="1" smtClean="0"/>
              <a:t>End</a:t>
            </a:r>
            <a:r>
              <a:rPr lang="es-PE" dirty="0" smtClean="0"/>
              <a:t>, todo lo que esta relacionado con la parte visual de la pagina web, la vista que tiene para el usuario, realizando así una pagina web 3.0 debido a que permite darle al usuario recomendaciones de comida según sus preferencias.</a:t>
            </a:r>
          </a:p>
          <a:p>
            <a:r>
              <a:rPr lang="es-PE" dirty="0" smtClean="0"/>
              <a:t>El trabajo se desarrollo en 5 avances, el primero es la realización de </a:t>
            </a:r>
            <a:r>
              <a:rPr lang="es-PE" dirty="0" err="1" smtClean="0"/>
              <a:t>mockup</a:t>
            </a:r>
            <a:r>
              <a:rPr lang="es-PE" dirty="0" smtClean="0"/>
              <a:t> en donde se especifica la estructura de la pagina y como se vera al usuario, aquí se debe tener claro todos los requerimientos para su desarrollo eficaz. El segundo es todo el contenido en HTML5, texto e imagines al cual se le agregaron estilos (CSS3) y hacerlo </a:t>
            </a:r>
            <a:r>
              <a:rPr lang="es-PE" dirty="0" err="1" smtClean="0"/>
              <a:t>responsive</a:t>
            </a:r>
            <a:r>
              <a:rPr lang="es-PE" dirty="0" smtClean="0"/>
              <a:t> con Bootstrap3 en el avance 3  . En el siguiente avance se añaden las funcionalidades con </a:t>
            </a:r>
            <a:r>
              <a:rPr lang="es-PE" dirty="0" err="1"/>
              <a:t>J</a:t>
            </a:r>
            <a:r>
              <a:rPr lang="es-PE" dirty="0" err="1" smtClean="0"/>
              <a:t>query</a:t>
            </a:r>
            <a:r>
              <a:rPr lang="es-PE" dirty="0" smtClean="0"/>
              <a:t> y JavaScript y por el ultimo el avance final o trabajo final se añade Angular1 para la implementación del carrito de compras.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272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MATERIALES Y ANÁLISIS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la realización de la pagina web se utilizaron los siguientes materiales</a:t>
            </a:r>
          </a:p>
          <a:p>
            <a:pPr lvl="1"/>
            <a:r>
              <a:rPr lang="es-PE" dirty="0" smtClean="0"/>
              <a:t>Editores de texto (Sublime Text 3 y Visual </a:t>
            </a:r>
            <a:r>
              <a:rPr lang="es-PE" dirty="0" err="1" smtClean="0"/>
              <a:t>Stude</a:t>
            </a:r>
            <a:r>
              <a:rPr lang="es-PE" dirty="0" smtClean="0"/>
              <a:t> </a:t>
            </a:r>
            <a:r>
              <a:rPr lang="es-PE" dirty="0" err="1" smtClean="0"/>
              <a:t>Code</a:t>
            </a:r>
            <a:r>
              <a:rPr lang="es-PE" dirty="0" smtClean="0"/>
              <a:t>)</a:t>
            </a:r>
          </a:p>
          <a:p>
            <a:pPr lvl="1"/>
            <a:r>
              <a:rPr lang="es-PE" dirty="0" smtClean="0"/>
              <a:t>XAMPP</a:t>
            </a:r>
          </a:p>
          <a:p>
            <a:pPr lvl="1"/>
            <a:r>
              <a:rPr lang="es-PE" dirty="0" smtClean="0"/>
              <a:t>Aplicación de Facebook (Facebook </a:t>
            </a:r>
            <a:r>
              <a:rPr lang="es-PE" dirty="0" err="1" smtClean="0"/>
              <a:t>Developer</a:t>
            </a:r>
            <a:r>
              <a:rPr lang="es-PE" dirty="0" smtClean="0"/>
              <a:t>)</a:t>
            </a:r>
          </a:p>
          <a:p>
            <a:pPr lvl="1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673" y="2226425"/>
            <a:ext cx="1793222" cy="17932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119" y="4609416"/>
            <a:ext cx="2088776" cy="15665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351" y="4733365"/>
            <a:ext cx="5248275" cy="17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0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MATERIALES Y ANÁLISIS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Framework y </a:t>
            </a:r>
            <a:r>
              <a:rPr lang="es-PE" dirty="0" err="1" smtClean="0"/>
              <a:t>librerias</a:t>
            </a:r>
            <a:r>
              <a:rPr lang="es-PE" dirty="0" smtClean="0"/>
              <a:t> utilizados:</a:t>
            </a:r>
          </a:p>
          <a:p>
            <a:pPr lvl="1"/>
            <a:r>
              <a:rPr lang="es-PE" dirty="0" err="1" smtClean="0"/>
              <a:t>Jquery</a:t>
            </a:r>
            <a:endParaRPr lang="es-PE" dirty="0" smtClean="0"/>
          </a:p>
          <a:p>
            <a:pPr lvl="1"/>
            <a:r>
              <a:rPr lang="es-PE" dirty="0" err="1" smtClean="0"/>
              <a:t>Bootstrap</a:t>
            </a:r>
            <a:r>
              <a:rPr lang="es-PE" dirty="0" smtClean="0"/>
              <a:t> 3</a:t>
            </a:r>
          </a:p>
          <a:p>
            <a:pPr lvl="1"/>
            <a:r>
              <a:rPr lang="es-PE" dirty="0" smtClean="0"/>
              <a:t>Angular 1</a:t>
            </a:r>
          </a:p>
          <a:p>
            <a:pPr lvl="1"/>
            <a:r>
              <a:rPr lang="es-PE" dirty="0" smtClean="0"/>
              <a:t>Font-</a:t>
            </a:r>
            <a:r>
              <a:rPr lang="es-PE" dirty="0" err="1" smtClean="0"/>
              <a:t>awesome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1026" name="Picture 2" descr="Resultado de imagen para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50662"/>
            <a:ext cx="3972674" cy="397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7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RESULTADOS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Los resultados que se obtuvieron al realizar esta pagina web principalmente son:</a:t>
            </a:r>
          </a:p>
          <a:p>
            <a:pPr lvl="1"/>
            <a:r>
              <a:rPr lang="es-PE" dirty="0" smtClean="0"/>
              <a:t>Culminación de la pagina web de manera satisfactoria.</a:t>
            </a:r>
          </a:p>
          <a:p>
            <a:pPr lvl="1"/>
            <a:r>
              <a:rPr lang="es-PE" dirty="0" smtClean="0"/>
              <a:t>Obtención de conocimientos referente a la programación web, Front-</a:t>
            </a:r>
            <a:r>
              <a:rPr lang="es-PE" dirty="0" err="1"/>
              <a:t>e</a:t>
            </a:r>
            <a:r>
              <a:rPr lang="es-PE" dirty="0" err="1" smtClean="0"/>
              <a:t>nd</a:t>
            </a:r>
            <a:r>
              <a:rPr lang="es-PE" dirty="0" smtClean="0"/>
              <a:t>.</a:t>
            </a:r>
          </a:p>
          <a:p>
            <a:pPr lvl="1"/>
            <a:r>
              <a:rPr lang="es-PE" dirty="0" smtClean="0"/>
              <a:t>Pagina web atractiva para el usuario y de fácil uso.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0351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Para concluir se puede decir que la parte de la programación Front-</a:t>
            </a:r>
            <a:r>
              <a:rPr lang="es-PE" dirty="0" err="1" smtClean="0"/>
              <a:t>end</a:t>
            </a:r>
            <a:r>
              <a:rPr lang="es-PE" dirty="0" smtClean="0"/>
              <a:t> se encarga de toda la parte visible y atractiva de la pagina web para el usuario, esto se puede lograr  de manera sencilla y rápida mediante el uso de </a:t>
            </a:r>
            <a:r>
              <a:rPr lang="es-PE" dirty="0" err="1" smtClean="0"/>
              <a:t>frameworks</a:t>
            </a:r>
            <a:r>
              <a:rPr lang="es-PE" dirty="0" smtClean="0"/>
              <a:t> y librerías que permiten al desarrollador mayor performance.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627925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63</TotalTime>
  <Words>432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Wingdings 2</vt:lpstr>
      <vt:lpstr>HDOfficeLightV0</vt:lpstr>
      <vt:lpstr>Dividendo</vt:lpstr>
      <vt:lpstr>DELEITE VENEZOLANO</vt:lpstr>
      <vt:lpstr>AUTORES:</vt:lpstr>
      <vt:lpstr>Resumen </vt:lpstr>
      <vt:lpstr>INTRODUCCIÓN</vt:lpstr>
      <vt:lpstr>MATERIALES Y ANÁLISIS </vt:lpstr>
      <vt:lpstr>MATERIALES Y ANÁLISIS </vt:lpstr>
      <vt:lpstr>RESULTADOS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DELEITE VENEZOLANO</dc:title>
  <dc:creator>Cajas</dc:creator>
  <cp:lastModifiedBy>Cajas</cp:lastModifiedBy>
  <cp:revision>8</cp:revision>
  <dcterms:created xsi:type="dcterms:W3CDTF">2017-06-09T19:07:34Z</dcterms:created>
  <dcterms:modified xsi:type="dcterms:W3CDTF">2017-06-09T20:11:25Z</dcterms:modified>
</cp:coreProperties>
</file>