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78" r:id="rId3"/>
    <p:sldId id="279" r:id="rId4"/>
    <p:sldId id="281" r:id="rId5"/>
    <p:sldId id="280" r:id="rId6"/>
    <p:sldId id="282" r:id="rId7"/>
    <p:sldId id="276" r:id="rId8"/>
    <p:sldId id="275" r:id="rId9"/>
  </p:sldIdLst>
  <p:sldSz cx="12192000" cy="6858000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1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1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Google Shape;136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1" name="Google Shape;151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3" name="Google Shape;153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1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14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200" name="Google Shape;200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8" name="Google Shape;208;p16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1" name="Google Shape;211;p16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216" name="Google Shape;216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18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18"/>
          <p:cNvSpPr txBox="1">
            <a:spLocks noGrp="1"/>
          </p:cNvSpPr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body" idx="1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0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ctrTitle"/>
          </p:nvPr>
        </p:nvSpPr>
        <p:spPr>
          <a:xfrm>
            <a:off x="2682240" y="4535859"/>
            <a:ext cx="3962400" cy="166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en-US" sz="28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</a:t>
            </a:r>
            <a:br>
              <a:rPr lang="en-US" sz="28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Erick  Calzadilla</a:t>
            </a:r>
            <a:br>
              <a:rPr lang="en-US" sz="28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 dirty="0"/>
              <a:t>Molly Stewart</a:t>
            </a:r>
            <a:br>
              <a:rPr lang="en-US" sz="2800" dirty="0"/>
            </a:br>
            <a:r>
              <a:rPr lang="en-US" sz="2800" dirty="0"/>
              <a:t>Catherine </a:t>
            </a:r>
            <a:r>
              <a:rPr lang="en-US" sz="2800" dirty="0" err="1"/>
              <a:t>Abelido</a:t>
            </a:r>
            <a:endParaRPr dirty="0"/>
          </a:p>
        </p:txBody>
      </p:sp>
      <p:pic>
        <p:nvPicPr>
          <p:cNvPr id="250" name="Google Shape;25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2646" y="465221"/>
            <a:ext cx="6753988" cy="3972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0E85-ECB0-A149-A6ED-5F2FB7DF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E(</a:t>
            </a:r>
            <a:r>
              <a:rPr lang="en-US" dirty="0" err="1"/>
              <a:t>xtract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8A753-7F0F-F94C-B339-49C84AD60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gathered our data from Kaggle for March Madness data</a:t>
            </a:r>
          </a:p>
          <a:p>
            <a:endParaRPr lang="en-US" dirty="0"/>
          </a:p>
          <a:p>
            <a:r>
              <a:rPr lang="en-US" dirty="0"/>
              <a:t>Our data had season results and tournament results data from 2003 – 2015(16 *tourney)</a:t>
            </a:r>
          </a:p>
          <a:p>
            <a:endParaRPr lang="en-US" dirty="0"/>
          </a:p>
          <a:p>
            <a:r>
              <a:rPr lang="en-US" dirty="0"/>
              <a:t>The data was formatted in csv</a:t>
            </a:r>
          </a:p>
          <a:p>
            <a:pPr marL="137160" indent="0">
              <a:buNone/>
            </a:pPr>
            <a:endParaRPr lang="en-US" dirty="0"/>
          </a:p>
          <a:p>
            <a:r>
              <a:rPr lang="en-US" dirty="0"/>
              <a:t>We used data that was an expanded box score and not the basic score data set it included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ACE7C0-0196-D44A-987F-B10FFDFF0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72" y="3351590"/>
            <a:ext cx="2373085" cy="197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41F4-DA94-BD46-A39F-EAB1153E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T(</a:t>
            </a:r>
            <a:r>
              <a:rPr lang="en-US" dirty="0" err="1"/>
              <a:t>ransform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D35-64D8-FF46-950B-2D271A07D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1959429"/>
            <a:ext cx="8825659" cy="4060371"/>
          </a:xfrm>
        </p:spPr>
        <p:txBody>
          <a:bodyPr/>
          <a:lstStyle/>
          <a:p>
            <a:pPr lvl="0"/>
            <a:r>
              <a:rPr lang="en-US" dirty="0"/>
              <a:t>For our transformations we changed the names of the columns to be understandable</a:t>
            </a:r>
          </a:p>
          <a:p>
            <a:pPr marL="137160" lvl="0" indent="0">
              <a:buNone/>
            </a:pPr>
            <a:r>
              <a:rPr lang="en-US" dirty="0"/>
              <a:t> </a:t>
            </a:r>
          </a:p>
          <a:p>
            <a:pPr lvl="0"/>
            <a:r>
              <a:rPr lang="en-US" dirty="0"/>
              <a:t>We  also combined some columns to become either percentages and a total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We dropped columns we did not see as valuable moving forward in information we wanted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We changed the names of the winning and losing team rows to know the team names</a:t>
            </a:r>
          </a:p>
          <a:p>
            <a:pPr lvl="0"/>
            <a:r>
              <a:rPr lang="en-US" dirty="0"/>
              <a:t>Then we saved our transformation data in new csv’s</a:t>
            </a:r>
          </a:p>
        </p:txBody>
      </p:sp>
    </p:spTree>
    <p:extLst>
      <p:ext uri="{BB962C8B-B14F-4D97-AF65-F5344CB8AC3E}">
        <p14:creationId xmlns:p14="http://schemas.microsoft.com/office/powerpoint/2010/main" val="372150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C044-2699-1346-8507-4B607D6F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2E7CA-DB34-0C45-97CD-4E0FF3E5D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2DBFBA-305B-AD46-B168-A7DED3358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287" y="2958487"/>
            <a:ext cx="4927427" cy="387404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1A9838-99F7-3441-BE82-87C1AA959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190" y="25469"/>
            <a:ext cx="8417496" cy="31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4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F340-1C9F-8F4F-BDD2-95B8A963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L(</a:t>
            </a:r>
            <a:r>
              <a:rPr lang="en-US" dirty="0" err="1"/>
              <a:t>oad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99F87-5861-BA4C-B3B4-C20716FCA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To load the data we created a database called MarchMadness2.0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Uploaded our transformed results and tourney data into tables in Postgres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Unioned</a:t>
            </a:r>
            <a:r>
              <a:rPr lang="en-US" dirty="0"/>
              <a:t> the tables to combine season and tourney data in one table to show a teams whole season record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We created two final tables to contain 2015 data for both Duke and Wisconsin season records since both team reached the final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6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CE85-1F3B-244B-8AAE-B45170CA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6E08B-5BB5-9B46-926B-22D6F66E6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D10EDC-02B0-284A-89A8-D7841D2C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02" y="0"/>
            <a:ext cx="8524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4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9AA9-2E37-894D-98C6-86B5E13C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0D1D3-BF5B-8A41-B4FE-6615161B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160728D-9251-954D-B5BA-5ED37F9BD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007744"/>
            <a:ext cx="7188200" cy="557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9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600" b="0" i="0" u="none" strike="noStrike" cap="none" dirty="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Questions…. Thank you</a:t>
            </a:r>
            <a:endParaRPr dirty="0"/>
          </a:p>
        </p:txBody>
      </p:sp>
      <p:pic>
        <p:nvPicPr>
          <p:cNvPr id="375" name="Google Shape;375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90622" y="2351313"/>
            <a:ext cx="5445163" cy="40821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ultiply 1">
            <a:extLst>
              <a:ext uri="{FF2B5EF4-FFF2-40B4-BE49-F238E27FC236}">
                <a16:creationId xmlns:a16="http://schemas.microsoft.com/office/drawing/2014/main" id="{A3D68C72-B8B5-964E-A2FA-851E411E5D6B}"/>
              </a:ext>
            </a:extLst>
          </p:cNvPr>
          <p:cNvSpPr/>
          <p:nvPr/>
        </p:nvSpPr>
        <p:spPr>
          <a:xfrm>
            <a:off x="2797629" y="2264229"/>
            <a:ext cx="6901542" cy="440871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5794</TotalTime>
  <Words>196</Words>
  <Application>Microsoft Macintosh PowerPoint</Application>
  <PresentationFormat>Widescreen</PresentationFormat>
  <Paragraphs>27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Noto Sans Symbols</vt:lpstr>
      <vt:lpstr>Ion Boardroom</vt:lpstr>
      <vt:lpstr>Group Erick  Calzadilla Molly Stewart Catherine Abelido</vt:lpstr>
      <vt:lpstr>E(xtract)</vt:lpstr>
      <vt:lpstr>T(ransform)</vt:lpstr>
      <vt:lpstr>PowerPoint Presentation</vt:lpstr>
      <vt:lpstr>L(oad)</vt:lpstr>
      <vt:lpstr>PowerPoint Presentation</vt:lpstr>
      <vt:lpstr>PowerPoint Presentation</vt:lpstr>
      <vt:lpstr>No Questions….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Erick  Calzadilla Molly Stewart Catherine Abelido</dc:title>
  <cp:lastModifiedBy>Erick Calzadilla</cp:lastModifiedBy>
  <cp:revision>9</cp:revision>
  <dcterms:modified xsi:type="dcterms:W3CDTF">2019-08-19T05:15:42Z</dcterms:modified>
</cp:coreProperties>
</file>