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Relationship Id="rId5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2682240" y="4681728"/>
            <a:ext cx="3962400" cy="14237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</a:t>
            </a:r>
            <a:br>
              <a:rPr b="0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Erick  Calzadilla</a:t>
            </a:r>
            <a:br>
              <a:rPr b="0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Clayton Ragsdale</a:t>
            </a:r>
            <a:endParaRPr/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2646" y="465221"/>
            <a:ext cx="6753988" cy="397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and Testing</a:t>
            </a:r>
            <a:endParaRPr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Split the random sample half and half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error rate was 10.2% on the training data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error rate on the testing data was 8.53%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goal to test on 2015 tournament teams based on their averages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Explaining Averages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tournament we now use season averages of 2015, instead of post game data to predict outcome 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doing so we expect a higher error rate since we are now feeding the model average season data instead of post game data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took the Average of the 2015 Season</a:t>
            </a:r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17" y="4612105"/>
            <a:ext cx="25527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Round Model</a:t>
            </a:r>
            <a:endParaRPr/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round was run separately, and does not include wins from  previous rounds.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 if game in previous round is incorrect, the next round is reset with all correct winners.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allows model to perform better than it would on the traditional bracket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Bracket by Round</a:t>
            </a:r>
            <a:endParaRPr/>
          </a:p>
        </p:txBody>
      </p:sp>
      <p:pic>
        <p:nvPicPr>
          <p:cNvPr id="327" name="Google Shape;32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1680633"/>
            <a:ext cx="10617200" cy="497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1"/>
          <p:cNvSpPr txBox="1"/>
          <p:nvPr/>
        </p:nvSpPr>
        <p:spPr>
          <a:xfrm>
            <a:off x="711200" y="2290011"/>
            <a:ext cx="20481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</a:t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5797296" y="973668"/>
            <a:ext cx="2724912" cy="369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65.67% Correct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by Round</a:t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Winner Duke Blue Devils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¼ - play in round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22/32– first round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11/16- second round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6/8- Sweet Sixteen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¾- Elite Eight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½-Final Four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Winner predicted correctly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Traditional Tournament</a:t>
            </a:r>
            <a:endParaRPr/>
          </a:p>
        </p:txBody>
      </p:sp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game elimination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Fill out bracket entirely even if previous winners are incorrect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Assumption: error rate will be greater than by Round bracket since games are conditional upon previous rounds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Traditional Bracket </a:t>
            </a:r>
            <a:endParaRPr/>
          </a:p>
        </p:txBody>
      </p:sp>
      <p:pic>
        <p:nvPicPr>
          <p:cNvPr id="347" name="Google Shape;34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680632"/>
            <a:ext cx="11582400" cy="517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by Traditional</a:t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Winner Duke Blue Devils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¼ - play in round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21/32– first round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10/16- second round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6/8- Sweet Sixteen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2/4- Elite Eight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½-Final Four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Winner predicted correctly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579" y="2603500"/>
            <a:ext cx="3239675" cy="2851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improve model ?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loop can be ran in order to calculate averages that are updated every game per team.</a:t>
            </a:r>
            <a:endParaRPr/>
          </a:p>
          <a:p>
            <a:pPr indent="-258318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would now resemble more of our test data format</a:t>
            </a:r>
            <a:endParaRPr/>
          </a:p>
          <a:p>
            <a:pPr indent="-258318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model in which in can do team by team comparisons.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or create model where it compares different conferences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-assumption: conferences has specific style</a:t>
            </a:r>
            <a:endParaRPr/>
          </a:p>
          <a:p>
            <a:pPr indent="-258318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team has their own model would then predict winner off of predicted independent variables .</a:t>
            </a:r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5870" y="2890157"/>
            <a:ext cx="2670628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9827" y="4392385"/>
            <a:ext cx="2122714" cy="2122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5870" y="1022350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to take away</a:t>
            </a:r>
            <a:endParaRPr/>
          </a:p>
        </p:txBody>
      </p:sp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Winners heavily dependent upon shooting percentage and there opponents overall shooting percentage.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Though some predictions were incorrect since teams with a lower strength of schedule had higher shooting percentages for playing weaker teams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Ex-New Mexico State beats Kansas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Random Forest algorithm provides exceptional results considering lack of data and descriptive independent variables.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Shows us the power of many decision trees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March Madness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1154954" y="2619542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March Madness- the “holy grail” of basketball tournaments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68 teams competing , single game elimination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Fans and Analysts around the country decide to compete in their own way.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Scientific formulas, dumb luck, favorite teams, and historical data</a:t>
            </a:r>
            <a:endParaRPr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389" y="5048248"/>
            <a:ext cx="5390148" cy="1894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/>
          </a:p>
        </p:txBody>
      </p:sp>
      <p:pic>
        <p:nvPicPr>
          <p:cNvPr id="375" name="Google Shape;375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622" y="2351313"/>
            <a:ext cx="5445163" cy="4082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432" y="650821"/>
            <a:ext cx="7202905" cy="55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/>
          </a:p>
        </p:txBody>
      </p: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 of 67 games try to create a model using historical data</a:t>
            </a:r>
            <a:endParaRPr/>
          </a:p>
          <a:p>
            <a:pPr indent="-251459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that model we will try to predict as many games possible correct</a:t>
            </a:r>
            <a:endParaRPr/>
          </a:p>
          <a:p>
            <a:pPr indent="-251459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able to predict the 2015 champion Duke University Blue Devils</a:t>
            </a:r>
            <a:endParaRPr/>
          </a:p>
          <a:p>
            <a:pPr indent="-251459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order to establish a highly successful model using Random Forrest algorithm for classification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= Win, 0= Loss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</p:txBody>
      </p:sp>
      <p:sp>
        <p:nvSpPr>
          <p:cNvPr id="275" name="Google Shape;275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Gathered data from Kaggle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 season data from 2003-2016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Model from half of data, and tested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-on other half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 season data from 2015 tested on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71242 observations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Started with 33 variables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Ended with 23 variables</a:t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453" y="3233821"/>
            <a:ext cx="30480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 Variable &amp; Independent Variables</a:t>
            </a:r>
            <a:endParaRPr/>
          </a:p>
        </p:txBody>
      </p:sp>
      <p:sp>
        <p:nvSpPr>
          <p:cNvPr id="282" name="Google Shape;282;p24"/>
          <p:cNvSpPr txBox="1"/>
          <p:nvPr>
            <p:ph idx="1" type="body"/>
          </p:nvPr>
        </p:nvSpPr>
        <p:spPr>
          <a:xfrm>
            <a:off x="406400" y="2438399"/>
            <a:ext cx="11785600" cy="417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 Variables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Variables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ftm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fta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ast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stl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blk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pf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Oftm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Ofta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Oor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Odr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Oast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Ostl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Oblk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Opf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FGP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OFGP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FGP3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OFGP3</a:t>
            </a:r>
            <a:endParaRPr/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4341" y="5049345"/>
            <a:ext cx="2732584" cy="156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Forrest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develops lots of decision tree based on randomly selecting random variables from a random selection of data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principles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most of the trees are predicting correctly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-Trees are making mistakes at different nodes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Majority Rules</a:t>
            </a:r>
            <a:endParaRPr/>
          </a:p>
        </p:txBody>
      </p:sp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458" y="4311649"/>
            <a:ext cx="4563310" cy="22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Rate</a:t>
            </a:r>
            <a:endParaRPr/>
          </a:p>
        </p:txBody>
      </p:sp>
      <p:pic>
        <p:nvPicPr>
          <p:cNvPr id="296" name="Google Shape;29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79" y="775135"/>
            <a:ext cx="5710989" cy="556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VIP</a:t>
            </a:r>
            <a:endParaRPr/>
          </a:p>
        </p:txBody>
      </p:sp>
      <p:pic>
        <p:nvPicPr>
          <p:cNvPr id="302" name="Google Shape;30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179" y="784387"/>
            <a:ext cx="6176209" cy="54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