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9" r:id="rId16"/>
    <p:sldId id="268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7B82-19FF-45B4-A7F7-455227C8FF54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66A-782F-4DF8-B62A-8A2323C3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0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7B82-19FF-45B4-A7F7-455227C8FF54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66A-782F-4DF8-B62A-8A2323C3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7B82-19FF-45B4-A7F7-455227C8FF54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66A-782F-4DF8-B62A-8A2323C3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7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7B82-19FF-45B4-A7F7-455227C8FF54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66A-782F-4DF8-B62A-8A2323C3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6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7B82-19FF-45B4-A7F7-455227C8FF54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66A-782F-4DF8-B62A-8A2323C3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7B82-19FF-45B4-A7F7-455227C8FF54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66A-782F-4DF8-B62A-8A2323C3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9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7B82-19FF-45B4-A7F7-455227C8FF54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66A-782F-4DF8-B62A-8A2323C3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9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7B82-19FF-45B4-A7F7-455227C8FF54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66A-782F-4DF8-B62A-8A2323C3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7B82-19FF-45B4-A7F7-455227C8FF54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66A-782F-4DF8-B62A-8A2323C3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8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7B82-19FF-45B4-A7F7-455227C8FF54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66A-782F-4DF8-B62A-8A2323C3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4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7B82-19FF-45B4-A7F7-455227C8FF54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666A-782F-4DF8-B62A-8A2323C3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7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C7B82-19FF-45B4-A7F7-455227C8FF54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2666A-782F-4DF8-B62A-8A2323C3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0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KLAUSA FORM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data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99" y="2492896"/>
            <a:ext cx="7721301" cy="224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8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syntaq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sebelumnya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Penjual.IDPenjual</a:t>
            </a:r>
            <a:r>
              <a:rPr lang="en-US" dirty="0" smtClean="0"/>
              <a:t>, </a:t>
            </a:r>
            <a:r>
              <a:rPr lang="en-US" dirty="0" err="1" smtClean="0"/>
              <a:t>Barang.IDBarang</a:t>
            </a:r>
            <a:r>
              <a:rPr lang="en-US" dirty="0" smtClean="0"/>
              <a:t> from </a:t>
            </a:r>
            <a:r>
              <a:rPr lang="en-US" dirty="0" err="1" smtClean="0"/>
              <a:t>penjual</a:t>
            </a:r>
            <a:r>
              <a:rPr lang="en-US" dirty="0" smtClean="0"/>
              <a:t>, </a:t>
            </a:r>
            <a:r>
              <a:rPr lang="en-US" dirty="0" err="1" smtClean="0"/>
              <a:t>barang</a:t>
            </a:r>
            <a:r>
              <a:rPr lang="en-US" dirty="0" smtClean="0"/>
              <a:t> where </a:t>
            </a:r>
            <a:r>
              <a:rPr lang="en-US" dirty="0" err="1" smtClean="0"/>
              <a:t>penjual.IDBarang</a:t>
            </a:r>
            <a:r>
              <a:rPr lang="en-US" dirty="0" smtClean="0"/>
              <a:t> = </a:t>
            </a:r>
            <a:r>
              <a:rPr lang="en-US" dirty="0" err="1" smtClean="0"/>
              <a:t>barang.IDBarang</a:t>
            </a:r>
            <a:r>
              <a:rPr lang="en-US" dirty="0" smtClean="0"/>
              <a:t>.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,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?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kesimpulannya</a:t>
            </a:r>
            <a:r>
              <a:rPr lang="en-US" dirty="0" smtClean="0"/>
              <a:t>?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53136"/>
            <a:ext cx="3880561" cy="200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35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LATIHAN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Buatlah</a:t>
            </a:r>
            <a:r>
              <a:rPr lang="en-US" dirty="0" smtClean="0"/>
              <a:t> syntax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04382"/>
            <a:ext cx="6984776" cy="2637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5301208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barang.namabarang</a:t>
            </a:r>
            <a:r>
              <a:rPr lang="en-US" sz="2400" dirty="0" smtClean="0"/>
              <a:t>, </a:t>
            </a:r>
            <a:r>
              <a:rPr lang="en-US" sz="2400" dirty="0" err="1" smtClean="0"/>
              <a:t>barang.harga</a:t>
            </a:r>
            <a:r>
              <a:rPr lang="en-US" sz="2400" dirty="0" smtClean="0"/>
              <a:t>, </a:t>
            </a:r>
            <a:r>
              <a:rPr lang="en-US" sz="2400" dirty="0" err="1" smtClean="0"/>
              <a:t>penjual.namapenjual</a:t>
            </a:r>
            <a:r>
              <a:rPr lang="en-US" sz="2400" dirty="0" smtClean="0"/>
              <a:t> from </a:t>
            </a:r>
            <a:r>
              <a:rPr lang="en-US" sz="2400" dirty="0" err="1" smtClean="0"/>
              <a:t>barang</a:t>
            </a:r>
            <a:r>
              <a:rPr lang="en-US" sz="2400" dirty="0" smtClean="0"/>
              <a:t>, </a:t>
            </a:r>
            <a:r>
              <a:rPr lang="en-US" sz="2400" dirty="0" err="1" smtClean="0"/>
              <a:t>penjual</a:t>
            </a:r>
            <a:r>
              <a:rPr lang="en-US" sz="2400" dirty="0" smtClean="0"/>
              <a:t> where </a:t>
            </a:r>
            <a:r>
              <a:rPr lang="en-US" sz="2400" dirty="0" err="1" smtClean="0"/>
              <a:t>barang.idbarang</a:t>
            </a:r>
            <a:r>
              <a:rPr lang="en-US" sz="2400" dirty="0" smtClean="0"/>
              <a:t> = </a:t>
            </a:r>
            <a:r>
              <a:rPr lang="en-US" sz="2400" dirty="0" err="1" smtClean="0"/>
              <a:t>penjual.idbarang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312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LATIHAN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syntax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5000.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469042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5219959"/>
            <a:ext cx="8229600" cy="161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Penjual.namapenjual</a:t>
            </a:r>
            <a:r>
              <a:rPr lang="en-US" dirty="0" smtClean="0"/>
              <a:t>, </a:t>
            </a:r>
            <a:r>
              <a:rPr lang="en-US" dirty="0" err="1" smtClean="0"/>
              <a:t>barang.harga</a:t>
            </a:r>
            <a:r>
              <a:rPr lang="en-US" dirty="0" smtClean="0"/>
              <a:t> where </a:t>
            </a:r>
            <a:r>
              <a:rPr lang="en-US" dirty="0" err="1" smtClean="0"/>
              <a:t>penjual.idbarang</a:t>
            </a:r>
            <a:r>
              <a:rPr lang="en-US" dirty="0" smtClean="0"/>
              <a:t> = </a:t>
            </a:r>
            <a:r>
              <a:rPr lang="en-US" dirty="0" err="1" smtClean="0"/>
              <a:t>barang.idbarang</a:t>
            </a:r>
            <a:r>
              <a:rPr lang="en-US" dirty="0" smtClean="0"/>
              <a:t> and </a:t>
            </a:r>
            <a:r>
              <a:rPr lang="en-US" dirty="0" err="1" smtClean="0"/>
              <a:t>barang.harga</a:t>
            </a:r>
            <a:r>
              <a:rPr lang="en-US" dirty="0" smtClean="0"/>
              <a:t> &gt; 5000;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6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INNER JOIN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join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row </a:t>
            </a:r>
            <a:r>
              <a:rPr lang="en-US" dirty="0" err="1"/>
              <a:t>dari</a:t>
            </a:r>
            <a:r>
              <a:rPr lang="en-US" dirty="0"/>
              <a:t> table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table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key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-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 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row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muncul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 Select </a:t>
            </a:r>
            <a:r>
              <a:rPr lang="en-US" dirty="0" err="1"/>
              <a:t>barang.namabarang</a:t>
            </a:r>
            <a:r>
              <a:rPr lang="en-US" dirty="0"/>
              <a:t>, </a:t>
            </a:r>
            <a:r>
              <a:rPr lang="en-US" dirty="0" err="1"/>
              <a:t>barang.harga</a:t>
            </a:r>
            <a:r>
              <a:rPr lang="en-US" dirty="0"/>
              <a:t>, </a:t>
            </a:r>
            <a:r>
              <a:rPr lang="en-US" dirty="0" err="1"/>
              <a:t>penjual.namapenjual</a:t>
            </a:r>
            <a:r>
              <a:rPr lang="en-US" dirty="0"/>
              <a:t> from </a:t>
            </a:r>
            <a:r>
              <a:rPr lang="en-US" dirty="0" err="1"/>
              <a:t>barang</a:t>
            </a:r>
            <a:r>
              <a:rPr lang="en-US" dirty="0"/>
              <a:t> inner join </a:t>
            </a:r>
            <a:r>
              <a:rPr lang="en-US" dirty="0" err="1"/>
              <a:t>penjual</a:t>
            </a:r>
            <a:r>
              <a:rPr lang="en-US" dirty="0"/>
              <a:t> on </a:t>
            </a:r>
            <a:r>
              <a:rPr lang="en-US" dirty="0" err="1"/>
              <a:t>barang.idbarang</a:t>
            </a:r>
            <a:r>
              <a:rPr lang="en-US" dirty="0"/>
              <a:t> = </a:t>
            </a:r>
            <a:r>
              <a:rPr lang="en-US" dirty="0" err="1"/>
              <a:t>penjual.idbarang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96631"/>
              </p:ext>
            </p:extLst>
          </p:nvPr>
        </p:nvGraphicFramePr>
        <p:xfrm>
          <a:off x="1043608" y="1052736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KDKOTA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NAMAKOTA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IDPROPINSI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JAKARTA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SURABAYA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BANJARMASIN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MAKASAR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11153"/>
              </p:ext>
            </p:extLst>
          </p:nvPr>
        </p:nvGraphicFramePr>
        <p:xfrm>
          <a:off x="2843808" y="4442887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IDPROPINSI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NAMAPROPINSI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DKI JAKARTA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JAWA BARAT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JAWA TIMUR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KALIMANTAN SELATAN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SULAWESI SELATAN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11663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BUATLAH TABEL BERIKUT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69269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TABEL KOTA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407707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TABEL PROPINSI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92696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BUATLAH SYNTAX SEPERTI BERIKUT: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* from </a:t>
            </a:r>
            <a:r>
              <a:rPr lang="en-US" sz="2800" dirty="0" err="1" smtClean="0"/>
              <a:t>kota</a:t>
            </a:r>
            <a:r>
              <a:rPr lang="en-US" sz="2800" dirty="0" smtClean="0"/>
              <a:t> inner join </a:t>
            </a:r>
            <a:r>
              <a:rPr lang="en-US" sz="2800" dirty="0" err="1" smtClean="0"/>
              <a:t>propinsi</a:t>
            </a:r>
            <a:r>
              <a:rPr lang="en-US" sz="2800" dirty="0" smtClean="0"/>
              <a:t> on </a:t>
            </a:r>
            <a:r>
              <a:rPr lang="en-US" sz="2800" dirty="0" err="1" smtClean="0"/>
              <a:t>kota.IDPropinsi</a:t>
            </a:r>
            <a:r>
              <a:rPr lang="en-US" sz="2800" dirty="0" smtClean="0"/>
              <a:t> = </a:t>
            </a:r>
            <a:r>
              <a:rPr lang="en-US" sz="2800" dirty="0" err="1" smtClean="0"/>
              <a:t>propinsi.IDPropinsi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44231" y="2881469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* from </a:t>
            </a:r>
            <a:r>
              <a:rPr lang="en-US" sz="2800" dirty="0" err="1" smtClean="0"/>
              <a:t>kota</a:t>
            </a:r>
            <a:r>
              <a:rPr lang="en-US" sz="2800" dirty="0" smtClean="0"/>
              <a:t> left join </a:t>
            </a:r>
            <a:r>
              <a:rPr lang="en-US" sz="2800" dirty="0" err="1" smtClean="0"/>
              <a:t>propinsi</a:t>
            </a:r>
            <a:r>
              <a:rPr lang="en-US" sz="2800" dirty="0" smtClean="0"/>
              <a:t> on </a:t>
            </a:r>
            <a:r>
              <a:rPr lang="en-US" sz="2800" dirty="0" err="1" smtClean="0"/>
              <a:t>kota.IDPropinsi</a:t>
            </a:r>
            <a:r>
              <a:rPr lang="en-US" sz="2800" dirty="0" smtClean="0"/>
              <a:t> = </a:t>
            </a:r>
            <a:r>
              <a:rPr lang="en-US" sz="2800" dirty="0" err="1" smtClean="0"/>
              <a:t>propinsi.IDPropinsi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4304691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* from </a:t>
            </a:r>
            <a:r>
              <a:rPr lang="en-US" sz="2800" dirty="0" err="1" smtClean="0"/>
              <a:t>kota</a:t>
            </a:r>
            <a:r>
              <a:rPr lang="en-US" sz="2800" dirty="0" smtClean="0"/>
              <a:t> right join </a:t>
            </a:r>
            <a:r>
              <a:rPr lang="en-US" sz="2800" dirty="0" err="1" smtClean="0"/>
              <a:t>propinsi</a:t>
            </a:r>
            <a:r>
              <a:rPr lang="en-US" sz="2800" dirty="0" smtClean="0"/>
              <a:t> on </a:t>
            </a:r>
            <a:r>
              <a:rPr lang="en-US" sz="2800" dirty="0" err="1" smtClean="0"/>
              <a:t>kota.IDPropinsi</a:t>
            </a:r>
            <a:r>
              <a:rPr lang="en-US" sz="2800" dirty="0" smtClean="0"/>
              <a:t> = </a:t>
            </a:r>
            <a:r>
              <a:rPr lang="en-US" sz="2800" dirty="0" err="1" smtClean="0"/>
              <a:t>propinsi.IDPropinsi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340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39552" y="1600200"/>
            <a:ext cx="849694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DISTINCT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menghilangkan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duplikasi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data.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Char char="·"/>
            </a:pPr>
            <a:r>
              <a:rPr lang="en-US" sz="2800" u="sng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SELECT  DISTINCT JBT_FNG FROM  WALI</a:t>
            </a:r>
          </a:p>
          <a:p>
            <a:pPr marL="742950" lvl="1" indent="-285750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SELECT  DISTINCT NILAI FROM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NILAIMHS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043608" y="685800"/>
            <a:ext cx="7010400" cy="533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5F5F5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3200" b="1" dirty="0" smtClean="0"/>
              <a:t>DISTINCT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717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KLAUSA FORM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Klausa</a:t>
            </a:r>
            <a:r>
              <a:rPr lang="en-US" dirty="0" smtClean="0"/>
              <a:t> FROM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data.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query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kali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merelasikan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/>
          <a:lstStyle/>
          <a:p>
            <a:r>
              <a:rPr lang="en-US" dirty="0" smtClean="0"/>
              <a:t>Select namatabel1.field, namatabel2.field from </a:t>
            </a:r>
            <a:r>
              <a:rPr lang="en-US" dirty="0" smtClean="0"/>
              <a:t>namatabel1</a:t>
            </a:r>
            <a:r>
              <a:rPr lang="en-US" dirty="0" smtClean="0"/>
              <a:t>, namatabel2;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Penjual.IDPenjual</a:t>
            </a:r>
            <a:r>
              <a:rPr lang="en-US" dirty="0" smtClean="0"/>
              <a:t>, </a:t>
            </a:r>
            <a:r>
              <a:rPr lang="en-US" dirty="0" err="1" smtClean="0"/>
              <a:t>Barang.IDBarang</a:t>
            </a:r>
            <a:r>
              <a:rPr lang="en-US" dirty="0" smtClean="0"/>
              <a:t> from </a:t>
            </a:r>
            <a:r>
              <a:rPr lang="en-US" dirty="0" err="1" smtClean="0"/>
              <a:t>penjual</a:t>
            </a:r>
            <a:r>
              <a:rPr lang="en-US" dirty="0" smtClean="0"/>
              <a:t>, </a:t>
            </a:r>
            <a:r>
              <a:rPr lang="en-US" dirty="0" err="1" smtClean="0"/>
              <a:t>barang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672408" cy="4567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9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Buatlah</a:t>
            </a:r>
            <a:r>
              <a:rPr lang="en-US" dirty="0" smtClean="0"/>
              <a:t> coding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363829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0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92088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1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8156790" cy="220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9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Cobalah</a:t>
            </a:r>
            <a:r>
              <a:rPr lang="en-US" b="1" dirty="0" smtClean="0"/>
              <a:t> </a:t>
            </a:r>
            <a:r>
              <a:rPr lang="en-US" b="1" dirty="0" err="1" smtClean="0"/>
              <a:t>mengetik</a:t>
            </a:r>
            <a:r>
              <a:rPr lang="en-US" b="1" dirty="0" smtClean="0"/>
              <a:t> </a:t>
            </a:r>
            <a:r>
              <a:rPr lang="en-US" b="1" dirty="0" err="1" smtClean="0"/>
              <a:t>syntaq</a:t>
            </a:r>
            <a:r>
              <a:rPr lang="en-US" b="1" dirty="0" smtClean="0"/>
              <a:t> </a:t>
            </a:r>
            <a:r>
              <a:rPr lang="en-US" b="1" dirty="0" err="1" smtClean="0"/>
              <a:t>sql</a:t>
            </a:r>
            <a:r>
              <a:rPr lang="en-US" b="1" dirty="0" smtClean="0"/>
              <a:t> </a:t>
            </a:r>
            <a:r>
              <a:rPr lang="en-US" b="1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Penjual.IDPenjual</a:t>
            </a:r>
            <a:r>
              <a:rPr lang="en-US" dirty="0" smtClean="0"/>
              <a:t>, </a:t>
            </a:r>
            <a:r>
              <a:rPr lang="en-US" dirty="0" err="1" smtClean="0"/>
              <a:t>Barang.IDBarang</a:t>
            </a:r>
            <a:r>
              <a:rPr lang="en-US" dirty="0" smtClean="0"/>
              <a:t> from </a:t>
            </a:r>
            <a:r>
              <a:rPr lang="en-US" dirty="0" err="1" smtClean="0"/>
              <a:t>penjual</a:t>
            </a:r>
            <a:r>
              <a:rPr lang="en-US" dirty="0" smtClean="0"/>
              <a:t>, </a:t>
            </a:r>
            <a:r>
              <a:rPr lang="en-US" dirty="0" err="1" smtClean="0"/>
              <a:t>barang</a:t>
            </a:r>
            <a:r>
              <a:rPr lang="en-US" dirty="0" smtClean="0"/>
              <a:t> where </a:t>
            </a:r>
            <a:r>
              <a:rPr lang="en-US" dirty="0" err="1" smtClean="0"/>
              <a:t>penjual.IDBarang</a:t>
            </a:r>
            <a:r>
              <a:rPr lang="en-US" dirty="0" smtClean="0"/>
              <a:t> = </a:t>
            </a:r>
            <a:r>
              <a:rPr lang="en-US" dirty="0" err="1" smtClean="0"/>
              <a:t>barang.IDBarang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3933056"/>
            <a:ext cx="510833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8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314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Office Theme</vt:lpstr>
      <vt:lpstr>KLAUSA FORM</vt:lpstr>
      <vt:lpstr>PowerPoint Presentation</vt:lpstr>
      <vt:lpstr>KLAUSA FORM</vt:lpstr>
      <vt:lpstr>Syntax</vt:lpstr>
      <vt:lpstr>PowerPoint Presentation</vt:lpstr>
      <vt:lpstr>LATIHAN</vt:lpstr>
      <vt:lpstr>PowerPoint Presentation</vt:lpstr>
      <vt:lpstr>Buatlah tabel berikut:</vt:lpstr>
      <vt:lpstr>PowerPoint Presentation</vt:lpstr>
      <vt:lpstr>PowerPoint Presentation</vt:lpstr>
      <vt:lpstr>PowerPoint Presentation</vt:lpstr>
      <vt:lpstr>LATIHAN 1</vt:lpstr>
      <vt:lpstr>LATIHAN 2</vt:lpstr>
      <vt:lpstr>JOIN</vt:lpstr>
      <vt:lpstr>INNER JOIN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MODIFIKASI 3</dc:title>
  <dc:creator>HP</dc:creator>
  <cp:lastModifiedBy>E3.09</cp:lastModifiedBy>
  <cp:revision>22</cp:revision>
  <dcterms:created xsi:type="dcterms:W3CDTF">2017-12-21T16:22:55Z</dcterms:created>
  <dcterms:modified xsi:type="dcterms:W3CDTF">2017-12-22T02:43:30Z</dcterms:modified>
</cp:coreProperties>
</file>