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7A64-EB73-46AF-8A95-73153CC91991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8747-AA39-4968-BDDA-105B97F4BFF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7A64-EB73-46AF-8A95-73153CC91991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8747-AA39-4968-BDDA-105B97F4BF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7A64-EB73-46AF-8A95-73153CC91991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8747-AA39-4968-BDDA-105B97F4BF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7A64-EB73-46AF-8A95-73153CC91991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8747-AA39-4968-BDDA-105B97F4BF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7A64-EB73-46AF-8A95-73153CC91991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8747-AA39-4968-BDDA-105B97F4BFF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7A64-EB73-46AF-8A95-73153CC91991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8747-AA39-4968-BDDA-105B97F4BF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7A64-EB73-46AF-8A95-73153CC91991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8747-AA39-4968-BDDA-105B97F4BFF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7A64-EB73-46AF-8A95-73153CC91991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8747-AA39-4968-BDDA-105B97F4BF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7A64-EB73-46AF-8A95-73153CC91991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8747-AA39-4968-BDDA-105B97F4BF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7A64-EB73-46AF-8A95-73153CC91991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8747-AA39-4968-BDDA-105B97F4BFF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7A64-EB73-46AF-8A95-73153CC91991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8747-AA39-4968-BDDA-105B97F4BF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9A97A64-EB73-46AF-8A95-73153CC91991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97A8747-AA39-4968-BDDA-105B97F4BF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8528" y="1772816"/>
            <a:ext cx="4248472" cy="11521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400" dirty="0" smtClean="0"/>
              <a:t>E-COURSES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3180176" y="3645024"/>
            <a:ext cx="2745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ERICK DEWA PRANATA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71001" y="4042987"/>
            <a:ext cx="116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XII RPL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74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908720"/>
            <a:ext cx="4135171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ID" sz="2000" b="1" dirty="0" smtClean="0">
                <a:solidFill>
                  <a:schemeClr val="bg1">
                    <a:lumMod val="50000"/>
                  </a:schemeClr>
                </a:solidFill>
              </a:rPr>
              <a:t>TEKNOLOGI YANG DIGUNAKAN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2343838"/>
            <a:ext cx="1490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 err="1" smtClean="0"/>
              <a:t>Laravel</a:t>
            </a:r>
            <a:r>
              <a:rPr lang="en-ID" dirty="0" smtClean="0"/>
              <a:t> 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 err="1" smtClean="0"/>
              <a:t>VueJs</a:t>
            </a:r>
            <a:r>
              <a:rPr lang="en-ID" dirty="0" smtClean="0"/>
              <a:t> 2.6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91683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# Framework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3717032"/>
            <a:ext cx="1576072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 err="1" smtClean="0"/>
              <a:t>Jquery</a:t>
            </a:r>
            <a:endParaRPr lang="en-ID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 smtClean="0"/>
              <a:t>Bootstrap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 smtClean="0"/>
              <a:t>Select2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 err="1" smtClean="0"/>
              <a:t>Datepicker</a:t>
            </a:r>
            <a:endParaRPr lang="en-ID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 err="1" smtClean="0"/>
              <a:t>Sweetalert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335699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# 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908720"/>
            <a:ext cx="1840568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ID" sz="2000" b="1" dirty="0" smtClean="0">
                <a:solidFill>
                  <a:schemeClr val="bg1">
                    <a:lumMod val="50000"/>
                  </a:schemeClr>
                </a:solidFill>
              </a:rPr>
              <a:t>FLOWCHART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3" y="1329246"/>
            <a:ext cx="5065894" cy="523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40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908720"/>
            <a:ext cx="728084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ID" sz="2000" b="1" dirty="0" smtClean="0">
                <a:solidFill>
                  <a:schemeClr val="bg1">
                    <a:lumMod val="50000"/>
                  </a:schemeClr>
                </a:solidFill>
              </a:rPr>
              <a:t>ERD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4" y="1309701"/>
            <a:ext cx="9144000" cy="518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18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</TotalTime>
  <Words>25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Clarity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2021-04-06T14:14:26Z</dcterms:created>
  <dcterms:modified xsi:type="dcterms:W3CDTF">2021-04-06T14:35:07Z</dcterms:modified>
</cp:coreProperties>
</file>