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761"/>
  </p:normalViewPr>
  <p:slideViewPr>
    <p:cSldViewPr snapToGrid="0" snapToObjects="1">
      <p:cViewPr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4/7/19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4/7/19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4/7/19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8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Quick </a:t>
            </a:r>
            <a:r>
              <a:rPr lang="es-ES_tradnl" dirty="0" err="1" smtClean="0"/>
              <a:t>Sort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	</a:t>
            </a:r>
            <a:r>
              <a:rPr lang="es-ES_tradnl" dirty="0" err="1" smtClean="0"/>
              <a:t>eRICK</a:t>
            </a:r>
            <a:r>
              <a:rPr lang="es-ES_tradnl" dirty="0" smtClean="0"/>
              <a:t> </a:t>
            </a:r>
            <a:r>
              <a:rPr lang="es-ES_tradnl" dirty="0" err="1" smtClean="0"/>
              <a:t>dOMINGUEZ</a:t>
            </a:r>
            <a:r>
              <a:rPr lang="es-ES_tradnl" dirty="0" smtClean="0"/>
              <a:t> MARQUEZ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17172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88" y="2462213"/>
            <a:ext cx="89281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2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555" t="35911" r="30778" b="29778"/>
          <a:stretch/>
        </p:blipFill>
        <p:spPr>
          <a:xfrm>
            <a:off x="1545441" y="2336659"/>
            <a:ext cx="8849290" cy="398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9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594" t="15785" r="29597" b="13717"/>
          <a:stretch/>
        </p:blipFill>
        <p:spPr>
          <a:xfrm>
            <a:off x="420414" y="273269"/>
            <a:ext cx="7325710" cy="648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6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2523" y="1424938"/>
            <a:ext cx="546538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6</a:t>
            </a:r>
            <a:endParaRPr lang="es-ES_tradnl" dirty="0"/>
          </a:p>
        </p:txBody>
      </p:sp>
      <p:sp>
        <p:nvSpPr>
          <p:cNvPr id="5" name="Rectangle 4"/>
          <p:cNvSpPr/>
          <p:nvPr/>
        </p:nvSpPr>
        <p:spPr>
          <a:xfrm>
            <a:off x="4091461" y="1424938"/>
            <a:ext cx="546538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7</a:t>
            </a:r>
          </a:p>
        </p:txBody>
      </p:sp>
      <p:sp>
        <p:nvSpPr>
          <p:cNvPr id="6" name="Rectangle 5"/>
          <p:cNvSpPr/>
          <p:nvPr/>
        </p:nvSpPr>
        <p:spPr>
          <a:xfrm>
            <a:off x="4758868" y="1424938"/>
            <a:ext cx="546538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5457806" y="1424938"/>
            <a:ext cx="546538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9</a:t>
            </a:r>
            <a:endParaRPr lang="es-ES_tradnl" dirty="0"/>
          </a:p>
        </p:txBody>
      </p:sp>
      <p:sp>
        <p:nvSpPr>
          <p:cNvPr id="9" name="Rectangle 8"/>
          <p:cNvSpPr/>
          <p:nvPr/>
        </p:nvSpPr>
        <p:spPr>
          <a:xfrm>
            <a:off x="6130468" y="1424938"/>
            <a:ext cx="546538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29406" y="1424938"/>
            <a:ext cx="546538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1</a:t>
            </a:r>
            <a:endParaRPr lang="es-ES_tradnl" dirty="0"/>
          </a:p>
        </p:txBody>
      </p:sp>
      <p:sp>
        <p:nvSpPr>
          <p:cNvPr id="11" name="Rectangle 10"/>
          <p:cNvSpPr/>
          <p:nvPr/>
        </p:nvSpPr>
        <p:spPr>
          <a:xfrm>
            <a:off x="7496813" y="1424938"/>
            <a:ext cx="546538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5</a:t>
            </a:r>
            <a:endParaRPr lang="es-ES_tradnl" dirty="0"/>
          </a:p>
        </p:txBody>
      </p:sp>
      <p:sp>
        <p:nvSpPr>
          <p:cNvPr id="12" name="Rectangle 11"/>
          <p:cNvSpPr/>
          <p:nvPr/>
        </p:nvSpPr>
        <p:spPr>
          <a:xfrm>
            <a:off x="8195751" y="1424938"/>
            <a:ext cx="546538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12457" y="2230806"/>
            <a:ext cx="20473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q</a:t>
            </a:r>
            <a:r>
              <a:rPr lang="es-ES_tradnl" dirty="0" err="1" smtClean="0"/>
              <a:t>uickSort</a:t>
            </a:r>
            <a:r>
              <a:rPr lang="es-ES_tradnl" dirty="0" smtClean="0"/>
              <a:t>(a, 0, 7)</a:t>
            </a:r>
          </a:p>
          <a:p>
            <a:r>
              <a:rPr lang="es-ES_tradnl" dirty="0" err="1" smtClean="0"/>
              <a:t>Low</a:t>
            </a:r>
            <a:r>
              <a:rPr lang="es-ES_tradnl" dirty="0" smtClean="0"/>
              <a:t>= 0</a:t>
            </a:r>
          </a:p>
          <a:p>
            <a:r>
              <a:rPr lang="es-ES_tradnl" dirty="0" smtClean="0"/>
              <a:t>High=7</a:t>
            </a:r>
            <a:endParaRPr lang="es-ES_tradnl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23865" t="43738" r="65415" b="52438"/>
          <a:stretch/>
        </p:blipFill>
        <p:spPr>
          <a:xfrm>
            <a:off x="3312457" y="3212610"/>
            <a:ext cx="1990165" cy="4437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812" y="3108456"/>
            <a:ext cx="652060" cy="6520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25686" t="54595" r="43984" b="41838"/>
          <a:stretch/>
        </p:blipFill>
        <p:spPr>
          <a:xfrm>
            <a:off x="3315089" y="3760516"/>
            <a:ext cx="5630757" cy="41392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312456" y="4176501"/>
            <a:ext cx="4782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Llamamos la función de </a:t>
            </a:r>
            <a:r>
              <a:rPr lang="es-ES_tradnl" dirty="0" err="1" smtClean="0"/>
              <a:t>partition</a:t>
            </a:r>
            <a:r>
              <a:rPr lang="es-ES_tradnl" dirty="0" smtClean="0"/>
              <a:t> con los </a:t>
            </a:r>
          </a:p>
          <a:p>
            <a:r>
              <a:rPr lang="es-ES_tradnl" dirty="0" smtClean="0"/>
              <a:t>siguientes </a:t>
            </a:r>
            <a:r>
              <a:rPr lang="es-ES_tradnl" dirty="0" err="1" smtClean="0"/>
              <a:t>parametros</a:t>
            </a:r>
            <a:endParaRPr lang="es-ES_tradnl" dirty="0" smtClean="0"/>
          </a:p>
          <a:p>
            <a:r>
              <a:rPr lang="es-ES_tradnl" dirty="0" err="1" smtClean="0"/>
              <a:t>Low</a:t>
            </a:r>
            <a:r>
              <a:rPr lang="es-ES_tradnl" dirty="0" smtClean="0"/>
              <a:t>= 0</a:t>
            </a:r>
          </a:p>
          <a:p>
            <a:r>
              <a:rPr lang="es-ES_tradnl" dirty="0" smtClean="0"/>
              <a:t>High=7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0979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594" t="34316" r="29597" b="41903"/>
          <a:stretch/>
        </p:blipFill>
        <p:spPr>
          <a:xfrm>
            <a:off x="705422" y="1394828"/>
            <a:ext cx="7325710" cy="2186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7386" y="3580864"/>
            <a:ext cx="3579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El pivote es el elemento que</a:t>
            </a:r>
          </a:p>
          <a:p>
            <a:r>
              <a:rPr lang="es-ES_tradnl" dirty="0" smtClean="0"/>
              <a:t>Acomodaremos en este caso</a:t>
            </a:r>
            <a:r>
              <a:rPr lang="es-ES_tradnl" dirty="0"/>
              <a:t>:</a:t>
            </a:r>
            <a:endParaRPr lang="es-ES_tradnl" dirty="0" smtClean="0"/>
          </a:p>
        </p:txBody>
      </p:sp>
      <p:sp>
        <p:nvSpPr>
          <p:cNvPr id="6" name="Rectangle 5"/>
          <p:cNvSpPr/>
          <p:nvPr/>
        </p:nvSpPr>
        <p:spPr>
          <a:xfrm>
            <a:off x="897386" y="4391318"/>
            <a:ext cx="546538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5319" y="4330910"/>
            <a:ext cx="575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i=-1</a:t>
            </a:r>
          </a:p>
          <a:p>
            <a:r>
              <a:rPr lang="es-ES_tradnl" dirty="0" smtClean="0"/>
              <a:t>j=0</a:t>
            </a:r>
            <a:endParaRPr lang="es-ES_trad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6316" t="62212" r="40918" b="24397"/>
          <a:stretch/>
        </p:blipFill>
        <p:spPr>
          <a:xfrm>
            <a:off x="897386" y="5390643"/>
            <a:ext cx="4819009" cy="123092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080773" y="2115958"/>
            <a:ext cx="546538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6</a:t>
            </a:r>
            <a:endParaRPr lang="es-ES_tradnl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26316" t="62212" r="60074" b="34272"/>
          <a:stretch/>
        </p:blipFill>
        <p:spPr>
          <a:xfrm>
            <a:off x="8997658" y="1661528"/>
            <a:ext cx="2001747" cy="32316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0321407" y="2140328"/>
            <a:ext cx="546538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663587" y="2142625"/>
            <a:ext cx="789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&lt;=</a:t>
            </a:r>
            <a:endParaRPr lang="es-ES_tradnl" sz="2800" dirty="0"/>
          </a:p>
        </p:txBody>
      </p:sp>
      <p:sp>
        <p:nvSpPr>
          <p:cNvPr id="20" name="Rectangle 19"/>
          <p:cNvSpPr/>
          <p:nvPr/>
        </p:nvSpPr>
        <p:spPr>
          <a:xfrm>
            <a:off x="9080773" y="2790583"/>
            <a:ext cx="54177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321407" y="2814953"/>
            <a:ext cx="54177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65703" y="2817250"/>
            <a:ext cx="78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&lt;=</a:t>
            </a:r>
            <a:endParaRPr lang="es-ES_tradnl" sz="2800" dirty="0"/>
          </a:p>
        </p:txBody>
      </p:sp>
      <p:sp>
        <p:nvSpPr>
          <p:cNvPr id="23" name="Rectangle 22"/>
          <p:cNvSpPr/>
          <p:nvPr/>
        </p:nvSpPr>
        <p:spPr>
          <a:xfrm>
            <a:off x="9080772" y="3447810"/>
            <a:ext cx="54177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321406" y="3472180"/>
            <a:ext cx="54177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665702" y="3474477"/>
            <a:ext cx="78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&lt;=</a:t>
            </a:r>
            <a:endParaRPr lang="es-ES_tradnl" sz="2800" dirty="0"/>
          </a:p>
        </p:txBody>
      </p:sp>
      <p:sp>
        <p:nvSpPr>
          <p:cNvPr id="29" name="Rectangle 28"/>
          <p:cNvSpPr/>
          <p:nvPr/>
        </p:nvSpPr>
        <p:spPr>
          <a:xfrm>
            <a:off x="9080772" y="4110912"/>
            <a:ext cx="54177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321406" y="4135282"/>
            <a:ext cx="54177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665702" y="4137579"/>
            <a:ext cx="78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&lt;=</a:t>
            </a:r>
            <a:endParaRPr lang="es-ES_tradnl" sz="2800" dirty="0"/>
          </a:p>
        </p:txBody>
      </p:sp>
      <p:sp>
        <p:nvSpPr>
          <p:cNvPr id="32" name="Rectangle 31"/>
          <p:cNvSpPr/>
          <p:nvPr/>
        </p:nvSpPr>
        <p:spPr>
          <a:xfrm>
            <a:off x="9080772" y="4768139"/>
            <a:ext cx="546538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321406" y="4792509"/>
            <a:ext cx="546538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663586" y="4794806"/>
            <a:ext cx="789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&lt;=</a:t>
            </a:r>
            <a:endParaRPr lang="es-ES_tradnl" sz="2800" dirty="0"/>
          </a:p>
        </p:txBody>
      </p:sp>
      <p:sp>
        <p:nvSpPr>
          <p:cNvPr id="35" name="Rectangle 34"/>
          <p:cNvSpPr/>
          <p:nvPr/>
        </p:nvSpPr>
        <p:spPr>
          <a:xfrm>
            <a:off x="9080772" y="5442764"/>
            <a:ext cx="54177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321406" y="5467134"/>
            <a:ext cx="54177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665702" y="5469431"/>
            <a:ext cx="78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&lt;=</a:t>
            </a:r>
            <a:endParaRPr lang="es-ES_tradnl" sz="2800" dirty="0"/>
          </a:p>
        </p:txBody>
      </p:sp>
      <p:sp>
        <p:nvSpPr>
          <p:cNvPr id="38" name="Rectangle 37"/>
          <p:cNvSpPr/>
          <p:nvPr/>
        </p:nvSpPr>
        <p:spPr>
          <a:xfrm>
            <a:off x="9080771" y="6099991"/>
            <a:ext cx="54177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321405" y="6124361"/>
            <a:ext cx="54177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665701" y="6126658"/>
            <a:ext cx="78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&lt;=</a:t>
            </a:r>
            <a:endParaRPr lang="es-ES_tradnl" sz="28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3806" y="3408908"/>
            <a:ext cx="652060" cy="65206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6913" y="2739420"/>
            <a:ext cx="681038" cy="68103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0687" y="2038197"/>
            <a:ext cx="681038" cy="68103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686" y="4704867"/>
            <a:ext cx="652060" cy="65206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176" y="5410498"/>
            <a:ext cx="652060" cy="65206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4664" y="4033151"/>
            <a:ext cx="681038" cy="68103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6913" y="6044851"/>
            <a:ext cx="681038" cy="68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2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584248" y="2316520"/>
            <a:ext cx="546538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6</a:t>
            </a:r>
            <a:endParaRPr lang="es-ES_tradnl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/>
          <a:srcRect l="26316" t="62212" r="60074" b="34272"/>
          <a:stretch/>
        </p:blipFill>
        <p:spPr>
          <a:xfrm>
            <a:off x="1501133" y="1862090"/>
            <a:ext cx="2001747" cy="323166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2824882" y="2340890"/>
            <a:ext cx="546538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67062" y="2343187"/>
            <a:ext cx="789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&lt;=</a:t>
            </a:r>
            <a:endParaRPr lang="es-ES_tradnl" sz="2800" dirty="0"/>
          </a:p>
        </p:txBody>
      </p:sp>
      <p:sp>
        <p:nvSpPr>
          <p:cNvPr id="37" name="Rectangle 36"/>
          <p:cNvSpPr/>
          <p:nvPr/>
        </p:nvSpPr>
        <p:spPr>
          <a:xfrm>
            <a:off x="1584248" y="2991145"/>
            <a:ext cx="54177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7</a:t>
            </a:r>
            <a:endParaRPr lang="es-ES_tradnl" dirty="0"/>
          </a:p>
        </p:txBody>
      </p:sp>
      <p:sp>
        <p:nvSpPr>
          <p:cNvPr id="38" name="Rectangle 37"/>
          <p:cNvSpPr/>
          <p:nvPr/>
        </p:nvSpPr>
        <p:spPr>
          <a:xfrm>
            <a:off x="2824882" y="3015515"/>
            <a:ext cx="54177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69178" y="3017812"/>
            <a:ext cx="78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&lt;=</a:t>
            </a:r>
            <a:endParaRPr lang="es-ES_tradnl" sz="2800" dirty="0"/>
          </a:p>
        </p:txBody>
      </p:sp>
      <p:sp>
        <p:nvSpPr>
          <p:cNvPr id="40" name="Rectangle 39"/>
          <p:cNvSpPr/>
          <p:nvPr/>
        </p:nvSpPr>
        <p:spPr>
          <a:xfrm>
            <a:off x="1584247" y="3648372"/>
            <a:ext cx="54177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  <a:endParaRPr lang="es-ES_tradnl" dirty="0"/>
          </a:p>
        </p:txBody>
      </p:sp>
      <p:sp>
        <p:nvSpPr>
          <p:cNvPr id="41" name="Rectangle 40"/>
          <p:cNvSpPr/>
          <p:nvPr/>
        </p:nvSpPr>
        <p:spPr>
          <a:xfrm>
            <a:off x="2824881" y="3672742"/>
            <a:ext cx="54177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69177" y="3675039"/>
            <a:ext cx="78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&lt;=</a:t>
            </a:r>
            <a:endParaRPr lang="es-ES_tradnl" sz="2800" dirty="0"/>
          </a:p>
        </p:txBody>
      </p:sp>
      <p:sp>
        <p:nvSpPr>
          <p:cNvPr id="43" name="Rectangle 42"/>
          <p:cNvSpPr/>
          <p:nvPr/>
        </p:nvSpPr>
        <p:spPr>
          <a:xfrm>
            <a:off x="1584247" y="4311474"/>
            <a:ext cx="54177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9</a:t>
            </a:r>
            <a:endParaRPr lang="es-ES_tradnl" dirty="0"/>
          </a:p>
        </p:txBody>
      </p:sp>
      <p:sp>
        <p:nvSpPr>
          <p:cNvPr id="44" name="Rectangle 43"/>
          <p:cNvSpPr/>
          <p:nvPr/>
        </p:nvSpPr>
        <p:spPr>
          <a:xfrm>
            <a:off x="2824881" y="4335844"/>
            <a:ext cx="54177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69177" y="4338141"/>
            <a:ext cx="78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&lt;=</a:t>
            </a:r>
            <a:endParaRPr lang="es-ES_tradnl" sz="2800" dirty="0"/>
          </a:p>
        </p:txBody>
      </p:sp>
      <p:sp>
        <p:nvSpPr>
          <p:cNvPr id="46" name="Rectangle 45"/>
          <p:cNvSpPr/>
          <p:nvPr/>
        </p:nvSpPr>
        <p:spPr>
          <a:xfrm>
            <a:off x="1584247" y="4968701"/>
            <a:ext cx="546538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2</a:t>
            </a:r>
            <a:endParaRPr lang="es-ES_tradnl" dirty="0"/>
          </a:p>
        </p:txBody>
      </p:sp>
      <p:sp>
        <p:nvSpPr>
          <p:cNvPr id="47" name="Rectangle 46"/>
          <p:cNvSpPr/>
          <p:nvPr/>
        </p:nvSpPr>
        <p:spPr>
          <a:xfrm>
            <a:off x="2824881" y="4993071"/>
            <a:ext cx="546538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167061" y="4995368"/>
            <a:ext cx="789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&lt;=</a:t>
            </a:r>
            <a:endParaRPr lang="es-ES_tradnl" sz="2800" dirty="0"/>
          </a:p>
        </p:txBody>
      </p:sp>
      <p:sp>
        <p:nvSpPr>
          <p:cNvPr id="49" name="Rectangle 48"/>
          <p:cNvSpPr/>
          <p:nvPr/>
        </p:nvSpPr>
        <p:spPr>
          <a:xfrm>
            <a:off x="1584247" y="5643326"/>
            <a:ext cx="54177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1</a:t>
            </a:r>
            <a:endParaRPr lang="es-ES_tradnl" dirty="0"/>
          </a:p>
        </p:txBody>
      </p:sp>
      <p:sp>
        <p:nvSpPr>
          <p:cNvPr id="50" name="Rectangle 49"/>
          <p:cNvSpPr/>
          <p:nvPr/>
        </p:nvSpPr>
        <p:spPr>
          <a:xfrm>
            <a:off x="2824881" y="5667696"/>
            <a:ext cx="54177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69177" y="5669993"/>
            <a:ext cx="78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&lt;=</a:t>
            </a:r>
            <a:endParaRPr lang="es-ES_tradnl" sz="2800" dirty="0"/>
          </a:p>
        </p:txBody>
      </p:sp>
      <p:sp>
        <p:nvSpPr>
          <p:cNvPr id="52" name="Rectangle 51"/>
          <p:cNvSpPr/>
          <p:nvPr/>
        </p:nvSpPr>
        <p:spPr>
          <a:xfrm>
            <a:off x="1584246" y="6300553"/>
            <a:ext cx="54177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5</a:t>
            </a:r>
            <a:endParaRPr lang="es-ES_tradnl" dirty="0"/>
          </a:p>
        </p:txBody>
      </p:sp>
      <p:sp>
        <p:nvSpPr>
          <p:cNvPr id="53" name="Rectangle 52"/>
          <p:cNvSpPr/>
          <p:nvPr/>
        </p:nvSpPr>
        <p:spPr>
          <a:xfrm>
            <a:off x="2824880" y="6324923"/>
            <a:ext cx="54177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169176" y="6327220"/>
            <a:ext cx="78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&lt;=</a:t>
            </a:r>
            <a:endParaRPr lang="es-ES_tradnl" sz="28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281" y="3609470"/>
            <a:ext cx="652060" cy="65206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388" y="2939982"/>
            <a:ext cx="681038" cy="68103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162" y="2238759"/>
            <a:ext cx="681038" cy="68103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161" y="4905429"/>
            <a:ext cx="652060" cy="65206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651" y="5611060"/>
            <a:ext cx="652060" cy="65206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139" y="4233713"/>
            <a:ext cx="681038" cy="681038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388" y="6245413"/>
            <a:ext cx="681038" cy="681038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6150413" y="3684376"/>
            <a:ext cx="54177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  <a:endParaRPr lang="es-ES_tradnl" dirty="0"/>
          </a:p>
        </p:txBody>
      </p:sp>
      <p:sp>
        <p:nvSpPr>
          <p:cNvPr id="63" name="Rectangle 62"/>
          <p:cNvSpPr/>
          <p:nvPr/>
        </p:nvSpPr>
        <p:spPr>
          <a:xfrm>
            <a:off x="6849771" y="3678484"/>
            <a:ext cx="546538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2</a:t>
            </a:r>
            <a:endParaRPr lang="es-ES_tradnl" dirty="0"/>
          </a:p>
        </p:txBody>
      </p:sp>
      <p:sp>
        <p:nvSpPr>
          <p:cNvPr id="64" name="Rectangle 63"/>
          <p:cNvSpPr/>
          <p:nvPr/>
        </p:nvSpPr>
        <p:spPr>
          <a:xfrm>
            <a:off x="7537138" y="3678483"/>
            <a:ext cx="54177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1</a:t>
            </a:r>
            <a:endParaRPr lang="es-ES_tradnl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5"/>
          <a:srcRect l="24628" t="59729" r="45023" b="37755"/>
          <a:stretch/>
        </p:blipFill>
        <p:spPr>
          <a:xfrm>
            <a:off x="5400499" y="3153247"/>
            <a:ext cx="5634121" cy="29199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5"/>
          <a:srcRect l="24474" t="62190" r="45177" b="34842"/>
          <a:stretch/>
        </p:blipFill>
        <p:spPr>
          <a:xfrm>
            <a:off x="5400498" y="4566005"/>
            <a:ext cx="5634121" cy="344373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6145649" y="5177437"/>
            <a:ext cx="546538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6</a:t>
            </a:r>
            <a:endParaRPr lang="es-ES_tradnl" dirty="0"/>
          </a:p>
        </p:txBody>
      </p:sp>
      <p:sp>
        <p:nvSpPr>
          <p:cNvPr id="69" name="Rectangle 68"/>
          <p:cNvSpPr/>
          <p:nvPr/>
        </p:nvSpPr>
        <p:spPr>
          <a:xfrm>
            <a:off x="6877539" y="5177436"/>
            <a:ext cx="54177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7</a:t>
            </a:r>
            <a:endParaRPr lang="es-ES_tradnl" dirty="0"/>
          </a:p>
        </p:txBody>
      </p:sp>
      <p:sp>
        <p:nvSpPr>
          <p:cNvPr id="70" name="Rectangle 69"/>
          <p:cNvSpPr/>
          <p:nvPr/>
        </p:nvSpPr>
        <p:spPr>
          <a:xfrm>
            <a:off x="7608547" y="5177435"/>
            <a:ext cx="54177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9</a:t>
            </a:r>
            <a:endParaRPr lang="es-ES_tradnl" dirty="0"/>
          </a:p>
        </p:txBody>
      </p:sp>
      <p:sp>
        <p:nvSpPr>
          <p:cNvPr id="71" name="Rectangle 70"/>
          <p:cNvSpPr/>
          <p:nvPr/>
        </p:nvSpPr>
        <p:spPr>
          <a:xfrm>
            <a:off x="8294612" y="5165528"/>
            <a:ext cx="54177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5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9979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/>
          <a:srcRect l="26316" t="62212" r="60074" b="34272"/>
          <a:stretch/>
        </p:blipFill>
        <p:spPr>
          <a:xfrm>
            <a:off x="2666655" y="2357448"/>
            <a:ext cx="1876014" cy="32316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332583" y="2838545"/>
            <a:ext cx="73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&lt;=</a:t>
            </a:r>
            <a:endParaRPr lang="es-ES_tradnl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3334699" y="3513170"/>
            <a:ext cx="733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&lt;=</a:t>
            </a:r>
            <a:endParaRPr lang="es-ES_tradnl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7666867" y="2267965"/>
            <a:ext cx="733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&lt;=</a:t>
            </a:r>
            <a:endParaRPr lang="es-ES_tradnl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7664751" y="2925192"/>
            <a:ext cx="73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&lt;=</a:t>
            </a:r>
            <a:endParaRPr lang="es-ES_tradnl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7666867" y="3599817"/>
            <a:ext cx="733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&lt;=</a:t>
            </a:r>
            <a:endParaRPr lang="es-ES_tradnl" sz="2800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717" y="3477926"/>
            <a:ext cx="638261" cy="68103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717" y="2832132"/>
            <a:ext cx="638261" cy="681038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77" y="2201727"/>
            <a:ext cx="638261" cy="681038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77" y="2918779"/>
            <a:ext cx="638261" cy="681038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2697583" y="2837396"/>
            <a:ext cx="50774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  <a:endParaRPr lang="es-ES_tradnl" dirty="0"/>
          </a:p>
        </p:txBody>
      </p:sp>
      <p:sp>
        <p:nvSpPr>
          <p:cNvPr id="72" name="Rectangle 71"/>
          <p:cNvSpPr/>
          <p:nvPr/>
        </p:nvSpPr>
        <p:spPr>
          <a:xfrm>
            <a:off x="2718092" y="3478930"/>
            <a:ext cx="512209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2</a:t>
            </a:r>
            <a:endParaRPr lang="es-ES_tradnl" dirty="0"/>
          </a:p>
        </p:txBody>
      </p:sp>
      <p:sp>
        <p:nvSpPr>
          <p:cNvPr id="73" name="Rectangle 72"/>
          <p:cNvSpPr/>
          <p:nvPr/>
        </p:nvSpPr>
        <p:spPr>
          <a:xfrm>
            <a:off x="4050201" y="3526450"/>
            <a:ext cx="50774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1</a:t>
            </a:r>
            <a:endParaRPr lang="es-ES_tradnl" dirty="0"/>
          </a:p>
        </p:txBody>
      </p:sp>
      <p:sp>
        <p:nvSpPr>
          <p:cNvPr id="74" name="Rectangle 73"/>
          <p:cNvSpPr/>
          <p:nvPr/>
        </p:nvSpPr>
        <p:spPr>
          <a:xfrm>
            <a:off x="4050201" y="2847771"/>
            <a:ext cx="50774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1</a:t>
            </a:r>
            <a:endParaRPr lang="es-ES_tradnl" dirty="0"/>
          </a:p>
        </p:txBody>
      </p:sp>
      <p:sp>
        <p:nvSpPr>
          <p:cNvPr id="76" name="Rectangle 75"/>
          <p:cNvSpPr/>
          <p:nvPr/>
        </p:nvSpPr>
        <p:spPr>
          <a:xfrm>
            <a:off x="8382370" y="2279488"/>
            <a:ext cx="50774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5</a:t>
            </a:r>
            <a:endParaRPr lang="es-ES_tradnl" dirty="0"/>
          </a:p>
        </p:txBody>
      </p:sp>
      <p:sp>
        <p:nvSpPr>
          <p:cNvPr id="77" name="Rectangle 76"/>
          <p:cNvSpPr/>
          <p:nvPr/>
        </p:nvSpPr>
        <p:spPr>
          <a:xfrm>
            <a:off x="8382370" y="2939911"/>
            <a:ext cx="50774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5</a:t>
            </a:r>
            <a:endParaRPr lang="es-ES_tradnl" dirty="0"/>
          </a:p>
        </p:txBody>
      </p:sp>
      <p:sp>
        <p:nvSpPr>
          <p:cNvPr id="78" name="Rectangle 77"/>
          <p:cNvSpPr/>
          <p:nvPr/>
        </p:nvSpPr>
        <p:spPr>
          <a:xfrm>
            <a:off x="8382370" y="3633447"/>
            <a:ext cx="50774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5</a:t>
            </a:r>
            <a:endParaRPr lang="es-ES_tradnl" dirty="0"/>
          </a:p>
        </p:txBody>
      </p:sp>
      <p:sp>
        <p:nvSpPr>
          <p:cNvPr id="79" name="Rectangle 78"/>
          <p:cNvSpPr/>
          <p:nvPr/>
        </p:nvSpPr>
        <p:spPr>
          <a:xfrm>
            <a:off x="7085842" y="2279488"/>
            <a:ext cx="512209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6</a:t>
            </a:r>
            <a:endParaRPr lang="es-ES_tradnl" dirty="0"/>
          </a:p>
        </p:txBody>
      </p:sp>
      <p:sp>
        <p:nvSpPr>
          <p:cNvPr id="80" name="Rectangle 79"/>
          <p:cNvSpPr/>
          <p:nvPr/>
        </p:nvSpPr>
        <p:spPr>
          <a:xfrm>
            <a:off x="7088224" y="2962544"/>
            <a:ext cx="50774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7</a:t>
            </a:r>
            <a:endParaRPr lang="es-ES_tradnl" dirty="0"/>
          </a:p>
        </p:txBody>
      </p:sp>
      <p:sp>
        <p:nvSpPr>
          <p:cNvPr id="81" name="Rectangle 80"/>
          <p:cNvSpPr/>
          <p:nvPr/>
        </p:nvSpPr>
        <p:spPr>
          <a:xfrm>
            <a:off x="7088224" y="3645580"/>
            <a:ext cx="50774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9</a:t>
            </a:r>
            <a:endParaRPr lang="es-ES_tradnl" dirty="0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77" y="3567819"/>
            <a:ext cx="638261" cy="681038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4063461" y="4717862"/>
            <a:ext cx="54177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4"/>
          <a:srcRect l="24628" t="59729" r="45023" b="37755"/>
          <a:stretch/>
        </p:blipFill>
        <p:spPr>
          <a:xfrm>
            <a:off x="3313546" y="4288925"/>
            <a:ext cx="5634121" cy="291995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 rotWithShape="1">
          <a:blip r:embed="rId4"/>
          <a:srcRect l="24474" t="62190" r="45177" b="34842"/>
          <a:stretch/>
        </p:blipFill>
        <p:spPr>
          <a:xfrm>
            <a:off x="3313546" y="5372403"/>
            <a:ext cx="5634121" cy="344373"/>
          </a:xfrm>
          <a:prstGeom prst="rect">
            <a:avLst/>
          </a:prstGeom>
        </p:spPr>
      </p:pic>
      <p:sp>
        <p:nvSpPr>
          <p:cNvPr id="88" name="Rectangle 87"/>
          <p:cNvSpPr/>
          <p:nvPr/>
        </p:nvSpPr>
        <p:spPr>
          <a:xfrm>
            <a:off x="4058697" y="5840958"/>
            <a:ext cx="546538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  <a:endParaRPr lang="es-ES_tradnl" dirty="0"/>
          </a:p>
        </p:txBody>
      </p:sp>
      <p:sp>
        <p:nvSpPr>
          <p:cNvPr id="89" name="Rectangle 88"/>
          <p:cNvSpPr/>
          <p:nvPr/>
        </p:nvSpPr>
        <p:spPr>
          <a:xfrm>
            <a:off x="4790587" y="5840957"/>
            <a:ext cx="54177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2</a:t>
            </a:r>
            <a:endParaRPr lang="es-ES_tradnl" dirty="0"/>
          </a:p>
        </p:txBody>
      </p:sp>
      <p:sp>
        <p:nvSpPr>
          <p:cNvPr id="92" name="Rectangle 91"/>
          <p:cNvSpPr/>
          <p:nvPr/>
        </p:nvSpPr>
        <p:spPr>
          <a:xfrm>
            <a:off x="7341946" y="4708916"/>
            <a:ext cx="54177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93" name="Rectangle 92"/>
          <p:cNvSpPr/>
          <p:nvPr/>
        </p:nvSpPr>
        <p:spPr>
          <a:xfrm>
            <a:off x="6352417" y="5840956"/>
            <a:ext cx="512209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6</a:t>
            </a:r>
            <a:endParaRPr lang="es-ES_tradnl" dirty="0"/>
          </a:p>
        </p:txBody>
      </p:sp>
      <p:sp>
        <p:nvSpPr>
          <p:cNvPr id="94" name="Rectangle 93"/>
          <p:cNvSpPr/>
          <p:nvPr/>
        </p:nvSpPr>
        <p:spPr>
          <a:xfrm>
            <a:off x="6969162" y="5840955"/>
            <a:ext cx="50774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7</a:t>
            </a:r>
            <a:endParaRPr lang="es-ES_tradnl" dirty="0"/>
          </a:p>
        </p:txBody>
      </p:sp>
      <p:sp>
        <p:nvSpPr>
          <p:cNvPr id="95" name="Rectangle 94"/>
          <p:cNvSpPr/>
          <p:nvPr/>
        </p:nvSpPr>
        <p:spPr>
          <a:xfrm>
            <a:off x="7629848" y="5840955"/>
            <a:ext cx="50774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9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4600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277571" y="3019785"/>
            <a:ext cx="546538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  <a:endParaRPr lang="es-ES_tradnl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/>
          <a:srcRect l="26316" t="62212" r="60074" b="34272"/>
          <a:stretch/>
        </p:blipFill>
        <p:spPr>
          <a:xfrm>
            <a:off x="3194456" y="2565355"/>
            <a:ext cx="2001747" cy="32316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860385" y="3046452"/>
            <a:ext cx="789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&lt;=</a:t>
            </a:r>
            <a:endParaRPr lang="es-ES_tradnl" sz="2800" dirty="0"/>
          </a:p>
        </p:txBody>
      </p:sp>
      <p:sp>
        <p:nvSpPr>
          <p:cNvPr id="42" name="Rectangle 41"/>
          <p:cNvSpPr/>
          <p:nvPr/>
        </p:nvSpPr>
        <p:spPr>
          <a:xfrm>
            <a:off x="6035380" y="2368189"/>
            <a:ext cx="54177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6</a:t>
            </a:r>
            <a:endParaRPr lang="es-ES_tradnl" dirty="0"/>
          </a:p>
        </p:txBody>
      </p:sp>
      <p:sp>
        <p:nvSpPr>
          <p:cNvPr id="43" name="Rectangle 42"/>
          <p:cNvSpPr/>
          <p:nvPr/>
        </p:nvSpPr>
        <p:spPr>
          <a:xfrm>
            <a:off x="7276014" y="2392559"/>
            <a:ext cx="54177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9</a:t>
            </a:r>
            <a:endParaRPr lang="es-ES_tradnl" dirty="0"/>
          </a:p>
        </p:txBody>
      </p:sp>
      <p:sp>
        <p:nvSpPr>
          <p:cNvPr id="44" name="TextBox 43"/>
          <p:cNvSpPr txBox="1"/>
          <p:nvPr/>
        </p:nvSpPr>
        <p:spPr>
          <a:xfrm>
            <a:off x="6620310" y="2394856"/>
            <a:ext cx="78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&lt;=</a:t>
            </a:r>
            <a:endParaRPr lang="es-ES_tradnl" sz="2800" dirty="0"/>
          </a:p>
        </p:txBody>
      </p:sp>
      <p:sp>
        <p:nvSpPr>
          <p:cNvPr id="46" name="Rectangle 45"/>
          <p:cNvSpPr/>
          <p:nvPr/>
        </p:nvSpPr>
        <p:spPr>
          <a:xfrm>
            <a:off x="6035380" y="3031291"/>
            <a:ext cx="54177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7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276014" y="3055661"/>
            <a:ext cx="54177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9</a:t>
            </a:r>
            <a:endParaRPr lang="es-ES_tradnl" dirty="0"/>
          </a:p>
        </p:txBody>
      </p:sp>
      <p:sp>
        <p:nvSpPr>
          <p:cNvPr id="49" name="TextBox 48"/>
          <p:cNvSpPr txBox="1"/>
          <p:nvPr/>
        </p:nvSpPr>
        <p:spPr>
          <a:xfrm>
            <a:off x="6620310" y="3057958"/>
            <a:ext cx="78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&lt;=</a:t>
            </a:r>
            <a:endParaRPr lang="es-ES_tradnl" sz="2800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414" y="2329287"/>
            <a:ext cx="652060" cy="65206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485" y="2942024"/>
            <a:ext cx="681038" cy="681038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4518203" y="3060913"/>
            <a:ext cx="54177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2</a:t>
            </a:r>
            <a:endParaRPr lang="es-ES_tradnl" dirty="0"/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784" y="3018960"/>
            <a:ext cx="652060" cy="652060"/>
          </a:xfrm>
          <a:prstGeom prst="rect">
            <a:avLst/>
          </a:prstGeom>
        </p:spPr>
      </p:pic>
      <p:sp>
        <p:nvSpPr>
          <p:cNvPr id="90" name="Rectangle 89"/>
          <p:cNvSpPr/>
          <p:nvPr/>
        </p:nvSpPr>
        <p:spPr>
          <a:xfrm>
            <a:off x="3839296" y="4393325"/>
            <a:ext cx="54177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  <a:endParaRPr lang="es-ES_tradnl" dirty="0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 rotWithShape="1">
          <a:blip r:embed="rId5"/>
          <a:srcRect l="24628" t="59729" r="45023" b="37755"/>
          <a:stretch/>
        </p:blipFill>
        <p:spPr>
          <a:xfrm>
            <a:off x="3089382" y="3862196"/>
            <a:ext cx="5634121" cy="291995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 rotWithShape="1">
          <a:blip r:embed="rId5"/>
          <a:srcRect l="24474" t="62190" r="45177" b="34842"/>
          <a:stretch/>
        </p:blipFill>
        <p:spPr>
          <a:xfrm>
            <a:off x="3089381" y="5274954"/>
            <a:ext cx="5634121" cy="344373"/>
          </a:xfrm>
          <a:prstGeom prst="rect">
            <a:avLst/>
          </a:prstGeom>
        </p:spPr>
      </p:pic>
      <p:sp>
        <p:nvSpPr>
          <p:cNvPr id="99" name="Rectangle 98"/>
          <p:cNvSpPr/>
          <p:nvPr/>
        </p:nvSpPr>
        <p:spPr>
          <a:xfrm>
            <a:off x="6492007" y="5840392"/>
            <a:ext cx="546538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6</a:t>
            </a:r>
            <a:endParaRPr lang="es-ES_tradnl" dirty="0"/>
          </a:p>
        </p:txBody>
      </p:sp>
      <p:sp>
        <p:nvSpPr>
          <p:cNvPr id="100" name="Rectangle 99"/>
          <p:cNvSpPr/>
          <p:nvPr/>
        </p:nvSpPr>
        <p:spPr>
          <a:xfrm>
            <a:off x="7223897" y="5840391"/>
            <a:ext cx="54177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7</a:t>
            </a:r>
            <a:endParaRPr lang="es-ES_tradnl" dirty="0"/>
          </a:p>
        </p:txBody>
      </p:sp>
      <p:sp>
        <p:nvSpPr>
          <p:cNvPr id="103" name="Rectangle 102"/>
          <p:cNvSpPr/>
          <p:nvPr/>
        </p:nvSpPr>
        <p:spPr>
          <a:xfrm>
            <a:off x="6817233" y="4375255"/>
            <a:ext cx="54177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04" name="Rectangle 103"/>
          <p:cNvSpPr/>
          <p:nvPr/>
        </p:nvSpPr>
        <p:spPr>
          <a:xfrm>
            <a:off x="3875731" y="5845487"/>
            <a:ext cx="54177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4061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/>
          <a:srcRect l="26316" t="62212" r="60074" b="34272"/>
          <a:stretch/>
        </p:blipFill>
        <p:spPr>
          <a:xfrm>
            <a:off x="3939308" y="2712534"/>
            <a:ext cx="2001747" cy="323166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3939308" y="3297933"/>
            <a:ext cx="54177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6</a:t>
            </a:r>
            <a:endParaRPr lang="es-ES_tradnl" dirty="0"/>
          </a:p>
        </p:txBody>
      </p:sp>
      <p:sp>
        <p:nvSpPr>
          <p:cNvPr id="43" name="Rectangle 42"/>
          <p:cNvSpPr/>
          <p:nvPr/>
        </p:nvSpPr>
        <p:spPr>
          <a:xfrm>
            <a:off x="5179942" y="3322303"/>
            <a:ext cx="54177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7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24238" y="3324600"/>
            <a:ext cx="78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&lt;=</a:t>
            </a:r>
            <a:endParaRPr lang="es-ES_tradnl" sz="2800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342" y="3259031"/>
            <a:ext cx="652060" cy="65206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939308" y="4978937"/>
            <a:ext cx="54177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6</a:t>
            </a:r>
            <a:endParaRPr lang="es-ES_tradnl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l="24628" t="59729" r="45023" b="37755"/>
          <a:stretch/>
        </p:blipFill>
        <p:spPr>
          <a:xfrm>
            <a:off x="3189394" y="4447808"/>
            <a:ext cx="5634121" cy="29199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917245" y="4960867"/>
            <a:ext cx="541774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3678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958</TotalTime>
  <Words>134</Words>
  <Application>Microsoft Macintosh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Wingdings 3</vt:lpstr>
      <vt:lpstr>Arial</vt:lpstr>
      <vt:lpstr>Ion Boardroom</vt:lpstr>
      <vt:lpstr>Quick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Sort</dc:title>
  <dc:creator>Erick Dominguez</dc:creator>
  <cp:lastModifiedBy>Erick Dominguez</cp:lastModifiedBy>
  <cp:revision>16</cp:revision>
  <dcterms:created xsi:type="dcterms:W3CDTF">2019-04-08T00:28:14Z</dcterms:created>
  <dcterms:modified xsi:type="dcterms:W3CDTF">2019-04-08T16:26:25Z</dcterms:modified>
</cp:coreProperties>
</file>