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7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7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09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1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28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4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Processo de Reserva de assento de uma sessão de cinema pelo ingresso.com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Feito por Erick </a:t>
            </a:r>
            <a:r>
              <a:rPr lang="pt-BR" dirty="0" err="1" smtClean="0"/>
              <a:t>Eloi</a:t>
            </a:r>
            <a:r>
              <a:rPr lang="pt-BR" dirty="0" smtClean="0"/>
              <a:t> Pimenta Pimentel</a:t>
            </a:r>
          </a:p>
          <a:p>
            <a:r>
              <a:rPr lang="pt-BR" dirty="0" smtClean="0"/>
              <a:t>😀 😎 🗿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21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Abrir </a:t>
            </a:r>
            <a:r>
              <a:rPr lang="pt-BR" smtClean="0"/>
              <a:t>PDF –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Modelagem Ingresso.com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Clique para abrir</a:t>
            </a:r>
            <a:r>
              <a:rPr lang="pt-BR" dirty="0"/>
              <a:t>: https://github.com/erickeloi/Modelagem-BPMN/</a:t>
            </a:r>
            <a:endParaRPr lang="pt-BR" dirty="0" smtClean="0"/>
          </a:p>
          <a:p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590880"/>
              </p:ext>
            </p:extLst>
          </p:nvPr>
        </p:nvGraphicFramePr>
        <p:xfrm>
          <a:off x="838200" y="2811400"/>
          <a:ext cx="10238927" cy="2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Objeto de Shell de Gerenciador" showAsIcon="1" r:id="rId3" imgW="2506680" imgH="582120" progId="Package">
                  <p:embed/>
                </p:oleObj>
              </mc:Choice>
              <mc:Fallback>
                <p:oleObj name="Objeto de Shell de Gerenciador" showAsIcon="1" r:id="rId3" imgW="250668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811400"/>
                        <a:ext cx="10238927" cy="237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8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Ingresso.com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066"/>
            <a:ext cx="10515600" cy="39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Reserva de assento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16" y="1825625"/>
            <a:ext cx="9002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o Filme: “Doutor Estranho...”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319" y="1825625"/>
            <a:ext cx="9711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Sessão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21" y="1838476"/>
            <a:ext cx="3940419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62" y="1837349"/>
            <a:ext cx="4022847" cy="43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Assento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718" y="1825625"/>
            <a:ext cx="9030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1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Assento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636" y="1825625"/>
            <a:ext cx="9022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5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Tipo de Ingresso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353" y="1825625"/>
            <a:ext cx="9073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Fazer </a:t>
            </a:r>
            <a:r>
              <a:rPr lang="pt-BR" dirty="0" err="1" smtClean="0"/>
              <a:t>Login</a:t>
            </a:r>
            <a:r>
              <a:rPr lang="pt-BR" dirty="0" smtClean="0"/>
              <a:t> / Cadastro... E etc...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47" y="1825625"/>
            <a:ext cx="7254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66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Objeto de Shell de Gerenciador</vt:lpstr>
      <vt:lpstr>Processo de Reserva de assento de uma sessão de cinema pelo ingresso.com</vt:lpstr>
      <vt:lpstr>Apresentação do Ingresso.com</vt:lpstr>
      <vt:lpstr>Processo de Reserva de assento</vt:lpstr>
      <vt:lpstr>Selecionar o Filme: “Doutor Estranho...”</vt:lpstr>
      <vt:lpstr>Selecionar Sessão</vt:lpstr>
      <vt:lpstr>Selecionar Assento</vt:lpstr>
      <vt:lpstr>Selecionar Assento</vt:lpstr>
      <vt:lpstr>Selecionar Tipo de Ingresso</vt:lpstr>
      <vt:lpstr>Fazer Login / Cadastro... E etc...</vt:lpstr>
      <vt:lpstr>Abrir PDF –  Modelagem Ingresso.com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Reserva de assento de uma sessão de cinema pelo ingresso.com</dc:title>
  <dc:creator>Ninja PC</dc:creator>
  <cp:lastModifiedBy>Ninja PC</cp:lastModifiedBy>
  <cp:revision>6</cp:revision>
  <dcterms:created xsi:type="dcterms:W3CDTF">2022-05-22T20:12:34Z</dcterms:created>
  <dcterms:modified xsi:type="dcterms:W3CDTF">2022-05-22T23:02:57Z</dcterms:modified>
</cp:coreProperties>
</file>