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ja PC" initials="NP" lastIdx="1" clrIdx="0">
    <p:extLst>
      <p:ext uri="{19B8F6BF-5375-455C-9EA6-DF929625EA0E}">
        <p15:presenceInfo xmlns:p15="http://schemas.microsoft.com/office/powerpoint/2012/main" userId="Ninja 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48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17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97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09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61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3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28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9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44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6" name="Picture 8" descr="RAPAZ RATINHO DE VARIAS FORMAS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3272" y="-1452342"/>
            <a:ext cx="13335000" cy="1000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0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Fazer </a:t>
            </a:r>
            <a:r>
              <a:rPr lang="pt-BR" dirty="0" err="1" smtClean="0"/>
              <a:t>Login</a:t>
            </a:r>
            <a:r>
              <a:rPr lang="pt-BR" dirty="0" smtClean="0"/>
              <a:t> / Cadastro... E etc...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747" y="1825625"/>
            <a:ext cx="72545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Abrir PDF ou </a:t>
            </a:r>
            <a:r>
              <a:rPr lang="pt-BR" dirty="0" err="1" smtClean="0"/>
              <a:t>Bizagi</a:t>
            </a:r>
            <a:r>
              <a:rPr lang="pt-BR" dirty="0" smtClean="0"/>
              <a:t> </a:t>
            </a:r>
            <a:r>
              <a:rPr lang="pt-BR" dirty="0" err="1" smtClean="0"/>
              <a:t>Modeler</a:t>
            </a:r>
            <a:r>
              <a:rPr lang="pt-BR" dirty="0" smtClean="0"/>
              <a:t> – </a:t>
            </a:r>
            <a:br>
              <a:rPr lang="pt-BR" dirty="0" smtClean="0"/>
            </a:br>
            <a:r>
              <a:rPr lang="pt-BR" dirty="0" smtClean="0"/>
              <a:t>Modelagem Ingresso.com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Clique para abrir:</a:t>
            </a: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833122"/>
              </p:ext>
            </p:extLst>
          </p:nvPr>
        </p:nvGraphicFramePr>
        <p:xfrm>
          <a:off x="838200" y="2625967"/>
          <a:ext cx="5497742" cy="127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Objeto de Shell de Gerenciador" showAsIcon="1" r:id="rId3" imgW="2506680" imgH="582120" progId="Package">
                  <p:embed/>
                </p:oleObj>
              </mc:Choice>
              <mc:Fallback>
                <p:oleObj name="Objeto de Shell de Gerenciador" showAsIcon="1" r:id="rId3" imgW="2506680" imgH="5821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625967"/>
                        <a:ext cx="5497742" cy="127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258859"/>
              </p:ext>
            </p:extLst>
          </p:nvPr>
        </p:nvGraphicFramePr>
        <p:xfrm>
          <a:off x="6692290" y="2625967"/>
          <a:ext cx="2963000" cy="127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Objeto de Shell de Gerenciador" showAsIcon="1" r:id="rId5" imgW="1350720" imgH="582120" progId="Package">
                  <p:embed/>
                </p:oleObj>
              </mc:Choice>
              <mc:Fallback>
                <p:oleObj name="Objeto de Shell de Gerenciador" showAsIcon="1" r:id="rId5" imgW="1350720" imgH="5821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2290" y="2625967"/>
                        <a:ext cx="2963000" cy="127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85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9995" y="26816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Processo de Reserva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assento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sessão de cinema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pelo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ingresso.com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1792" y="5291327"/>
            <a:ext cx="10732008" cy="88563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/>
              <a:t>Feito por Erick </a:t>
            </a:r>
            <a:r>
              <a:rPr lang="pt-BR" dirty="0" err="1"/>
              <a:t>Eloi</a:t>
            </a:r>
            <a:r>
              <a:rPr lang="pt-BR" dirty="0"/>
              <a:t> Pimenta Pimentel</a:t>
            </a:r>
          </a:p>
          <a:p>
            <a:pPr marL="0" indent="0" algn="ctr">
              <a:buNone/>
            </a:pPr>
            <a:r>
              <a:rPr lang="pt-BR" dirty="0"/>
              <a:t>😀 😎 🗿</a:t>
            </a:r>
          </a:p>
          <a:p>
            <a:endParaRPr lang="pt-BR" dirty="0"/>
          </a:p>
        </p:txBody>
      </p:sp>
      <p:pic>
        <p:nvPicPr>
          <p:cNvPr id="4" name="Picture 4" descr="ufp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02" y="119761"/>
            <a:ext cx="1624587" cy="194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Ingresso.com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066"/>
            <a:ext cx="10515600" cy="39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Reserva de assento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16" y="1825625"/>
            <a:ext cx="90027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o Filme: “Doutor Estranho...”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319" y="1825625"/>
            <a:ext cx="9711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Sessão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621" y="1838476"/>
            <a:ext cx="3940419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62" y="1837349"/>
            <a:ext cx="4022847" cy="43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9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Assento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718" y="1825625"/>
            <a:ext cx="90305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1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Assento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636" y="1825625"/>
            <a:ext cx="9022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5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Tipo de Ingresso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353" y="1825625"/>
            <a:ext cx="9073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93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65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Objeto de Shell de Gerenciador</vt:lpstr>
      <vt:lpstr>Apresentação do PowerPoint</vt:lpstr>
      <vt:lpstr>Processo de Reserva de assento de uma sessão de cinema pelo ingresso.com </vt:lpstr>
      <vt:lpstr>Apresentação do Ingresso.com</vt:lpstr>
      <vt:lpstr>Processo de Reserva de assento</vt:lpstr>
      <vt:lpstr>Selecionar o Filme: “Doutor Estranho...”</vt:lpstr>
      <vt:lpstr>Selecionar Sessão</vt:lpstr>
      <vt:lpstr>Selecionar Assento</vt:lpstr>
      <vt:lpstr>Selecionar Assento</vt:lpstr>
      <vt:lpstr>Selecionar Tipo de Ingresso</vt:lpstr>
      <vt:lpstr>Fazer Login / Cadastro... E etc...</vt:lpstr>
      <vt:lpstr>Abrir PDF ou Bizagi Modeler –  Modelagem Ingresso.com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de Reserva de assento de uma sessão de cinema pelo ingresso.com</dc:title>
  <dc:creator>Ninja PC</dc:creator>
  <cp:lastModifiedBy>Ninja PC</cp:lastModifiedBy>
  <cp:revision>7</cp:revision>
  <dcterms:created xsi:type="dcterms:W3CDTF">2022-05-22T20:12:34Z</dcterms:created>
  <dcterms:modified xsi:type="dcterms:W3CDTF">2022-06-20T14:09:15Z</dcterms:modified>
</cp:coreProperties>
</file>