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ja PC" initials="NP" lastIdx="1" clrIdx="0">
    <p:extLst>
      <p:ext uri="{19B8F6BF-5375-455C-9EA6-DF929625EA0E}">
        <p15:presenceInfo xmlns:p15="http://schemas.microsoft.com/office/powerpoint/2012/main" userId="Ninja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image" Target="../media/image11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8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AC13-5A45-4DD3-9861-14BBFF7848C2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12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11.wmf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995" y="26816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Processo de Reserva de assento de uma sessão de cinema pelo ingresso.com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792" y="5291327"/>
            <a:ext cx="10732008" cy="885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Feito por Erick </a:t>
            </a:r>
            <a:r>
              <a:rPr lang="pt-BR" dirty="0" err="1"/>
              <a:t>Eloi</a:t>
            </a:r>
            <a:r>
              <a:rPr lang="pt-BR" dirty="0"/>
              <a:t> Pimenta Pimentel</a:t>
            </a:r>
          </a:p>
          <a:p>
            <a:pPr marL="0" indent="0" algn="ctr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4" descr="ufp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02" y="119761"/>
            <a:ext cx="1624587" cy="19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PDF ou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 – </a:t>
            </a:r>
            <a:br>
              <a:rPr lang="pt-BR" dirty="0"/>
            </a:br>
            <a:r>
              <a:rPr lang="pt-BR" dirty="0"/>
              <a:t>Modelagem Ingresso.com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para abrir: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3122"/>
              </p:ext>
            </p:extLst>
          </p:nvPr>
        </p:nvGraphicFramePr>
        <p:xfrm>
          <a:off x="838200" y="2625967"/>
          <a:ext cx="5497742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Objeto de Shell de Gerenciador" showAsIcon="1" r:id="rId3" imgW="2506680" imgH="582120" progId="Package">
                  <p:embed/>
                </p:oleObj>
              </mc:Choice>
              <mc:Fallback>
                <p:oleObj name="Objeto de Shell de Gerenciador" showAsIcon="1" r:id="rId3" imgW="2506680" imgH="582120" progId="Package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25967"/>
                        <a:ext cx="5497742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58859"/>
              </p:ext>
            </p:extLst>
          </p:nvPr>
        </p:nvGraphicFramePr>
        <p:xfrm>
          <a:off x="6692290" y="2625967"/>
          <a:ext cx="2963000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de Shell de Gerenciador" showAsIcon="1" r:id="rId5" imgW="1350720" imgH="582120" progId="Package">
                  <p:embed/>
                </p:oleObj>
              </mc:Choice>
              <mc:Fallback>
                <p:oleObj name="Objeto de Shell de Gerenciador" showAsIcon="1" r:id="rId5" imgW="1350720" imgH="582120" progId="Package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290" y="2625967"/>
                        <a:ext cx="2963000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8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Ingresso.com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066"/>
            <a:ext cx="10515600" cy="39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Reserva de assento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6" y="1825625"/>
            <a:ext cx="9002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o Filme: “Doutor Estranho...”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319" y="1825625"/>
            <a:ext cx="9711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Sessão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21" y="1838476"/>
            <a:ext cx="3940419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837349"/>
            <a:ext cx="4022847" cy="43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Assento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18" y="1825625"/>
            <a:ext cx="9030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Assento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Tipo de Ingresso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353" y="1825625"/>
            <a:ext cx="9073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Login</a:t>
            </a:r>
            <a:r>
              <a:rPr lang="pt-BR" dirty="0"/>
              <a:t> / Cadastro... E etc...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47" y="1825625"/>
            <a:ext cx="7254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Processo de Reserva de assento de uma sessão de cinema pelo ingresso.com </vt:lpstr>
      <vt:lpstr>Apresentação do Ingresso.com</vt:lpstr>
      <vt:lpstr>Processo de Reserva de assento</vt:lpstr>
      <vt:lpstr>Selecionar o Filme: “Doutor Estranho...”</vt:lpstr>
      <vt:lpstr>Selecionar Sessão</vt:lpstr>
      <vt:lpstr>Selecionar Assento</vt:lpstr>
      <vt:lpstr>Selecionar Assento</vt:lpstr>
      <vt:lpstr>Selecionar Tipo de Ingresso</vt:lpstr>
      <vt:lpstr>Fazer Login / Cadastro... E etc...</vt:lpstr>
      <vt:lpstr>Abrir PDF ou Bizagi Modeler –  Modelagem Ingresso.com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Reserva de assento de uma sessão de cinema pelo ingresso.com</dc:title>
  <dc:creator>Ninja PC</dc:creator>
  <cp:lastModifiedBy>Erick Eloi</cp:lastModifiedBy>
  <cp:revision>8</cp:revision>
  <dcterms:created xsi:type="dcterms:W3CDTF">2022-05-22T20:12:34Z</dcterms:created>
  <dcterms:modified xsi:type="dcterms:W3CDTF">2022-06-20T23:28:42Z</dcterms:modified>
</cp:coreProperties>
</file>