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48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4172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26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97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9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6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39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5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428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9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5AC13-5A45-4DD3-9861-14BBFF7848C2}" type="datetimeFigureOut">
              <a:rPr lang="pt-BR" smtClean="0"/>
              <a:t>22/05/2022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0B116-60B1-4FBA-9209-9A5F5C303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4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Processo de Reserva de assento de uma sessão de cinema pelo ingresso.com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Feito por Erick </a:t>
            </a:r>
            <a:r>
              <a:rPr lang="pt-BR" dirty="0" err="1" smtClean="0"/>
              <a:t>Eloi</a:t>
            </a:r>
            <a:r>
              <a:rPr lang="pt-BR" dirty="0" smtClean="0"/>
              <a:t> Pimenta Pimentel</a:t>
            </a:r>
          </a:p>
          <a:p>
            <a:r>
              <a:rPr lang="pt-BR" dirty="0" smtClean="0"/>
              <a:t>😀 😎 🗿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021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Abrir PDF ou </a:t>
            </a:r>
            <a:r>
              <a:rPr lang="pt-BR" dirty="0" err="1" smtClean="0"/>
              <a:t>Bizagi</a:t>
            </a:r>
            <a:r>
              <a:rPr lang="pt-BR" dirty="0" smtClean="0"/>
              <a:t> </a:t>
            </a:r>
            <a:r>
              <a:rPr lang="pt-BR" dirty="0" err="1" smtClean="0"/>
              <a:t>Modeler</a:t>
            </a:r>
            <a:r>
              <a:rPr lang="pt-BR" dirty="0" smtClean="0"/>
              <a:t> – </a:t>
            </a:r>
            <a:br>
              <a:rPr lang="pt-BR" dirty="0" smtClean="0"/>
            </a:br>
            <a:r>
              <a:rPr lang="pt-BR" dirty="0" smtClean="0"/>
              <a:t>Modelagem Ingresso.com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para abrir:</a:t>
            </a:r>
            <a:endParaRPr lang="pt-BR" dirty="0"/>
          </a:p>
        </p:txBody>
      </p:sp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833122"/>
              </p:ext>
            </p:extLst>
          </p:nvPr>
        </p:nvGraphicFramePr>
        <p:xfrm>
          <a:off x="838200" y="2625967"/>
          <a:ext cx="5497742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Objeto de Shell de Gerenciador" showAsIcon="1" r:id="rId3" imgW="2506680" imgH="582120" progId="Package">
                  <p:embed/>
                </p:oleObj>
              </mc:Choice>
              <mc:Fallback>
                <p:oleObj name="Objeto de Shell de Gerenciador" showAsIcon="1" r:id="rId3" imgW="250668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625967"/>
                        <a:ext cx="5497742" cy="1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258859"/>
              </p:ext>
            </p:extLst>
          </p:nvPr>
        </p:nvGraphicFramePr>
        <p:xfrm>
          <a:off x="6692290" y="2625967"/>
          <a:ext cx="2963000" cy="127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Objeto de Shell de Gerenciador" showAsIcon="1" r:id="rId5" imgW="1350720" imgH="582120" progId="Package">
                  <p:embed/>
                </p:oleObj>
              </mc:Choice>
              <mc:Fallback>
                <p:oleObj name="Objeto de Shell de Gerenciador" showAsIcon="1" r:id="rId5" imgW="135072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92290" y="2625967"/>
                        <a:ext cx="2963000" cy="1277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85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Ingresso.com</a:t>
            </a:r>
            <a:endParaRPr lang="pt-BR" dirty="0"/>
          </a:p>
        </p:txBody>
      </p:sp>
      <p:pic>
        <p:nvPicPr>
          <p:cNvPr id="9" name="Espaço Reservado para Conteú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0066"/>
            <a:ext cx="10515600" cy="39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0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Processo de Reserva de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4616" y="1825625"/>
            <a:ext cx="90027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3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o Filme: “Doutor Estranho...”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319" y="1825625"/>
            <a:ext cx="97113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1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Sessão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621" y="1838476"/>
            <a:ext cx="3940419" cy="435133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662" y="1837349"/>
            <a:ext cx="4022847" cy="43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9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18" y="1825625"/>
            <a:ext cx="903056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1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Assento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36" y="1825625"/>
            <a:ext cx="90227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25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Selecionar Tipo de Ingresso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353" y="1825625"/>
            <a:ext cx="90732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93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Fazer </a:t>
            </a:r>
            <a:r>
              <a:rPr lang="pt-BR" dirty="0" err="1" smtClean="0"/>
              <a:t>Login</a:t>
            </a:r>
            <a:r>
              <a:rPr lang="pt-BR" dirty="0" smtClean="0"/>
              <a:t> / Cadastro... E etc...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747" y="1825625"/>
            <a:ext cx="72545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109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65</Words>
  <Application>Microsoft Office PowerPoint</Application>
  <PresentationFormat>Widescreen</PresentationFormat>
  <Paragraphs>13</Paragraphs>
  <Slides>10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Pacote</vt:lpstr>
      <vt:lpstr>Processo de Reserva de assento de uma sessão de cinema pelo ingresso.com</vt:lpstr>
      <vt:lpstr>Apresentação do Ingresso.com</vt:lpstr>
      <vt:lpstr>Processo de Reserva de assento</vt:lpstr>
      <vt:lpstr>Selecionar o Filme: “Doutor Estranho...”</vt:lpstr>
      <vt:lpstr>Selecionar Sessão</vt:lpstr>
      <vt:lpstr>Selecionar Assento</vt:lpstr>
      <vt:lpstr>Selecionar Assento</vt:lpstr>
      <vt:lpstr>Selecionar Tipo de Ingresso</vt:lpstr>
      <vt:lpstr>Fazer Login / Cadastro... E etc...</vt:lpstr>
      <vt:lpstr>Abrir PDF ou Bizagi Modeler –  Modelagem Ingresso.com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 de Reserva de assento de uma sessão de cinema pelo ingresso.com</dc:title>
  <dc:creator>Ninja PC</dc:creator>
  <cp:lastModifiedBy>Ninja PC</cp:lastModifiedBy>
  <cp:revision>5</cp:revision>
  <dcterms:created xsi:type="dcterms:W3CDTF">2022-05-22T20:12:34Z</dcterms:created>
  <dcterms:modified xsi:type="dcterms:W3CDTF">2022-05-22T22:42:57Z</dcterms:modified>
</cp:coreProperties>
</file>