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70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602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385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62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0416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7212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1190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7209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294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829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910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239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128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639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488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504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086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A5BF24-D156-4664-A46C-1767586388D3}" type="datetimeFigureOut">
              <a:rPr lang="es-MX" smtClean="0"/>
              <a:t>06/06/2025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003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79A6-DBD9-9349-6261-439821862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Ciber seguridad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77EC83-1B77-7E20-7583-53FC3A38A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Eric Ernesto flores López</a:t>
            </a:r>
          </a:p>
        </p:txBody>
      </p:sp>
    </p:spTree>
    <p:extLst>
      <p:ext uri="{BB962C8B-B14F-4D97-AF65-F5344CB8AC3E}">
        <p14:creationId xmlns:p14="http://schemas.microsoft.com/office/powerpoint/2010/main" val="158903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B32AD-BAEE-F4AB-DAF6-EACED949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conclusion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CF315-C3B1-6A9B-640A-26B25E340D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La ciberseguridad A medida que avanzan la tecnología y la conectividad, también lo hacen las amenazas cibernéticas, lo que exige una respuesta constante y proactiva por parte de organizaciones, gobiernos y usuarios. </a:t>
            </a:r>
            <a:r>
              <a:rPr lang="es-MX"/>
              <a:t>Implementar buenas prácticas de seguridad, como el uso de contraseñas robustas, actualizaciones constantes de software, formación del personal y sistemas de detección de amenazas, es clave para minimizar riesgos.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444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59DEC-B041-8F94-9F94-5496B8C8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Para que nos ayuda la ciberseguridad</a:t>
            </a:r>
            <a:r>
              <a:rPr lang="es-MX" sz="5300" dirty="0"/>
              <a:t>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1FE5C-D53D-899A-6E43-F867DC56D0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Las computadoras no permiten comunicarnos a cualquier parte del mundo , así como existe seguridad física también existe en las redes se llama ciberseguridad sirve para minimizar el crimen y daños en el mundo virtual la ciberseguridad es una forma de traer paz</a:t>
            </a:r>
          </a:p>
        </p:txBody>
      </p:sp>
    </p:spTree>
    <p:extLst>
      <p:ext uri="{BB962C8B-B14F-4D97-AF65-F5344CB8AC3E}">
        <p14:creationId xmlns:p14="http://schemas.microsoft.com/office/powerpoint/2010/main" val="422247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096FD-8D46-FA7C-1EC0-4DBE4C5B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evolución de la ciberseguridad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FD8CD1-26FA-AF94-05D3-5213C7143F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La ciberseguridad evoluciona tan rápido como las capacidades de la computación esta misma protege la integridad y la disponibilidad de sistemas informáticos y datos contra posibles amenazas </a:t>
            </a:r>
          </a:p>
        </p:txBody>
      </p:sp>
    </p:spTree>
    <p:extLst>
      <p:ext uri="{BB962C8B-B14F-4D97-AF65-F5344CB8AC3E}">
        <p14:creationId xmlns:p14="http://schemas.microsoft.com/office/powerpoint/2010/main" val="385857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6873D-A890-B0D2-4176-37CDA28B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Violación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30DBD-5D7A-D211-F438-B036D1AA91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Los piratas informáticos revelan información de las personas, tarjetas de crédito, cuentas de banco y su integridad, integridad significa que solo las personas las personas</a:t>
            </a:r>
          </a:p>
          <a:p>
            <a:r>
              <a:rPr lang="es-MX" dirty="0"/>
              <a:t>Autoritarias debe tener la capacidad de usar o modificar sistemas y datos</a:t>
            </a:r>
          </a:p>
        </p:txBody>
      </p:sp>
    </p:spTree>
    <p:extLst>
      <p:ext uri="{BB962C8B-B14F-4D97-AF65-F5344CB8AC3E}">
        <p14:creationId xmlns:p14="http://schemas.microsoft.com/office/powerpoint/2010/main" val="170272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7B56A-5826-9509-84A0-0F7D3CE6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Seguridad en la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97876-2B10-92BF-95D8-0F3A26BA98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La gran parte de la seguridad se reduce  a dos preguntas: ¿Quién eres y a que deberías tener acceso hay 3 tipos de autenticación cada uno tiene sus pros y sus contras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Las contraseñas MAS FACILES DE DESIFRAR SON</a:t>
            </a:r>
          </a:p>
          <a:p>
            <a:pPr marL="0" indent="0">
              <a:buNone/>
            </a:pPr>
            <a:r>
              <a:rPr lang="es-MX" dirty="0"/>
              <a:t>123456 ,PASSWORD Y QWERTY</a:t>
            </a:r>
          </a:p>
          <a:p>
            <a:pPr marL="0" indent="0">
              <a:buNone/>
            </a:pPr>
            <a:r>
              <a:rPr lang="es-MX" dirty="0"/>
              <a:t>LOS PINES DE 4 DIGITOS COMO 2580 SOLO EXISTEN 10 MIL COMBINACIOENES POSIBLES</a:t>
            </a:r>
          </a:p>
        </p:txBody>
      </p:sp>
    </p:spTree>
    <p:extLst>
      <p:ext uri="{BB962C8B-B14F-4D97-AF65-F5344CB8AC3E}">
        <p14:creationId xmlns:p14="http://schemas.microsoft.com/office/powerpoint/2010/main" val="315342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04C86-79FB-B93D-E3E2-47203AFA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55820"/>
            <a:ext cx="10396882" cy="1151965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1026" name="Picture 2" descr="Dedo de la mano ingresando el código pin. Introducir la contraseña. Símbolo  de código PIN. Icono de vector. | Vector Premium">
            <a:extLst>
              <a:ext uri="{FF2B5EF4-FFF2-40B4-BE49-F238E27FC236}">
                <a16:creationId xmlns:a16="http://schemas.microsoft.com/office/drawing/2014/main" id="{CC753AD0-2301-5E91-6714-B1798C45809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9" y="530693"/>
            <a:ext cx="5447571" cy="306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s claves PIN son el nuevo caramelo de los hackers, ya que 1 de cada 10  personas utilizan el mismo código">
            <a:extLst>
              <a:ext uri="{FF2B5EF4-FFF2-40B4-BE49-F238E27FC236}">
                <a16:creationId xmlns:a16="http://schemas.microsoft.com/office/drawing/2014/main" id="{CE406733-6413-803E-E62B-8E26CFD9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8104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60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5D8BB-1097-3870-15CD-A47B8878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HACKERS Y CIBERATAQUES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A972E-6070-1A90-714D-6326FCC6C1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NO TODOS LOS HACKERS SON MALOS HAY HACKER QUE SE DEDICAN A BUSCAR ERRORES Y AGUJEROS DE LA SEGURIDAD EN EL SOFTWARE PARA HACER SISTEMAS MAS SEGUROS Y RESISTENTES A MENUDO SON CONTRATADOS  POR EMPRESAS O GOBIERNOS  PARA REALIZAR EVALUACIONES DE SEGURIDAD</a:t>
            </a:r>
          </a:p>
          <a:p>
            <a:r>
              <a:rPr lang="es-MX" dirty="0"/>
              <a:t>A ESTE GRUPO DE HACKERS SE LES LLAMA WHITE HATS</a:t>
            </a:r>
          </a:p>
        </p:txBody>
      </p:sp>
    </p:spTree>
    <p:extLst>
      <p:ext uri="{BB962C8B-B14F-4D97-AF65-F5344CB8AC3E}">
        <p14:creationId xmlns:p14="http://schemas.microsoft.com/office/powerpoint/2010/main" val="89854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41FE9-88B2-35ED-DBB2-9F40148D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HACKERS MALICIOSOS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1225D-C733-F3C1-9723-776B2D18C2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LOS BLACK HATS SON GRUPOS DE HCAKERS MALICIOSOS PIRATAS INFORMATICOS QUE BUSCAN  ROBAR Y EXPLOTAR A OTROS USUARIOS Y VENDER VULNERABILIDADES INFORMATICAS Y DATOS</a:t>
            </a:r>
          </a:p>
          <a:p>
            <a:r>
              <a:rPr lang="es-MX" dirty="0"/>
              <a:t>LOS MALWARE QUE TE PUEDEN HACER LLEGAR PUEDE ADAPTAR MUCHAS FORMAS</a:t>
            </a:r>
          </a:p>
          <a:p>
            <a:r>
              <a:rPr lang="es-MX" dirty="0"/>
              <a:t>ROBAR DATOS BANCARIOS,CARTAS CREDENCIALES ,OTROS PUEDEN CIFRAR TUS ARCHIVOS Y EXIGIR UN RESCATE LO QUE SE LLAMA RANSOMWARE</a:t>
            </a:r>
          </a:p>
        </p:txBody>
      </p:sp>
      <p:pic>
        <p:nvPicPr>
          <p:cNvPr id="2050" name="Picture 2" descr="Cómo te pueden robar una cuenta bancaria: pasos para evitarlo - Solo Dinero">
            <a:extLst>
              <a:ext uri="{FF2B5EF4-FFF2-40B4-BE49-F238E27FC236}">
                <a16:creationId xmlns:a16="http://schemas.microsoft.com/office/drawing/2014/main" id="{71812913-283B-FC94-7861-6D2D1BB8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859" y="4390315"/>
            <a:ext cx="3499625" cy="196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62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23FA8-A080-CC9C-60D2-7EF29E9A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CRIPTOGRAFIA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E16B4-422F-95E0-B14D-E225D0D19F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Mantener una información segura se le llama cifrado su proceso inverso que le llama encriptado</a:t>
            </a:r>
          </a:p>
          <a:p>
            <a:pPr marL="0" indent="0">
              <a:buNone/>
            </a:pPr>
            <a:r>
              <a:rPr lang="es-MX" dirty="0"/>
              <a:t>Cifrado: la información de un sistema de computadora no pueda robarla ni leerla alguien que desee utilizarla con fines maliciosos.</a:t>
            </a:r>
          </a:p>
          <a:p>
            <a:pPr marL="0" indent="0">
              <a:buNone/>
            </a:pPr>
            <a:r>
              <a:rPr lang="es-MX" dirty="0" err="1"/>
              <a:t>Encriptado:proceso</a:t>
            </a:r>
            <a:r>
              <a:rPr lang="es-MX" dirty="0"/>
              <a:t> de protección de información o datos mediante modelos matemáticos para mezclarlos de tal manera que solo las partes que tengan la clave para descifrarlos puedan accede a él.</a:t>
            </a:r>
          </a:p>
        </p:txBody>
      </p:sp>
    </p:spTree>
    <p:extLst>
      <p:ext uri="{BB962C8B-B14F-4D97-AF65-F5344CB8AC3E}">
        <p14:creationId xmlns:p14="http://schemas.microsoft.com/office/powerpoint/2010/main" val="2614028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109</TotalTime>
  <Words>448</Words>
  <Application>Microsoft Office PowerPoint</Application>
  <PresentationFormat>Panorámica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Impact</vt:lpstr>
      <vt:lpstr>Evento principal</vt:lpstr>
      <vt:lpstr>Ciber seguridad</vt:lpstr>
      <vt:lpstr>Para que nos ayuda la ciberseguridad?</vt:lpstr>
      <vt:lpstr>La evolución de la ciberseguridad</vt:lpstr>
      <vt:lpstr>Violación de datos</vt:lpstr>
      <vt:lpstr>Seguridad en la red</vt:lpstr>
      <vt:lpstr>Presentación de PowerPoint</vt:lpstr>
      <vt:lpstr>HACKERS Y CIBERATAQUES</vt:lpstr>
      <vt:lpstr>HACKERS MALICIOSOS</vt:lpstr>
      <vt:lpstr>CRIPTOGRAFIA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CompuAula 03</dc:creator>
  <cp:lastModifiedBy>CompuAula 03</cp:lastModifiedBy>
  <cp:revision>2</cp:revision>
  <dcterms:created xsi:type="dcterms:W3CDTF">2025-06-04T21:18:47Z</dcterms:created>
  <dcterms:modified xsi:type="dcterms:W3CDTF">2025-06-07T02:15:04Z</dcterms:modified>
</cp:coreProperties>
</file>