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0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60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385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62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0416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7212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1190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7209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294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829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910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239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12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639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488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504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086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A5BF24-D156-4664-A46C-1767586388D3}" type="datetimeFigureOut">
              <a:rPr lang="es-MX" smtClean="0"/>
              <a:t>04/06/2025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890E2BD-48A6-459F-B1AA-BBC0417AF317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003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79A6-DBD9-9349-6261-439821862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Ciber seguridad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77EC83-1B77-7E20-7583-53FC3A38A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Eric Ernesto flores López</a:t>
            </a:r>
          </a:p>
        </p:txBody>
      </p:sp>
    </p:spTree>
    <p:extLst>
      <p:ext uri="{BB962C8B-B14F-4D97-AF65-F5344CB8AC3E}">
        <p14:creationId xmlns:p14="http://schemas.microsoft.com/office/powerpoint/2010/main" val="158903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59DEC-B041-8F94-9F94-5496B8C8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Para que nos ayuda la ciberseguridad</a:t>
            </a:r>
            <a:r>
              <a:rPr lang="es-MX" sz="5300" dirty="0"/>
              <a:t>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1FE5C-D53D-899A-6E43-F867DC56D0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Las computadoras no permiten comunicarnos a cualquier parte del mundo , así como existe seguridad física también existe en las redes se llama ciberseguridad sirve para minimizar el crimen y daños en el mundo virtual la ciberseguridad es una forma de traer paz</a:t>
            </a:r>
          </a:p>
        </p:txBody>
      </p:sp>
    </p:spTree>
    <p:extLst>
      <p:ext uri="{BB962C8B-B14F-4D97-AF65-F5344CB8AC3E}">
        <p14:creationId xmlns:p14="http://schemas.microsoft.com/office/powerpoint/2010/main" val="422247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096FD-8D46-FA7C-1EC0-4DBE4C5B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evolución de la ciberseguridad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D8CD1-26FA-AF94-05D3-5213C7143F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La ciberseguridad evoluciona tan rápido como las capacidades de la computación esta misma protege la integridad y la disponibilidad de sistemas informáticos y datos contra posibles amenazas </a:t>
            </a:r>
          </a:p>
        </p:txBody>
      </p:sp>
    </p:spTree>
    <p:extLst>
      <p:ext uri="{BB962C8B-B14F-4D97-AF65-F5344CB8AC3E}">
        <p14:creationId xmlns:p14="http://schemas.microsoft.com/office/powerpoint/2010/main" val="385857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6873D-A890-B0D2-4176-37CDA28B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Violación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30DBD-5D7A-D211-F438-B036D1AA91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Los piratas informáticos revelan información de las personas, tarjetas de crédito, cuentas de banco y su integridad, integridad significa que solo las personas las personas</a:t>
            </a:r>
          </a:p>
          <a:p>
            <a:r>
              <a:rPr lang="es-MX" dirty="0"/>
              <a:t>Autoritarias debe tener la capacidad de usar o modificar sistemas y datos</a:t>
            </a:r>
          </a:p>
        </p:txBody>
      </p:sp>
    </p:spTree>
    <p:extLst>
      <p:ext uri="{BB962C8B-B14F-4D97-AF65-F5344CB8AC3E}">
        <p14:creationId xmlns:p14="http://schemas.microsoft.com/office/powerpoint/2010/main" val="1702723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52</TotalTime>
  <Words>131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Impact</vt:lpstr>
      <vt:lpstr>Evento principal</vt:lpstr>
      <vt:lpstr>Ciber seguridad</vt:lpstr>
      <vt:lpstr>Para que nos ayuda la ciberseguridad?</vt:lpstr>
      <vt:lpstr>La evolución de la ciberseguridad</vt:lpstr>
      <vt:lpstr>Violación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1</cp:revision>
  <dcterms:created xsi:type="dcterms:W3CDTF">2025-06-04T21:18:47Z</dcterms:created>
  <dcterms:modified xsi:type="dcterms:W3CDTF">2025-06-04T22:11:11Z</dcterms:modified>
</cp:coreProperties>
</file>