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3131" y="3841364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b="true" sz="1138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872898" y="5160413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Detran-like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70589" y="8502571"/>
            <a:ext cx="8017411" cy="74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</a:pPr>
            <a:r>
              <a:rPr lang="en-US" sz="348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Projeto A3: Programação de Soluções Computacionais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9840" y="2149955"/>
            <a:ext cx="2999351" cy="29993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41695" y="3134939"/>
            <a:ext cx="12094993" cy="154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Por hoje é só,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9482" y="4931858"/>
            <a:ext cx="7360786" cy="154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pessoal.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016665"/>
            <a:ext cx="14152523" cy="6891819"/>
            <a:chOff x="0" y="0"/>
            <a:chExt cx="3727414" cy="181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815129"/>
            </a:xfrm>
            <a:custGeom>
              <a:avLst/>
              <a:gdLst/>
              <a:ahLst/>
              <a:cxnLst/>
              <a:rect r="r" b="b" t="t" l="l"/>
              <a:pathLst>
                <a:path h="181512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8562" y="1456894"/>
            <a:ext cx="6573048" cy="7451590"/>
            <a:chOff x="0" y="0"/>
            <a:chExt cx="1018337" cy="11544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154446"/>
            </a:xfrm>
            <a:custGeom>
              <a:avLst/>
              <a:gdLst/>
              <a:ahLst/>
              <a:cxnLst/>
              <a:rect r="r" b="b" t="t" l="l"/>
              <a:pathLst>
                <a:path h="1154446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0" t="-16198" r="0" b="-1619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66501" y="6709979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58233" y="2306583"/>
            <a:ext cx="1892038" cy="18920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7830949"/>
            <a:ext cx="2155070" cy="21550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95013" y="3216395"/>
            <a:ext cx="5886282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Integrantes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Projeto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36329" y="4859474"/>
            <a:ext cx="6862211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Erick Vinícius Ferreira da Silva / RA: 12925114010</a:t>
            </a:r>
          </a:p>
          <a:p>
            <a:pPr algn="ctr">
              <a:lnSpc>
                <a:spcPts val="2659"/>
              </a:lnSpc>
            </a:pP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Fabrício Jardim Zietlow / RA: 12925114421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Pedro Henrique Silva de Oliveira / RA: 12925115152</a:t>
            </a:r>
          </a:p>
          <a:p>
            <a:pPr algn="ctr">
              <a:lnSpc>
                <a:spcPts val="2659"/>
              </a:lnSpc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Adriano Junior de Oliveira / RA: 12925114205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49938" y="2009691"/>
            <a:ext cx="6573048" cy="6267619"/>
            <a:chOff x="0" y="0"/>
            <a:chExt cx="1018337" cy="9710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8337" cy="971018"/>
            </a:xfrm>
            <a:custGeom>
              <a:avLst/>
              <a:gdLst/>
              <a:ahLst/>
              <a:cxnLst/>
              <a:rect r="r" b="b" t="t" l="l"/>
              <a:pathLst>
                <a:path h="971018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l="0" t="-28704" r="0" b="-2870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5920447"/>
            <a:ext cx="8384711" cy="2735500"/>
            <a:chOff x="0" y="0"/>
            <a:chExt cx="2208319" cy="720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63406" y="2872563"/>
            <a:ext cx="7310908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40701" y="3597592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Projeto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18806" y="4872345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Desenvolver um sistema de gestão de veículos completo, inspirado nas funcionalidades do DETRAN.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18806" y="5649293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Aplicar na prática os conceitos fundamentais do semestre: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18806" y="6601177"/>
            <a:ext cx="6574791" cy="27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Programação Orientada a Objetos (POO).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26317" y="5012481"/>
            <a:ext cx="262038" cy="26203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26317" y="5789428"/>
            <a:ext cx="262038" cy="262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26317" y="7408628"/>
            <a:ext cx="262038" cy="2620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29600" y="2555251"/>
            <a:ext cx="2028716" cy="2080953"/>
            <a:chOff x="0" y="0"/>
            <a:chExt cx="534312" cy="5480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29360" y="5938378"/>
            <a:ext cx="2494991" cy="2717569"/>
            <a:chOff x="0" y="0"/>
            <a:chExt cx="1018337" cy="110918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18337" cy="1109183"/>
            </a:xfrm>
            <a:custGeom>
              <a:avLst/>
              <a:gdLst/>
              <a:ahLst/>
              <a:cxnLst/>
              <a:rect r="r" b="b" t="t" l="l"/>
              <a:pathLst>
                <a:path h="1109183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2"/>
              <a:stretch>
                <a:fillRect l="0" t="-18900" r="0" b="-1890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971743" y="5938378"/>
            <a:ext cx="2494991" cy="2736677"/>
            <a:chOff x="0" y="0"/>
            <a:chExt cx="1018337" cy="111698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18337" cy="1116982"/>
            </a:xfrm>
            <a:custGeom>
              <a:avLst/>
              <a:gdLst/>
              <a:ahLst/>
              <a:cxnLst/>
              <a:rect r="r" b="b" t="t" l="l"/>
              <a:pathLst>
                <a:path h="1116982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2"/>
              <a:stretch>
                <a:fillRect l="0" t="-18419" r="0" b="-18419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526317" y="6565816"/>
            <a:ext cx="262038" cy="26203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118806" y="7408628"/>
            <a:ext cx="6574791" cy="28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Persistência de dados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118806" y="7999083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Boas práticas de desenvolvimento e organização de código.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9526317" y="8015271"/>
            <a:ext cx="262038" cy="262038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101839"/>
            <a:ext cx="14152523" cy="4691226"/>
            <a:chOff x="0" y="0"/>
            <a:chExt cx="3727414" cy="1235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235549"/>
            </a:xfrm>
            <a:custGeom>
              <a:avLst/>
              <a:gdLst/>
              <a:ahLst/>
              <a:cxnLst/>
              <a:rect r="r" b="b" t="t" l="l"/>
              <a:pathLst>
                <a:path h="123554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32456" y="2555415"/>
            <a:ext cx="1892038" cy="1892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68803" y="3469418"/>
            <a:ext cx="978035" cy="97803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48603" y="6489537"/>
            <a:ext cx="1256320" cy="12563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422108" y="5233217"/>
            <a:ext cx="1256320" cy="12563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557820" y="3962531"/>
            <a:ext cx="6806598" cy="5481918"/>
          </a:xfrm>
          <a:custGeom>
            <a:avLst/>
            <a:gdLst/>
            <a:ahLst/>
            <a:cxnLst/>
            <a:rect r="r" b="b" t="t" l="l"/>
            <a:pathLst>
              <a:path h="5481918" w="6806598">
                <a:moveTo>
                  <a:pt x="0" y="0"/>
                </a:moveTo>
                <a:lnTo>
                  <a:pt x="6806598" y="0"/>
                </a:lnTo>
                <a:lnTo>
                  <a:pt x="6806598" y="5481919"/>
                </a:lnTo>
                <a:lnTo>
                  <a:pt x="0" y="5481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33341" y="2735854"/>
            <a:ext cx="13588767" cy="31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2"/>
              </a:lnSpc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Uma Aplicação Desktop Funcional e Intuitiva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79857" y="1335585"/>
            <a:ext cx="7310908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Nossa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28272" y="1960075"/>
            <a:ext cx="4145955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499498" y="3482132"/>
            <a:ext cx="11057318" cy="274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2"/>
              </a:lnSpc>
            </a:pPr>
            <a:r>
              <a:rPr lang="en-US" sz="214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Tecnologias: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A base do nosso sistema.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 Swing: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Para construir uma interface gráfica simples e funcional.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MySQL: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Para guardar os dados de forma permanente e segura.</a:t>
            </a:r>
          </a:p>
          <a:p>
            <a:pPr algn="ctr">
              <a:lnSpc>
                <a:spcPts val="2442"/>
              </a:lnSpc>
            </a:pPr>
          </a:p>
          <a:p>
            <a:pPr algn="ctr">
              <a:lnSpc>
                <a:spcPts val="2442"/>
              </a:lnSpc>
            </a:pPr>
            <a:r>
              <a:rPr lang="en-US" sz="214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Interface Principal:</a:t>
            </a:r>
          </a:p>
          <a:p>
            <a:pPr algn="ctr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Um menu centralizado com acesso a todas as funcionalidades, pensado para ser fácil de usar.</a:t>
            </a:r>
          </a:p>
          <a:p>
            <a:pPr algn="ctr">
              <a:lnSpc>
                <a:spcPts val="244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3420" y="5741165"/>
            <a:ext cx="7406570" cy="74065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67104" y="-2512338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97372" y="3216395"/>
            <a:ext cx="5529076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Arquitetura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76418" y="3466172"/>
            <a:ext cx="1343260" cy="13432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56913" y="4041024"/>
            <a:ext cx="464812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Código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24966" y="5535543"/>
            <a:ext cx="8310740" cy="396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Para manter o código limpo e fácil de dar manutenção, dividimos o projeto em pacotes com responsabilidades bem definidas: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A nossa interface gráfica, a "cara" do projeto.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Os "moldes" dos nossos dados (Veiculo, Proprietario, etc.).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dao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nosso "tradutor", que é o único que fala com a base de dados.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service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especialista que cuida das regras de negócio, como a conversão de placas.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util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Onde fica a nossa classe de conexão com a base de dados.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97372" y="5048224"/>
            <a:ext cx="262038" cy="2620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194073" y="5061068"/>
            <a:ext cx="6787324" cy="31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Um Projeto Organizado em Camadas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316715" y="1224047"/>
            <a:ext cx="5742639" cy="7648353"/>
          </a:xfrm>
          <a:custGeom>
            <a:avLst/>
            <a:gdLst/>
            <a:ahLst/>
            <a:cxnLst/>
            <a:rect r="r" b="b" t="t" l="l"/>
            <a:pathLst>
              <a:path h="7648353" w="5742639">
                <a:moveTo>
                  <a:pt x="0" y="0"/>
                </a:moveTo>
                <a:lnTo>
                  <a:pt x="5742639" y="0"/>
                </a:lnTo>
                <a:lnTo>
                  <a:pt x="5742639" y="7648354"/>
                </a:lnTo>
                <a:lnTo>
                  <a:pt x="0" y="764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82312" y="1923434"/>
            <a:ext cx="3388835" cy="6249579"/>
            <a:chOff x="0" y="0"/>
            <a:chExt cx="1038094" cy="19144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38094" cy="1914419"/>
            </a:xfrm>
            <a:custGeom>
              <a:avLst/>
              <a:gdLst/>
              <a:ahLst/>
              <a:cxnLst/>
              <a:rect r="r" b="b" t="t" l="l"/>
              <a:pathLst>
                <a:path h="1914419" w="1038094">
                  <a:moveTo>
                    <a:pt x="0" y="0"/>
                  </a:moveTo>
                  <a:lnTo>
                    <a:pt x="1038094" y="0"/>
                  </a:lnTo>
                  <a:lnTo>
                    <a:pt x="1038094" y="1914419"/>
                  </a:lnTo>
                  <a:lnTo>
                    <a:pt x="0" y="1914419"/>
                  </a:lnTo>
                  <a:close/>
                </a:path>
              </a:pathLst>
            </a:custGeom>
            <a:blipFill>
              <a:blip r:embed="rId3"/>
              <a:stretch>
                <a:fillRect l="-8661" t="0" r="-8661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623420" y="1477600"/>
            <a:ext cx="1343260" cy="13432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5013" y="3216395"/>
            <a:ext cx="7085947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Como os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se Conectam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860" y="4978117"/>
            <a:ext cx="6659653" cy="335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nossa base de dados tem 3 tabelas principais: 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proprietarios, veiculos e transferencias.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Usamos chaves primárias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 para garantir que cada registro é único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CPF e Placa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relação entre um veículo e o seu dono é feita com uma chave estrangeira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FOREIGN KEY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), ligando a tabela veiculos à proprietarios.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1618" y="3258194"/>
            <a:ext cx="8569821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Regras de Negócio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46982" y="393524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na PlacaService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860" y="4978117"/>
            <a:ext cx="7078874" cy="396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Isolamento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Toda a lógica de placas está na classe PlacaService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tornar o código mais flexivel.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Geração de Placas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método gerarPlacaMercosul() cria automaticamente uma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laca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no padrão novo para cada veículo cadastrado.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Conversão Segura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método converterParaMercosul() tem uma "guarda de segurança"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.matches()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 que só converte placas se elas estiverem no formato antigo, evitando erros.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1618" y="2051067"/>
            <a:ext cx="962871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Persistência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2671" y="2861931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no SistemaDAO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3958" y="4299221"/>
            <a:ext cx="7078874" cy="488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Segurança Primeiro: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Usamos PreparedStatement para proteger o sistema contra ataques de SQL Injection.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Transferência Atómica: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operação mais crítica, a transferência, é tratada como uma transação bancária.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conn.setAutoCommit(false);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“Não grave nada ainda.”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onn.commit();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"Deu tudo certo, pode gravar."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conn.rollback();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"Deu erro, desfaz tudo!" Isto garante que a nossa base de dados nunca ficará com dados inconsistentes.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00109" y="3158049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7561" y="2051067"/>
            <a:ext cx="3673606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Desafios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6137" y="2905202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 Aprendizados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26137" y="4374701"/>
            <a:ext cx="7078874" cy="366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Maior Desafio: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Entender e implementar corretamente as transações atómicas no JDBC. Foi um passo crucial para garantir a integridade dos dados e o aspecto mais profissional do nosso backend.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ncipal Aprendizado: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 importância da separação de camadas. Manter a interface, as regras de negócio e o acesso a dados em locais diferentes tornou o projeto muito mais fácil de desenvolver e depurar em equipe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1556426" y="1028700"/>
            <a:ext cx="1892038" cy="1892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56426" y="6811738"/>
            <a:ext cx="3185721" cy="318572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DAGqicq4O_0</dc:identifier>
  <dcterms:modified xsi:type="dcterms:W3CDTF">2011-08-01T06:04:30Z</dcterms:modified>
  <cp:revision>1</cp:revision>
  <dc:title>Projeto</dc:title>
</cp:coreProperties>
</file>