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c39/proposal-private-fields" TargetMode="External"/><Relationship Id="rId3" Type="http://schemas.openxmlformats.org/officeDocument/2006/relationships/hyperlink" Target="http://tc39.github.io/proposal-decorators/" TargetMode="External"/><Relationship Id="rId4" Type="http://schemas.openxmlformats.org/officeDocument/2006/relationships/hyperlink" Target="https://github.com/tc39/proposal-global" TargetMode="External"/><Relationship Id="rId5" Type="http://schemas.openxmlformats.org/officeDocument/2006/relationships/hyperlink" Target="https://github.com/tc39/proposal-async-itera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Symbols 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Symbol = Used for metaprogramming, crée une clef unique (Symbol(“foo”) === Symbol(“foo”); // false) sauf avec Symbol.for(“foo”);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Réflexion = metaprogramming, same as .net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Stage 0 (strawman)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Permets d’exposer une idée, aucun requis pour entrer ou sortir n’est imposé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Stage 1 (proposal)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But : déterminer la forme de la proposition, ses challenges, prouver son utilité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Pour entrer un “champion” doit accepter la proposition il est entendu qu’un polyfill ou une demo doit être fournie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Si un champion sélectionne la proposition le comité TC39 accepte de réfléchir sur le bien fondé de la proposition et son apport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Stage 2 (draft)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But : précisément déterminer la syntaxe et le format de la spec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Si accepté le comité s’attends à ce que la fonctionnalité soit développée et sera incluse éventuellement dans le standard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La spec doit  avoir une spec de qualité draft, une implémentation Expérimentale est attendue (node/navigateurs/autres)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Stage 3 (candidate)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But : avoir du feedback suite à utilisation réelle de la proposition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Si accepté la solution est assumée complète, feature freeze en some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Stage 4 (finished)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But : indiquer que la fonctionnalité est prête à être incluse dans un standard ECMAscript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Si accepté, la proposition sera incluse dans le prochain standard ECMAscript et l’implémentation finale sera effectuée (node/navigateurs/autres)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Private fields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https://github.com/tc39/proposal-private-fields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Decorators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http://tc39.github.io/proposal-decorators/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Global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https://github.com/tc39/proposal-global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Async iterations: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https://github.com/tc39/proposal-async-iteration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Inventé par Brendan Eich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Annoncé en Mars 1996 par Sun &amp; Netscape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Les noms sont passés par : Mocha &gt; Livescript &gt; Javascript (hey branding power, let’s hop on java hype!)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Microsoft entre dans la danse avec JScript en août 1996 pour régler le problème Y2K avec les dates (JS utilise l’objet Java Date qui a un bug avec le Y2K)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Netscape offre le standard à Ecma International qui deviens Ecma-262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Les travaux commencent Novembre 1996 et sont publiés en Juin 1997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 1 (Juin 1997)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Première version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 2 (Juin 1998)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Changements éditoriaux au standards. Alignement au standard international ISO/IEC 16262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highlight>
                  <a:srgbClr val="F8F9FA"/>
                </a:highlight>
              </a:rPr>
              <a:t>ES 3 (Déc 1999) 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Ajouté Regex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manipulation string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try/catch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meilleurs définitions d’erreur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formatage numérique</a:t>
            </a:r>
          </a:p>
          <a:p>
            <a:pPr indent="-295275" lvl="0" marL="45720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autres améliorations</a:t>
            </a:r>
          </a:p>
          <a:p>
            <a:pPr lvl="0">
              <a:spcBef>
                <a:spcPts val="0"/>
              </a:spcBef>
              <a:buNone/>
            </a:pPr>
            <a:r>
              <a:rPr lang="en-GB" sz="1050">
                <a:highlight>
                  <a:srgbClr val="F8F9FA"/>
                </a:highlight>
              </a:rPr>
              <a:t>ES 4 - Abandonné  </a:t>
            </a:r>
          </a:p>
          <a:p>
            <a:pPr indent="-295275" lvl="0" marL="45720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trop ambitieux, aurait fait des breaking changes mais aurait apporté classes, modules, event generators et autres</a:t>
            </a:r>
          </a:p>
          <a:p>
            <a:pPr lvl="0">
              <a:spcBef>
                <a:spcPts val="0"/>
              </a:spcBef>
              <a:buNone/>
            </a:pPr>
            <a:r>
              <a:rPr lang="en-GB" sz="1050">
                <a:highlight>
                  <a:srgbClr val="F8F9FA"/>
                </a:highlight>
              </a:rPr>
              <a:t>ES 5 (Déc 2009) 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Ajoute “strict mode” (plus de error checking, empêche comportements louches (par ex. accéder à une variable non déclarée))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Accessors (get/set)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Changement de syntaxe (peut utiliser mots réservés après le . comme .new/ .function etc)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Object.* (create, getPrototypeOf, defineProperties, keys, etc)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Array.*</a:t>
            </a:r>
          </a:p>
          <a:p>
            <a:pPr indent="-295275" lvl="0" marL="45720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JSON ! (plus de eval!)</a:t>
            </a:r>
          </a:p>
          <a:p>
            <a:pPr lvl="0">
              <a:spcBef>
                <a:spcPts val="0"/>
              </a:spcBef>
              <a:buNone/>
            </a:pPr>
            <a:r>
              <a:rPr lang="en-GB" sz="1050">
                <a:highlight>
                  <a:srgbClr val="F8F9FA"/>
                </a:highlight>
              </a:rPr>
              <a:t>ES 6 (renommé ES 2015, Juin 2015)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Changement à release annuel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Changement à releases qui ne brisent pas les features (utilisation de polyfills)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Classes !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Modules !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Utilisation par défaut de strict mode dans classes &amp; modules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Promises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Arrow functions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Template Strings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Let / const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Iterators + for … of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Destructuring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Autres à voir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highlight>
                  <a:srgbClr val="F8F9FA"/>
                </a:highlight>
              </a:rPr>
              <a:t>ES 7 (ES 2016, Juin 2016)</a:t>
            </a:r>
          </a:p>
          <a:p>
            <a:pPr indent="-295275" lvl="0" marL="457200" rtl="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Exponentiation operator (**)</a:t>
            </a:r>
          </a:p>
          <a:p>
            <a:pPr indent="-295275" lvl="0" marL="457200">
              <a:spcBef>
                <a:spcPts val="0"/>
              </a:spcBef>
              <a:buSzPct val="95454"/>
              <a:buChar char="-"/>
            </a:pPr>
            <a:r>
              <a:rPr lang="en-GB" sz="1050">
                <a:highlight>
                  <a:srgbClr val="F8F9FA"/>
                </a:highlight>
              </a:rPr>
              <a:t>Array.prototype.includes (remplace Array.prototype.indexOf !== -1)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Votre face après toutes ces informations, oui Javasript a eu toute une évolution!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start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angax.github.io/compat-table/es6/" TargetMode="External"/><Relationship Id="rId4" Type="http://schemas.openxmlformats.org/officeDocument/2006/relationships/hyperlink" Target="http://kangax.github.io/compat-table/es2016plu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c39/proposal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Futur de Javascript … Maintenant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Asynchronisme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909950"/>
            <a:ext cx="8520600" cy="13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Generators (ES2015)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Promises (ES2015)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async/await (ES2016)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Varia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Symboles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Réflexion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Proxy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Array.prototype.includes (ES2016)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string.prototype.padEnd (ES2016) &lt;insert leftPad joke here&gt;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string.prototype.padStart (ES2016)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État des navigateurs vs fonctionnalités 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https://kangax.github.io/compat-table/es6/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http://kangax.github.io/compat-table/es2016plus/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Navigateurs vs Compatibilité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Opportunités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Transpilers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Traceur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Babel (was es6to5)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webpack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Propositions	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Propositions en cours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https://github.com/tc39/proposals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Explication des stages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Aperçu des propositions intéressantes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Array.padStart, Array.padEnd - Stage 4 &lt;insert leftPad joke here&gt;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Object.values - Stage 4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Global - Stage 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Asynchronous Iterations - Stage 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Private Fields - Stage 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Decorateurs - Stage 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Array.trimStart, Array.trimEnd - Stage 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Null Propagation Operator (?.) -  Stage 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Realms - Stage 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Function Bind Operator - (::) - Stage 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Method Parameters Decorators (f(@foo myvar) {} ) - Stage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/>
              <a:t>Un peu d’histoire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Versions de Ecmascript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516"/>
            <a:ext cx="9143998" cy="245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Processus du TC39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063175"/>
            <a:ext cx="8520600" cy="7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TC39 = Technical Commitee 39 (comité global qui surveille l’évolution de 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Pourquoi dois-je m’y intéresser?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953000"/>
            <a:ext cx="8520600" cy="12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Tous les changements sont backward compatible (avec transpilers/polyfills)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Nouveaux constructs pour faciliter maintenance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Flexibilité et expressivité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Expressions et Opérateurs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Const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Template strings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Arrow function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Function Default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Rest/Spread operator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Destructurateurs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New.target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Modules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Classes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