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5" r:id="rId3"/>
    <p:sldId id="277" r:id="rId4"/>
    <p:sldId id="279" r:id="rId5"/>
    <p:sldId id="257" r:id="rId6"/>
    <p:sldId id="258" r:id="rId7"/>
    <p:sldId id="276" r:id="rId8"/>
    <p:sldId id="262" r:id="rId9"/>
    <p:sldId id="278" r:id="rId10"/>
    <p:sldId id="264" r:id="rId11"/>
    <p:sldId id="265" r:id="rId12"/>
    <p:sldId id="259" r:id="rId13"/>
    <p:sldId id="260" r:id="rId14"/>
    <p:sldId id="261" r:id="rId15"/>
    <p:sldId id="267" r:id="rId16"/>
    <p:sldId id="268" r:id="rId17"/>
    <p:sldId id="269" r:id="rId18"/>
    <p:sldId id="270" r:id="rId19"/>
    <p:sldId id="271" r:id="rId20"/>
    <p:sldId id="272" r:id="rId21"/>
    <p:sldId id="273" r:id="rId22"/>
    <p:sldId id="274"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9663" y="2384698"/>
            <a:ext cx="6727175" cy="1515533"/>
          </a:xfrm>
        </p:spPr>
        <p:txBody>
          <a:bodyPr/>
          <a:lstStyle/>
          <a:p>
            <a:r>
              <a:rPr lang="en-US" sz="3600" b="1" dirty="0" err="1"/>
              <a:t>Perancangan</a:t>
            </a:r>
            <a:r>
              <a:rPr lang="en-US" sz="3600" b="1" dirty="0"/>
              <a:t> Status </a:t>
            </a:r>
            <a:r>
              <a:rPr lang="en-US" sz="3600" b="1" dirty="0" err="1"/>
              <a:t>Mutu</a:t>
            </a:r>
            <a:r>
              <a:rPr lang="en-US" sz="3600" b="1" dirty="0"/>
              <a:t> Air </a:t>
            </a:r>
            <a:r>
              <a:rPr lang="en-US" sz="3600" b="1" dirty="0" err="1"/>
              <a:t>Sistem</a:t>
            </a:r>
            <a:r>
              <a:rPr lang="en-US" sz="3600" b="1" dirty="0"/>
              <a:t> Website </a:t>
            </a:r>
            <a:r>
              <a:rPr lang="en-US" sz="3600" b="1" dirty="0" err="1"/>
              <a:t>Informasi</a:t>
            </a:r>
            <a:r>
              <a:rPr lang="en-US" sz="3600" b="1" dirty="0"/>
              <a:t> </a:t>
            </a:r>
            <a:r>
              <a:rPr lang="en-US" sz="3600" b="1" dirty="0" err="1"/>
              <a:t>Dinas</a:t>
            </a:r>
            <a:r>
              <a:rPr lang="en-US" sz="3600" b="1" dirty="0"/>
              <a:t> </a:t>
            </a:r>
            <a:r>
              <a:rPr lang="en-US" sz="3600" b="1" dirty="0" err="1"/>
              <a:t>Lingkungan</a:t>
            </a:r>
            <a:r>
              <a:rPr lang="en-US" sz="3600" b="1" dirty="0"/>
              <a:t> Kota </a:t>
            </a:r>
            <a:r>
              <a:rPr lang="en-US" sz="3600" b="1" dirty="0" err="1"/>
              <a:t>Cimahi</a:t>
            </a:r>
            <a:r>
              <a:rPr lang="en-US" sz="3600" b="1" dirty="0"/>
              <a:t> </a:t>
            </a:r>
            <a:br>
              <a:rPr lang="en-US" sz="3600" b="1" dirty="0"/>
            </a:br>
            <a:endParaRPr lang="en-US" sz="3600" dirty="0"/>
          </a:p>
        </p:txBody>
      </p:sp>
      <p:sp>
        <p:nvSpPr>
          <p:cNvPr id="3" name="Subtitle 2"/>
          <p:cNvSpPr>
            <a:spLocks noGrp="1"/>
          </p:cNvSpPr>
          <p:nvPr>
            <p:ph type="subTitle" idx="1"/>
          </p:nvPr>
        </p:nvSpPr>
        <p:spPr/>
        <p:txBody>
          <a:bodyPr>
            <a:normAutofit lnSpcReduction="10000"/>
          </a:bodyPr>
          <a:lstStyle/>
          <a:p>
            <a:pPr algn="l"/>
            <a:r>
              <a:rPr lang="en-US" dirty="0" err="1"/>
              <a:t>Dosen</a:t>
            </a:r>
            <a:r>
              <a:rPr lang="en-US" dirty="0"/>
              <a:t> </a:t>
            </a:r>
            <a:r>
              <a:rPr lang="en-US" dirty="0" err="1"/>
              <a:t>Pembimbing</a:t>
            </a:r>
            <a:r>
              <a:rPr lang="en-US" dirty="0"/>
              <a:t> : </a:t>
            </a:r>
            <a:r>
              <a:rPr lang="en-US" dirty="0" err="1"/>
              <a:t>Dewi</a:t>
            </a:r>
            <a:r>
              <a:rPr lang="en-US" dirty="0"/>
              <a:t> </a:t>
            </a:r>
            <a:r>
              <a:rPr lang="en-US" dirty="0" err="1"/>
              <a:t>Rosmala</a:t>
            </a:r>
            <a:r>
              <a:rPr lang="en-US" dirty="0"/>
              <a:t>., </a:t>
            </a:r>
            <a:r>
              <a:rPr lang="en-US" dirty="0" err="1"/>
              <a:t>S.Si.,M.IT</a:t>
            </a:r>
            <a:r>
              <a:rPr lang="en-US" dirty="0"/>
              <a:t>.</a:t>
            </a:r>
          </a:p>
          <a:p>
            <a:pPr algn="l"/>
            <a:r>
              <a:rPr lang="pl-PL" dirty="0" smtClean="0"/>
              <a:t>Nama </a:t>
            </a:r>
            <a:r>
              <a:rPr lang="pl-PL" dirty="0"/>
              <a:t>: </a:t>
            </a:r>
            <a:r>
              <a:rPr lang="en-US" dirty="0" smtClean="0"/>
              <a:t>Erick Gunawan</a:t>
            </a:r>
            <a:endParaRPr lang="pl-PL" dirty="0"/>
          </a:p>
          <a:p>
            <a:pPr algn="l"/>
            <a:r>
              <a:rPr lang="pl-PL" dirty="0"/>
              <a:t>Nrp : </a:t>
            </a:r>
            <a:r>
              <a:rPr lang="pl-PL" dirty="0" smtClean="0"/>
              <a:t>1520180</a:t>
            </a:r>
            <a:r>
              <a:rPr lang="en-US" dirty="0" smtClean="0"/>
              <a:t>71</a:t>
            </a:r>
            <a:endParaRPr lang="pl-PL" dirty="0"/>
          </a:p>
          <a:p>
            <a:endParaRPr lang="en-US" dirty="0"/>
          </a:p>
        </p:txBody>
      </p:sp>
    </p:spTree>
    <p:extLst>
      <p:ext uri="{BB962C8B-B14F-4D97-AF65-F5344CB8AC3E}">
        <p14:creationId xmlns:p14="http://schemas.microsoft.com/office/powerpoint/2010/main" val="25824186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Tabel</a:t>
            </a:r>
            <a:r>
              <a:rPr lang="en-US" dirty="0" smtClean="0"/>
              <a:t> </a:t>
            </a:r>
            <a:r>
              <a:rPr lang="en-US" dirty="0" err="1" smtClean="0"/>
              <a:t>Penentuan</a:t>
            </a:r>
            <a:r>
              <a:rPr lang="en-US" dirty="0" smtClean="0"/>
              <a:t> Status </a:t>
            </a:r>
            <a:r>
              <a:rPr lang="en-US" dirty="0" err="1" smtClean="0"/>
              <a:t>Mutu</a:t>
            </a:r>
            <a:r>
              <a:rPr lang="en-US" dirty="0" smtClean="0"/>
              <a:t> Air</a:t>
            </a:r>
            <a:endParaRPr lang="en-US" dirty="0"/>
          </a:p>
        </p:txBody>
      </p:sp>
      <p:pic>
        <p:nvPicPr>
          <p:cNvPr id="4" name="Content Placeholder 3"/>
          <p:cNvPicPr>
            <a:picLocks noGrp="1"/>
          </p:cNvPicPr>
          <p:nvPr>
            <p:ph idx="1"/>
          </p:nvPr>
        </p:nvPicPr>
        <p:blipFill rotWithShape="1">
          <a:blip r:embed="rId2"/>
          <a:srcRect t="1767" b="1"/>
          <a:stretch/>
        </p:blipFill>
        <p:spPr bwMode="auto">
          <a:xfrm>
            <a:off x="3459031" y="4711700"/>
            <a:ext cx="4922273" cy="990600"/>
          </a:xfrm>
          <a:prstGeom prst="rect">
            <a:avLst/>
          </a:prstGeom>
          <a:ln>
            <a:noFill/>
          </a:ln>
          <a:extLst>
            <a:ext uri="{53640926-AAD7-44D8-BBD7-CCE9431645EC}">
              <a14:shadowObscured xmlns:a14="http://schemas.microsoft.com/office/drawing/2010/main"/>
            </a:ext>
          </a:extLst>
        </p:spPr>
      </p:pic>
      <p:sp>
        <p:nvSpPr>
          <p:cNvPr id="5" name="Title 1"/>
          <p:cNvSpPr txBox="1">
            <a:spLocks/>
          </p:cNvSpPr>
          <p:nvPr/>
        </p:nvSpPr>
        <p:spPr>
          <a:xfrm rot="10800000" flipV="1">
            <a:off x="1651001" y="5491164"/>
            <a:ext cx="8889998" cy="736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err="1"/>
              <a:t>Sumber:Hisky</a:t>
            </a:r>
            <a:r>
              <a:rPr lang="en-US" sz="1200" dirty="0"/>
              <a:t> Robinson </a:t>
            </a:r>
            <a:r>
              <a:rPr lang="en-US" sz="1200" dirty="0" err="1"/>
              <a:t>Sampe</a:t>
            </a:r>
            <a:r>
              <a:rPr lang="en-US" sz="1200" dirty="0"/>
              <a:t>, I. J. (2018). </a:t>
            </a:r>
            <a:r>
              <a:rPr lang="en-US" sz="1200" dirty="0" err="1"/>
              <a:t>Kajian</a:t>
            </a:r>
            <a:r>
              <a:rPr lang="en-US" sz="1200" dirty="0"/>
              <a:t> </a:t>
            </a:r>
            <a:r>
              <a:rPr lang="en-US" sz="1200" dirty="0" err="1"/>
              <a:t>Perhitungan</a:t>
            </a:r>
            <a:r>
              <a:rPr lang="en-US" sz="1200" dirty="0"/>
              <a:t> Beban </a:t>
            </a:r>
            <a:r>
              <a:rPr lang="en-US" sz="1200" dirty="0" err="1"/>
              <a:t>Pencemaran</a:t>
            </a:r>
            <a:r>
              <a:rPr lang="en-US" sz="1200" dirty="0"/>
              <a:t> Sungai </a:t>
            </a:r>
            <a:r>
              <a:rPr lang="en-US" sz="1200" dirty="0" err="1"/>
              <a:t>Cisangkuy</a:t>
            </a:r>
            <a:r>
              <a:rPr lang="en-US" sz="1200" dirty="0"/>
              <a:t> . </a:t>
            </a:r>
            <a:r>
              <a:rPr lang="en-US" sz="1200" dirty="0" err="1"/>
              <a:t>Jurnal</a:t>
            </a:r>
            <a:r>
              <a:rPr lang="en-US" sz="1200" dirty="0"/>
              <a:t> </a:t>
            </a:r>
            <a:r>
              <a:rPr lang="en-US" sz="1200" dirty="0" err="1"/>
              <a:t>Rekayasa</a:t>
            </a:r>
            <a:r>
              <a:rPr lang="en-US" sz="1200" dirty="0"/>
              <a:t> </a:t>
            </a:r>
            <a:r>
              <a:rPr lang="en-US" sz="1200" dirty="0" err="1"/>
              <a:t>Hijau</a:t>
            </a:r>
            <a:r>
              <a:rPr lang="en-US" sz="1200" dirty="0"/>
              <a:t> , 12.</a:t>
            </a:r>
          </a:p>
        </p:txBody>
      </p:sp>
      <p:sp>
        <p:nvSpPr>
          <p:cNvPr id="6" name="Content Placeholder 2"/>
          <p:cNvSpPr txBox="1">
            <a:spLocks/>
          </p:cNvSpPr>
          <p:nvPr/>
        </p:nvSpPr>
        <p:spPr>
          <a:xfrm>
            <a:off x="1295402" y="2383364"/>
            <a:ext cx="99694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lgn="just"/>
            <a:r>
              <a:rPr lang="id-ID" dirty="0"/>
              <a:t>halaman  indeks kualitas air terdapat penyajian rekapan data.Rekapan data yang dilihat adalah bagaimana tiap sungai mempunyai nilai pencemaran tinggi,sedang,dan rendah.Halaman indeks kualitas air juga merekapkan data tiap tahunnya dengan mengambil data pada status mutu air.Setelah direkap data dengan periode terdapat nilai indeks kualitas air.Nilai indeks kualitas air adalah nilai rekapan satu periode pada penelitian nilai pencemaran sungai</a:t>
            </a:r>
            <a:endParaRPr lang="en-US" dirty="0"/>
          </a:p>
        </p:txBody>
      </p:sp>
    </p:spTree>
    <p:extLst>
      <p:ext uri="{BB962C8B-B14F-4D97-AF65-F5344CB8AC3E}">
        <p14:creationId xmlns:p14="http://schemas.microsoft.com/office/powerpoint/2010/main" val="35383460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3950848" y="828872"/>
            <a:ext cx="4554325" cy="4795315"/>
          </a:xfrm>
          <a:prstGeom prst="rect">
            <a:avLst/>
          </a:prstGeom>
        </p:spPr>
      </p:pic>
    </p:spTree>
    <p:extLst>
      <p:ext uri="{BB962C8B-B14F-4D97-AF65-F5344CB8AC3E}">
        <p14:creationId xmlns:p14="http://schemas.microsoft.com/office/powerpoint/2010/main" val="1657533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Diagram Status </a:t>
            </a:r>
            <a:r>
              <a:rPr lang="en-US" dirty="0" err="1" smtClean="0"/>
              <a:t>Mutu</a:t>
            </a:r>
            <a:r>
              <a:rPr lang="en-US" dirty="0" smtClean="0"/>
              <a:t> Air (Import Excel)</a:t>
            </a:r>
            <a:endParaRPr lang="en-US" dirty="0"/>
          </a:p>
        </p:txBody>
      </p:sp>
      <p:pic>
        <p:nvPicPr>
          <p:cNvPr id="4" name="Content Placeholder 3"/>
          <p:cNvPicPr>
            <a:picLocks noGrp="1"/>
          </p:cNvPicPr>
          <p:nvPr>
            <p:ph idx="1"/>
          </p:nvPr>
        </p:nvPicPr>
        <p:blipFill>
          <a:blip r:embed="rId2"/>
          <a:stretch>
            <a:fillRect/>
          </a:stretch>
        </p:blipFill>
        <p:spPr>
          <a:xfrm>
            <a:off x="3009991" y="2430463"/>
            <a:ext cx="6172017" cy="3640137"/>
          </a:xfrm>
          <a:prstGeom prst="rect">
            <a:avLst/>
          </a:prstGeom>
        </p:spPr>
      </p:pic>
    </p:spTree>
    <p:extLst>
      <p:ext uri="{BB962C8B-B14F-4D97-AF65-F5344CB8AC3E}">
        <p14:creationId xmlns:p14="http://schemas.microsoft.com/office/powerpoint/2010/main" val="6913028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Sequence Diagram Input Data Status </a:t>
            </a:r>
            <a:r>
              <a:rPr lang="en-US" dirty="0" err="1" smtClean="0"/>
              <a:t>Mutu</a:t>
            </a:r>
            <a:r>
              <a:rPr lang="en-US" dirty="0" smtClean="0"/>
              <a:t> Air</a:t>
            </a:r>
            <a:endParaRPr lang="en-US" dirty="0"/>
          </a:p>
        </p:txBody>
      </p:sp>
      <p:pic>
        <p:nvPicPr>
          <p:cNvPr id="1026" name="Picture 2" descr="S__412713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338" y="2622703"/>
            <a:ext cx="6696662" cy="3185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25146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Sequence </a:t>
            </a:r>
            <a:r>
              <a:rPr lang="en-US" dirty="0" smtClean="0"/>
              <a:t>Diagram </a:t>
            </a:r>
            <a:r>
              <a:rPr lang="en-US" dirty="0" err="1" smtClean="0"/>
              <a:t>Indeks</a:t>
            </a:r>
            <a:r>
              <a:rPr lang="en-US" dirty="0" smtClean="0"/>
              <a:t> </a:t>
            </a:r>
            <a:r>
              <a:rPr lang="en-US" dirty="0" err="1" smtClean="0"/>
              <a:t>Kualitas</a:t>
            </a:r>
            <a:r>
              <a:rPr lang="en-US" dirty="0" smtClean="0"/>
              <a:t> </a:t>
            </a:r>
            <a:r>
              <a:rPr lang="en-US" dirty="0" err="1" smtClean="0"/>
              <a:t>AIr</a:t>
            </a:r>
            <a:endParaRPr lang="en-US" dirty="0"/>
          </a:p>
        </p:txBody>
      </p:sp>
      <p:pic>
        <p:nvPicPr>
          <p:cNvPr id="4" name="Content Placeholder 3" descr="C:\Users\erick\AppData\Local\Microsoft\Windows\INetCache\Content.Word\S__41271314.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48385" y="2557463"/>
            <a:ext cx="5495230" cy="3317875"/>
          </a:xfrm>
          <a:prstGeom prst="rect">
            <a:avLst/>
          </a:prstGeom>
          <a:noFill/>
          <a:ln>
            <a:noFill/>
          </a:ln>
        </p:spPr>
      </p:pic>
    </p:spTree>
    <p:extLst>
      <p:ext uri="{BB962C8B-B14F-4D97-AF65-F5344CB8AC3E}">
        <p14:creationId xmlns:p14="http://schemas.microsoft.com/office/powerpoint/2010/main" val="1891362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Halaman</a:t>
            </a:r>
            <a:r>
              <a:rPr lang="en-US" dirty="0" smtClean="0"/>
              <a:t> </a:t>
            </a:r>
            <a:r>
              <a:rPr lang="en-US" dirty="0" err="1" smtClean="0"/>
              <a:t>Beranda</a:t>
            </a:r>
            <a:endParaRPr lang="en-US" dirty="0"/>
          </a:p>
        </p:txBody>
      </p:sp>
      <p:pic>
        <p:nvPicPr>
          <p:cNvPr id="4" name="Content Placeholder 3"/>
          <p:cNvPicPr>
            <a:picLocks noGrp="1"/>
          </p:cNvPicPr>
          <p:nvPr>
            <p:ph idx="1"/>
          </p:nvPr>
        </p:nvPicPr>
        <p:blipFill>
          <a:blip r:embed="rId2"/>
          <a:stretch>
            <a:fillRect/>
          </a:stretch>
        </p:blipFill>
        <p:spPr>
          <a:xfrm>
            <a:off x="2672117" y="2557463"/>
            <a:ext cx="6847766" cy="3317875"/>
          </a:xfrm>
          <a:prstGeom prst="rect">
            <a:avLst/>
          </a:prstGeom>
        </p:spPr>
      </p:pic>
    </p:spTree>
    <p:extLst>
      <p:ext uri="{BB962C8B-B14F-4D97-AF65-F5344CB8AC3E}">
        <p14:creationId xmlns:p14="http://schemas.microsoft.com/office/powerpoint/2010/main" val="3660545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Halaman</a:t>
            </a:r>
            <a:r>
              <a:rPr lang="en-US" dirty="0" smtClean="0"/>
              <a:t> Status </a:t>
            </a:r>
            <a:r>
              <a:rPr lang="en-US" dirty="0" err="1" smtClean="0"/>
              <a:t>Mutu</a:t>
            </a:r>
            <a:r>
              <a:rPr lang="en-US" dirty="0" smtClean="0"/>
              <a:t> Air</a:t>
            </a:r>
            <a:endParaRPr lang="en-US" dirty="0"/>
          </a:p>
        </p:txBody>
      </p:sp>
      <p:pic>
        <p:nvPicPr>
          <p:cNvPr id="6" name="Content Placeholder 5"/>
          <p:cNvPicPr>
            <a:picLocks noGrp="1"/>
          </p:cNvPicPr>
          <p:nvPr>
            <p:ph idx="1"/>
          </p:nvPr>
        </p:nvPicPr>
        <p:blipFill>
          <a:blip r:embed="rId2"/>
          <a:stretch>
            <a:fillRect/>
          </a:stretch>
        </p:blipFill>
        <p:spPr>
          <a:xfrm>
            <a:off x="2947680" y="2557463"/>
            <a:ext cx="6296640" cy="3317875"/>
          </a:xfrm>
          <a:prstGeom prst="rect">
            <a:avLst/>
          </a:prstGeom>
        </p:spPr>
      </p:pic>
    </p:spTree>
    <p:extLst>
      <p:ext uri="{BB962C8B-B14F-4D97-AF65-F5344CB8AC3E}">
        <p14:creationId xmlns:p14="http://schemas.microsoft.com/office/powerpoint/2010/main" val="20189242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Halaman</a:t>
            </a:r>
            <a:r>
              <a:rPr lang="en-US" dirty="0" smtClean="0"/>
              <a:t> </a:t>
            </a:r>
            <a:r>
              <a:rPr lang="en-US" dirty="0" err="1" smtClean="0"/>
              <a:t>Perhitungan</a:t>
            </a:r>
            <a:r>
              <a:rPr lang="en-US" dirty="0" smtClean="0"/>
              <a:t> Status </a:t>
            </a:r>
            <a:r>
              <a:rPr lang="en-US" dirty="0" err="1" smtClean="0"/>
              <a:t>Mutu</a:t>
            </a:r>
            <a:r>
              <a:rPr lang="en-US" dirty="0" smtClean="0"/>
              <a:t> Air</a:t>
            </a:r>
            <a:endParaRPr lang="en-US" dirty="0"/>
          </a:p>
        </p:txBody>
      </p:sp>
      <p:pic>
        <p:nvPicPr>
          <p:cNvPr id="4" name="Content Placeholder 3"/>
          <p:cNvPicPr>
            <a:picLocks noGrp="1"/>
          </p:cNvPicPr>
          <p:nvPr>
            <p:ph idx="1"/>
          </p:nvPr>
        </p:nvPicPr>
        <p:blipFill>
          <a:blip r:embed="rId2"/>
          <a:stretch>
            <a:fillRect/>
          </a:stretch>
        </p:blipFill>
        <p:spPr>
          <a:xfrm>
            <a:off x="2981221" y="2557463"/>
            <a:ext cx="6229557" cy="3317875"/>
          </a:xfrm>
          <a:prstGeom prst="rect">
            <a:avLst/>
          </a:prstGeom>
        </p:spPr>
      </p:pic>
    </p:spTree>
    <p:extLst>
      <p:ext uri="{BB962C8B-B14F-4D97-AF65-F5344CB8AC3E}">
        <p14:creationId xmlns:p14="http://schemas.microsoft.com/office/powerpoint/2010/main" val="8563877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Bagian</a:t>
            </a:r>
            <a:r>
              <a:rPr lang="en-US" dirty="0" smtClean="0"/>
              <a:t> </a:t>
            </a:r>
            <a:r>
              <a:rPr lang="en-US" dirty="0" err="1" smtClean="0"/>
              <a:t>Kalkulator</a:t>
            </a:r>
            <a:r>
              <a:rPr lang="en-US" dirty="0" smtClean="0"/>
              <a:t> </a:t>
            </a:r>
            <a:r>
              <a:rPr lang="en-US" dirty="0" err="1" smtClean="0"/>
              <a:t>Perhitungan</a:t>
            </a:r>
            <a:r>
              <a:rPr lang="en-US" dirty="0" smtClean="0"/>
              <a:t> </a:t>
            </a:r>
            <a:r>
              <a:rPr lang="en-US" dirty="0" err="1" smtClean="0"/>
              <a:t>dan</a:t>
            </a:r>
            <a:r>
              <a:rPr lang="en-US" dirty="0" smtClean="0"/>
              <a:t> </a:t>
            </a:r>
            <a:r>
              <a:rPr lang="en-US" dirty="0" err="1" smtClean="0"/>
              <a:t>Penentuan</a:t>
            </a:r>
            <a:r>
              <a:rPr lang="en-US" dirty="0" smtClean="0"/>
              <a:t> </a:t>
            </a:r>
            <a:r>
              <a:rPr lang="en-US" dirty="0" err="1" smtClean="0"/>
              <a:t>Pencemaran</a:t>
            </a:r>
            <a:endParaRPr lang="en-US" dirty="0"/>
          </a:p>
        </p:txBody>
      </p:sp>
      <p:pic>
        <p:nvPicPr>
          <p:cNvPr id="4" name="Content Placeholder 3"/>
          <p:cNvPicPr>
            <a:picLocks noGrp="1"/>
          </p:cNvPicPr>
          <p:nvPr>
            <p:ph idx="1"/>
          </p:nvPr>
        </p:nvPicPr>
        <p:blipFill>
          <a:blip r:embed="rId2"/>
          <a:stretch>
            <a:fillRect/>
          </a:stretch>
        </p:blipFill>
        <p:spPr>
          <a:xfrm>
            <a:off x="3673658" y="2557463"/>
            <a:ext cx="4844684" cy="3317875"/>
          </a:xfrm>
          <a:prstGeom prst="rect">
            <a:avLst/>
          </a:prstGeom>
        </p:spPr>
      </p:pic>
    </p:spTree>
    <p:extLst>
      <p:ext uri="{BB962C8B-B14F-4D97-AF65-F5344CB8AC3E}">
        <p14:creationId xmlns:p14="http://schemas.microsoft.com/office/powerpoint/2010/main" val="42116664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Halaman</a:t>
            </a:r>
            <a:r>
              <a:rPr lang="en-US" dirty="0" smtClean="0"/>
              <a:t> Import Excel</a:t>
            </a:r>
            <a:endParaRPr lang="en-US" dirty="0"/>
          </a:p>
        </p:txBody>
      </p:sp>
      <p:pic>
        <p:nvPicPr>
          <p:cNvPr id="4" name="Content Placeholder 3" descr="C:\Users\erick\Desktop\HAQI\TSS-Pertanian\Import Excel.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71628" y="2615977"/>
            <a:ext cx="4248743" cy="3200847"/>
          </a:xfrm>
          <a:prstGeom prst="rect">
            <a:avLst/>
          </a:prstGeom>
          <a:noFill/>
          <a:ln>
            <a:noFill/>
          </a:ln>
        </p:spPr>
      </p:pic>
    </p:spTree>
    <p:extLst>
      <p:ext uri="{BB962C8B-B14F-4D97-AF65-F5344CB8AC3E}">
        <p14:creationId xmlns:p14="http://schemas.microsoft.com/office/powerpoint/2010/main" val="3830613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53532"/>
            <a:ext cx="9601196" cy="1303867"/>
          </a:xfrm>
        </p:spPr>
        <p:txBody>
          <a:bodyPr/>
          <a:lstStyle/>
          <a:p>
            <a:r>
              <a:rPr lang="en-US" dirty="0" err="1" smtClean="0"/>
              <a:t>Latar</a:t>
            </a:r>
            <a:r>
              <a:rPr lang="en-US" dirty="0" smtClean="0"/>
              <a:t> </a:t>
            </a:r>
            <a:r>
              <a:rPr lang="en-US" dirty="0" err="1" smtClean="0"/>
              <a:t>Belakang</a:t>
            </a:r>
            <a:endParaRPr lang="en-US" dirty="0"/>
          </a:p>
        </p:txBody>
      </p:sp>
      <p:sp>
        <p:nvSpPr>
          <p:cNvPr id="3" name="Content Placeholder 2"/>
          <p:cNvSpPr>
            <a:spLocks noGrp="1"/>
          </p:cNvSpPr>
          <p:nvPr>
            <p:ph idx="1"/>
          </p:nvPr>
        </p:nvSpPr>
        <p:spPr>
          <a:xfrm>
            <a:off x="1295401" y="2671232"/>
            <a:ext cx="9601196" cy="3318936"/>
          </a:xfrm>
        </p:spPr>
        <p:txBody>
          <a:bodyPr>
            <a:normAutofit lnSpcReduction="10000"/>
          </a:bodyPr>
          <a:lstStyle/>
          <a:p>
            <a:r>
              <a:rPr lang="en-US" dirty="0" err="1" smtClean="0"/>
              <a:t>Pencemaran</a:t>
            </a:r>
            <a:r>
              <a:rPr lang="en-US" dirty="0" smtClean="0"/>
              <a:t> Air </a:t>
            </a:r>
            <a:r>
              <a:rPr lang="en-US" dirty="0" err="1" smtClean="0"/>
              <a:t>adalah</a:t>
            </a:r>
            <a:r>
              <a:rPr lang="en-US" dirty="0" smtClean="0"/>
              <a:t> </a:t>
            </a:r>
            <a:r>
              <a:rPr lang="en-US" dirty="0" err="1" smtClean="0"/>
              <a:t>masuk</a:t>
            </a:r>
            <a:r>
              <a:rPr lang="en-US" dirty="0" smtClean="0"/>
              <a:t> </a:t>
            </a:r>
            <a:r>
              <a:rPr lang="en-US" dirty="0" err="1" smtClean="0"/>
              <a:t>atau</a:t>
            </a:r>
            <a:r>
              <a:rPr lang="en-US" dirty="0" smtClean="0"/>
              <a:t> </a:t>
            </a:r>
            <a:r>
              <a:rPr lang="en-US" dirty="0" err="1" smtClean="0"/>
              <a:t>dimasukannya</a:t>
            </a:r>
            <a:r>
              <a:rPr lang="en-US" dirty="0" smtClean="0"/>
              <a:t> </a:t>
            </a:r>
            <a:r>
              <a:rPr lang="en-US" dirty="0" err="1" smtClean="0"/>
              <a:t>makhluk</a:t>
            </a:r>
            <a:r>
              <a:rPr lang="en-US" dirty="0" smtClean="0"/>
              <a:t> </a:t>
            </a:r>
            <a:r>
              <a:rPr lang="en-US" dirty="0" err="1" smtClean="0"/>
              <a:t>hidup,zat,energy,dan</a:t>
            </a:r>
            <a:r>
              <a:rPr lang="en-US" dirty="0" smtClean="0"/>
              <a:t>/</a:t>
            </a:r>
            <a:r>
              <a:rPr lang="en-US" dirty="0" err="1" smtClean="0"/>
              <a:t>atau</a:t>
            </a:r>
            <a:r>
              <a:rPr lang="en-US" dirty="0" smtClean="0"/>
              <a:t> </a:t>
            </a:r>
            <a:r>
              <a:rPr lang="en-US" dirty="0" err="1" smtClean="0"/>
              <a:t>komponen</a:t>
            </a:r>
            <a:r>
              <a:rPr lang="en-US" dirty="0" smtClean="0"/>
              <a:t> lain </a:t>
            </a:r>
            <a:r>
              <a:rPr lang="en-US" dirty="0" err="1" smtClean="0"/>
              <a:t>ke</a:t>
            </a:r>
            <a:r>
              <a:rPr lang="en-US" dirty="0" smtClean="0"/>
              <a:t> </a:t>
            </a:r>
            <a:r>
              <a:rPr lang="en-US" dirty="0" err="1" smtClean="0"/>
              <a:t>dalam</a:t>
            </a:r>
            <a:r>
              <a:rPr lang="en-US" dirty="0" smtClean="0"/>
              <a:t> Air </a:t>
            </a:r>
            <a:r>
              <a:rPr lang="en-US" dirty="0" err="1" smtClean="0"/>
              <a:t>oleh</a:t>
            </a:r>
            <a:r>
              <a:rPr lang="en-US" dirty="0" smtClean="0"/>
              <a:t> </a:t>
            </a:r>
            <a:r>
              <a:rPr lang="en-US" dirty="0" err="1" smtClean="0"/>
              <a:t>kegiatan</a:t>
            </a:r>
            <a:r>
              <a:rPr lang="en-US" dirty="0" smtClean="0"/>
              <a:t> </a:t>
            </a:r>
            <a:r>
              <a:rPr lang="en-US" dirty="0" err="1" smtClean="0"/>
              <a:t>manusia</a:t>
            </a:r>
            <a:r>
              <a:rPr lang="en-US" dirty="0" smtClean="0"/>
              <a:t> yang </a:t>
            </a:r>
            <a:r>
              <a:rPr lang="en-US" dirty="0" err="1" smtClean="0"/>
              <a:t>tidak</a:t>
            </a:r>
            <a:r>
              <a:rPr lang="en-US" dirty="0" smtClean="0"/>
              <a:t> </a:t>
            </a:r>
            <a:r>
              <a:rPr lang="en-US" dirty="0" err="1" smtClean="0"/>
              <a:t>memenuhi</a:t>
            </a:r>
            <a:r>
              <a:rPr lang="en-US" dirty="0" smtClean="0"/>
              <a:t> Baku </a:t>
            </a:r>
            <a:r>
              <a:rPr lang="en-US" dirty="0" err="1" smtClean="0"/>
              <a:t>Mutu</a:t>
            </a:r>
            <a:r>
              <a:rPr lang="en-US" dirty="0" smtClean="0"/>
              <a:t> Air </a:t>
            </a:r>
            <a:r>
              <a:rPr lang="en-US" dirty="0" err="1" smtClean="0"/>
              <a:t>Limbah.Mutu</a:t>
            </a:r>
            <a:r>
              <a:rPr lang="en-US" dirty="0" smtClean="0"/>
              <a:t> Air </a:t>
            </a:r>
            <a:r>
              <a:rPr lang="en-US" dirty="0" err="1" smtClean="0"/>
              <a:t>adalah</a:t>
            </a:r>
            <a:r>
              <a:rPr lang="en-US" dirty="0" smtClean="0"/>
              <a:t> </a:t>
            </a:r>
            <a:r>
              <a:rPr lang="en-US" dirty="0" err="1" smtClean="0"/>
              <a:t>keadaan</a:t>
            </a:r>
            <a:r>
              <a:rPr lang="en-US" dirty="0" smtClean="0"/>
              <a:t> air yang </a:t>
            </a:r>
            <a:r>
              <a:rPr lang="en-US" dirty="0" err="1" smtClean="0"/>
              <a:t>diukur</a:t>
            </a:r>
            <a:r>
              <a:rPr lang="en-US" dirty="0" smtClean="0"/>
              <a:t> </a:t>
            </a:r>
            <a:r>
              <a:rPr lang="en-US" dirty="0" err="1" smtClean="0"/>
              <a:t>dan</a:t>
            </a:r>
            <a:r>
              <a:rPr lang="en-US" dirty="0" smtClean="0"/>
              <a:t> </a:t>
            </a:r>
            <a:r>
              <a:rPr lang="en-US" dirty="0" err="1" smtClean="0"/>
              <a:t>diuji</a:t>
            </a:r>
            <a:r>
              <a:rPr lang="en-US" dirty="0" smtClean="0"/>
              <a:t> </a:t>
            </a:r>
            <a:r>
              <a:rPr lang="en-US" dirty="0" err="1" smtClean="0"/>
              <a:t>berdasarkan</a:t>
            </a:r>
            <a:r>
              <a:rPr lang="en-US" dirty="0" smtClean="0"/>
              <a:t> parameter </a:t>
            </a:r>
            <a:r>
              <a:rPr lang="en-US" dirty="0" err="1" smtClean="0"/>
              <a:t>tertentu</a:t>
            </a:r>
            <a:r>
              <a:rPr lang="en-US" dirty="0" smtClean="0"/>
              <a:t> </a:t>
            </a:r>
            <a:r>
              <a:rPr lang="en-US" dirty="0" err="1" smtClean="0"/>
              <a:t>berdasarkan</a:t>
            </a:r>
            <a:r>
              <a:rPr lang="en-US" dirty="0" smtClean="0"/>
              <a:t> </a:t>
            </a:r>
            <a:r>
              <a:rPr lang="en-US" dirty="0" err="1" smtClean="0"/>
              <a:t>ketentuan</a:t>
            </a:r>
            <a:r>
              <a:rPr lang="en-US" dirty="0" smtClean="0"/>
              <a:t> </a:t>
            </a:r>
            <a:r>
              <a:rPr lang="en-US" dirty="0" err="1" smtClean="0"/>
              <a:t>peraturan</a:t>
            </a:r>
            <a:r>
              <a:rPr lang="en-US" dirty="0" smtClean="0"/>
              <a:t> </a:t>
            </a:r>
            <a:r>
              <a:rPr lang="en-US" dirty="0" err="1" smtClean="0"/>
              <a:t>perundang-undangan</a:t>
            </a:r>
            <a:endParaRPr lang="en-US" dirty="0" smtClean="0"/>
          </a:p>
          <a:p>
            <a:r>
              <a:rPr lang="en-US" dirty="0" err="1" smtClean="0"/>
              <a:t>Lingkungan</a:t>
            </a:r>
            <a:r>
              <a:rPr lang="en-US" dirty="0" smtClean="0"/>
              <a:t> </a:t>
            </a:r>
            <a:r>
              <a:rPr lang="en-US" dirty="0" err="1" smtClean="0"/>
              <a:t>Hidup</a:t>
            </a:r>
            <a:r>
              <a:rPr lang="en-US" dirty="0" smtClean="0"/>
              <a:t> </a:t>
            </a:r>
            <a:r>
              <a:rPr lang="en-US" dirty="0" err="1" smtClean="0"/>
              <a:t>kota</a:t>
            </a:r>
            <a:r>
              <a:rPr lang="en-US" dirty="0" smtClean="0"/>
              <a:t> </a:t>
            </a:r>
            <a:r>
              <a:rPr lang="en-US" dirty="0" err="1" smtClean="0"/>
              <a:t>cimahi</a:t>
            </a:r>
            <a:r>
              <a:rPr lang="en-US" dirty="0" smtClean="0"/>
              <a:t> </a:t>
            </a:r>
            <a:r>
              <a:rPr lang="en-US" dirty="0" err="1" smtClean="0"/>
              <a:t>merupakan</a:t>
            </a:r>
            <a:r>
              <a:rPr lang="en-US" dirty="0" smtClean="0"/>
              <a:t> </a:t>
            </a:r>
            <a:r>
              <a:rPr lang="en-US" dirty="0" err="1" smtClean="0"/>
              <a:t>pelaksana</a:t>
            </a:r>
            <a:r>
              <a:rPr lang="en-US" dirty="0" smtClean="0"/>
              <a:t> </a:t>
            </a:r>
            <a:r>
              <a:rPr lang="en-US" dirty="0" err="1" smtClean="0"/>
              <a:t>pemerintah</a:t>
            </a:r>
            <a:r>
              <a:rPr lang="en-US" dirty="0" smtClean="0"/>
              <a:t> </a:t>
            </a:r>
            <a:r>
              <a:rPr lang="en-US" dirty="0" err="1" smtClean="0"/>
              <a:t>daerah</a:t>
            </a:r>
            <a:r>
              <a:rPr lang="en-US" dirty="0" smtClean="0"/>
              <a:t> yang </a:t>
            </a:r>
            <a:r>
              <a:rPr lang="en-US" dirty="0" err="1" smtClean="0"/>
              <a:t>bertugas</a:t>
            </a:r>
            <a:r>
              <a:rPr lang="en-US" dirty="0" smtClean="0"/>
              <a:t> </a:t>
            </a:r>
            <a:r>
              <a:rPr lang="en-US" dirty="0" err="1" smtClean="0"/>
              <a:t>membuat</a:t>
            </a:r>
            <a:r>
              <a:rPr lang="en-US" dirty="0" smtClean="0"/>
              <a:t> </a:t>
            </a:r>
            <a:r>
              <a:rPr lang="en-US" dirty="0" err="1" smtClean="0"/>
              <a:t>kebijakan</a:t>
            </a:r>
            <a:r>
              <a:rPr lang="en-US" dirty="0" smtClean="0"/>
              <a:t> </a:t>
            </a:r>
            <a:r>
              <a:rPr lang="en-US" dirty="0" err="1" smtClean="0"/>
              <a:t>dibidang</a:t>
            </a:r>
            <a:r>
              <a:rPr lang="en-US" dirty="0" smtClean="0"/>
              <a:t> </a:t>
            </a:r>
            <a:r>
              <a:rPr lang="en-US" dirty="0" err="1" smtClean="0"/>
              <a:t>lingkungan</a:t>
            </a:r>
            <a:r>
              <a:rPr lang="en-US" dirty="0" smtClean="0"/>
              <a:t> </a:t>
            </a:r>
            <a:r>
              <a:rPr lang="en-US" dirty="0" err="1" smtClean="0"/>
              <a:t>hidup</a:t>
            </a:r>
            <a:r>
              <a:rPr lang="en-US" dirty="0"/>
              <a:t> </a:t>
            </a:r>
            <a:r>
              <a:rPr lang="en-US" dirty="0" err="1" smtClean="0"/>
              <a:t>seperti</a:t>
            </a:r>
            <a:r>
              <a:rPr lang="en-US" dirty="0" smtClean="0"/>
              <a:t> </a:t>
            </a:r>
            <a:r>
              <a:rPr lang="en-US" dirty="0" err="1" smtClean="0"/>
              <a:t>mengawasi</a:t>
            </a:r>
            <a:r>
              <a:rPr lang="en-US" dirty="0" smtClean="0"/>
              <a:t> </a:t>
            </a:r>
            <a:r>
              <a:rPr lang="en-US" dirty="0" err="1" smtClean="0"/>
              <a:t>pencemaran</a:t>
            </a:r>
            <a:r>
              <a:rPr lang="en-US" dirty="0" smtClean="0"/>
              <a:t> </a:t>
            </a:r>
            <a:r>
              <a:rPr lang="en-US" dirty="0" err="1" smtClean="0"/>
              <a:t>sungai</a:t>
            </a:r>
            <a:r>
              <a:rPr lang="en-US" dirty="0" smtClean="0"/>
              <a:t> </a:t>
            </a:r>
            <a:r>
              <a:rPr lang="en-US" dirty="0" err="1" smtClean="0"/>
              <a:t>dan</a:t>
            </a:r>
            <a:r>
              <a:rPr lang="en-US" dirty="0" smtClean="0"/>
              <a:t> </a:t>
            </a:r>
            <a:r>
              <a:rPr lang="en-US" dirty="0" err="1" smtClean="0"/>
              <a:t>mengambil</a:t>
            </a:r>
            <a:r>
              <a:rPr lang="en-US" dirty="0" smtClean="0"/>
              <a:t> </a:t>
            </a:r>
            <a:r>
              <a:rPr lang="en-US" dirty="0" err="1" smtClean="0"/>
              <a:t>sampel</a:t>
            </a:r>
            <a:r>
              <a:rPr lang="en-US" dirty="0" smtClean="0"/>
              <a:t> </a:t>
            </a:r>
            <a:r>
              <a:rPr lang="en-US" dirty="0" err="1" smtClean="0"/>
              <a:t>tiap</a:t>
            </a:r>
            <a:r>
              <a:rPr lang="en-US" dirty="0" smtClean="0"/>
              <a:t> </a:t>
            </a:r>
            <a:r>
              <a:rPr lang="en-US" dirty="0" err="1" smtClean="0"/>
              <a:t>tahunnya</a:t>
            </a:r>
            <a:r>
              <a:rPr lang="en-US" dirty="0" smtClean="0"/>
              <a:t> </a:t>
            </a:r>
            <a:r>
              <a:rPr lang="en-US" dirty="0" err="1" smtClean="0"/>
              <a:t>untuk</a:t>
            </a:r>
            <a:r>
              <a:rPr lang="en-US" dirty="0" smtClean="0"/>
              <a:t> </a:t>
            </a:r>
            <a:r>
              <a:rPr lang="en-US" dirty="0" err="1" smtClean="0"/>
              <a:t>mengetahui</a:t>
            </a:r>
            <a:r>
              <a:rPr lang="en-US" dirty="0" smtClean="0"/>
              <a:t> </a:t>
            </a:r>
            <a:r>
              <a:rPr lang="en-US" dirty="0" err="1" smtClean="0"/>
              <a:t>pencemaran</a:t>
            </a:r>
            <a:r>
              <a:rPr lang="en-US" dirty="0" smtClean="0"/>
              <a:t> </a:t>
            </a:r>
            <a:r>
              <a:rPr lang="en-US" dirty="0" err="1" smtClean="0"/>
              <a:t>pada</a:t>
            </a:r>
            <a:r>
              <a:rPr lang="en-US" dirty="0" smtClean="0"/>
              <a:t> </a:t>
            </a:r>
            <a:r>
              <a:rPr lang="en-US" dirty="0" err="1" smtClean="0"/>
              <a:t>sungai</a:t>
            </a:r>
            <a:r>
              <a:rPr lang="en-US" dirty="0"/>
              <a:t>.</a:t>
            </a:r>
            <a:endParaRPr lang="en-US" dirty="0"/>
          </a:p>
        </p:txBody>
      </p:sp>
    </p:spTree>
    <p:extLst>
      <p:ext uri="{BB962C8B-B14F-4D97-AF65-F5344CB8AC3E}">
        <p14:creationId xmlns:p14="http://schemas.microsoft.com/office/powerpoint/2010/main" val="28799821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Halaman</a:t>
            </a:r>
            <a:r>
              <a:rPr lang="en-US" dirty="0" smtClean="0"/>
              <a:t> Index </a:t>
            </a:r>
            <a:r>
              <a:rPr lang="en-US" dirty="0" err="1" smtClean="0"/>
              <a:t>Kualitas</a:t>
            </a:r>
            <a:r>
              <a:rPr lang="en-US" dirty="0" smtClean="0"/>
              <a:t> Air</a:t>
            </a:r>
            <a:endParaRPr lang="en-US" dirty="0"/>
          </a:p>
        </p:txBody>
      </p:sp>
      <p:pic>
        <p:nvPicPr>
          <p:cNvPr id="4" name="Content Placeholder 3" descr="C:\Users\erick\Desktop\HAQI\TSS-Pertanian\Halaman Indeks Kualitas Air.png"/>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96304" y="2557463"/>
            <a:ext cx="7999391" cy="3317875"/>
          </a:xfrm>
          <a:prstGeom prst="rect">
            <a:avLst/>
          </a:prstGeom>
          <a:noFill/>
          <a:ln>
            <a:noFill/>
          </a:ln>
        </p:spPr>
      </p:pic>
    </p:spTree>
    <p:extLst>
      <p:ext uri="{BB962C8B-B14F-4D97-AF65-F5344CB8AC3E}">
        <p14:creationId xmlns:p14="http://schemas.microsoft.com/office/powerpoint/2010/main" val="1441577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Halaman</a:t>
            </a:r>
            <a:r>
              <a:rPr lang="en-US" dirty="0" smtClean="0"/>
              <a:t> </a:t>
            </a:r>
            <a:r>
              <a:rPr lang="en-US" dirty="0" err="1" smtClean="0"/>
              <a:t>Pilih</a:t>
            </a:r>
            <a:r>
              <a:rPr lang="en-US" dirty="0" smtClean="0"/>
              <a:t> </a:t>
            </a:r>
            <a:r>
              <a:rPr lang="en-US" dirty="0" err="1" smtClean="0"/>
              <a:t>Periode</a:t>
            </a:r>
            <a:endParaRPr lang="en-US" dirty="0"/>
          </a:p>
        </p:txBody>
      </p:sp>
      <p:pic>
        <p:nvPicPr>
          <p:cNvPr id="4" name="Content Placeholder 3"/>
          <p:cNvPicPr>
            <a:picLocks noGrp="1"/>
          </p:cNvPicPr>
          <p:nvPr>
            <p:ph idx="1"/>
          </p:nvPr>
        </p:nvPicPr>
        <p:blipFill>
          <a:blip r:embed="rId2"/>
          <a:stretch>
            <a:fillRect/>
          </a:stretch>
        </p:blipFill>
        <p:spPr>
          <a:xfrm>
            <a:off x="4262804" y="2557463"/>
            <a:ext cx="3666391" cy="3317875"/>
          </a:xfrm>
          <a:prstGeom prst="rect">
            <a:avLst/>
          </a:prstGeom>
        </p:spPr>
      </p:pic>
    </p:spTree>
    <p:extLst>
      <p:ext uri="{BB962C8B-B14F-4D97-AF65-F5344CB8AC3E}">
        <p14:creationId xmlns:p14="http://schemas.microsoft.com/office/powerpoint/2010/main" val="26450039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Halaman</a:t>
            </a:r>
            <a:r>
              <a:rPr lang="en-US" dirty="0" smtClean="0"/>
              <a:t> </a:t>
            </a:r>
            <a:r>
              <a:rPr lang="en-US" dirty="0" err="1" smtClean="0"/>
              <a:t>Infografis</a:t>
            </a:r>
            <a:r>
              <a:rPr lang="en-US" dirty="0" smtClean="0"/>
              <a:t> </a:t>
            </a:r>
            <a:r>
              <a:rPr lang="en-US" dirty="0" err="1" smtClean="0"/>
              <a:t>Titik</a:t>
            </a:r>
            <a:r>
              <a:rPr lang="en-US" dirty="0" smtClean="0"/>
              <a:t> </a:t>
            </a:r>
            <a:r>
              <a:rPr lang="en-US" dirty="0" err="1" smtClean="0"/>
              <a:t>Pantau</a:t>
            </a:r>
            <a:endParaRPr lang="en-US" dirty="0"/>
          </a:p>
        </p:txBody>
      </p:sp>
      <p:pic>
        <p:nvPicPr>
          <p:cNvPr id="4" name="Content Placeholder 3"/>
          <p:cNvPicPr>
            <a:picLocks noGrp="1"/>
          </p:cNvPicPr>
          <p:nvPr>
            <p:ph idx="1"/>
          </p:nvPr>
        </p:nvPicPr>
        <p:blipFill>
          <a:blip r:embed="rId2"/>
          <a:stretch>
            <a:fillRect/>
          </a:stretch>
        </p:blipFill>
        <p:spPr>
          <a:xfrm>
            <a:off x="2392809" y="2557463"/>
            <a:ext cx="7406382" cy="3317875"/>
          </a:xfrm>
          <a:prstGeom prst="rect">
            <a:avLst/>
          </a:prstGeom>
        </p:spPr>
      </p:pic>
    </p:spTree>
    <p:extLst>
      <p:ext uri="{BB962C8B-B14F-4D97-AF65-F5344CB8AC3E}">
        <p14:creationId xmlns:p14="http://schemas.microsoft.com/office/powerpoint/2010/main" val="31898425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Analisis</a:t>
            </a:r>
            <a:r>
              <a:rPr lang="en-US" dirty="0" smtClean="0"/>
              <a:t> </a:t>
            </a:r>
            <a:r>
              <a:rPr lang="en-US" dirty="0" err="1" smtClean="0"/>
              <a:t>Sistem</a:t>
            </a:r>
            <a:r>
              <a:rPr lang="en-US" dirty="0" smtClean="0"/>
              <a:t> </a:t>
            </a:r>
            <a:r>
              <a:rPr lang="en-US" dirty="0" err="1" smtClean="0"/>
              <a:t>dan</a:t>
            </a:r>
            <a:r>
              <a:rPr lang="en-US" dirty="0" smtClean="0"/>
              <a:t> </a:t>
            </a:r>
            <a:r>
              <a:rPr lang="en-US" dirty="0" err="1" smtClean="0"/>
              <a:t>kesimpulan</a:t>
            </a:r>
            <a:endParaRPr lang="en-US" dirty="0"/>
          </a:p>
        </p:txBody>
      </p:sp>
      <p:sp>
        <p:nvSpPr>
          <p:cNvPr id="3" name="Content Placeholder 2"/>
          <p:cNvSpPr>
            <a:spLocks noGrp="1"/>
          </p:cNvSpPr>
          <p:nvPr>
            <p:ph idx="1"/>
          </p:nvPr>
        </p:nvSpPr>
        <p:spPr/>
        <p:txBody>
          <a:bodyPr>
            <a:normAutofit fontScale="92500"/>
          </a:bodyPr>
          <a:lstStyle/>
          <a:p>
            <a:r>
              <a:rPr lang="en-US" dirty="0" err="1"/>
              <a:t>Setelah</a:t>
            </a:r>
            <a:r>
              <a:rPr lang="en-US" dirty="0"/>
              <a:t> </a:t>
            </a:r>
            <a:r>
              <a:rPr lang="en-US" dirty="0" err="1"/>
              <a:t>melakukan</a:t>
            </a:r>
            <a:r>
              <a:rPr lang="en-US" dirty="0"/>
              <a:t> </a:t>
            </a:r>
            <a:r>
              <a:rPr lang="en-US" dirty="0" err="1"/>
              <a:t>perancangan</a:t>
            </a:r>
            <a:r>
              <a:rPr lang="en-US" dirty="0"/>
              <a:t>, </a:t>
            </a:r>
            <a:r>
              <a:rPr lang="en-US" dirty="0" err="1"/>
              <a:t>implementasi</a:t>
            </a:r>
            <a:r>
              <a:rPr lang="en-US" dirty="0"/>
              <a:t>, </a:t>
            </a:r>
            <a:r>
              <a:rPr lang="en-US" dirty="0" err="1"/>
              <a:t>serta</a:t>
            </a:r>
            <a:r>
              <a:rPr lang="en-US" dirty="0"/>
              <a:t> </a:t>
            </a:r>
            <a:r>
              <a:rPr lang="en-US" dirty="0" err="1"/>
              <a:t>pengujian</a:t>
            </a:r>
            <a:r>
              <a:rPr lang="en-US" dirty="0"/>
              <a:t> </a:t>
            </a:r>
            <a:r>
              <a:rPr lang="en-US" dirty="0" err="1"/>
              <a:t>terhadap</a:t>
            </a:r>
            <a:r>
              <a:rPr lang="en-US" dirty="0"/>
              <a:t> website DLH </a:t>
            </a:r>
            <a:r>
              <a:rPr lang="en-US" dirty="0" err="1"/>
              <a:t>kota</a:t>
            </a:r>
            <a:r>
              <a:rPr lang="en-US" dirty="0"/>
              <a:t> </a:t>
            </a:r>
            <a:r>
              <a:rPr lang="en-US" dirty="0" err="1"/>
              <a:t>Cimahi</a:t>
            </a:r>
            <a:r>
              <a:rPr lang="en-US" dirty="0"/>
              <a:t>, </a:t>
            </a:r>
            <a:r>
              <a:rPr lang="en-US" dirty="0" err="1"/>
              <a:t>dapat</a:t>
            </a:r>
            <a:r>
              <a:rPr lang="en-US" dirty="0"/>
              <a:t> </a:t>
            </a:r>
            <a:r>
              <a:rPr lang="en-US" dirty="0" err="1"/>
              <a:t>disimpulkan</a:t>
            </a:r>
            <a:r>
              <a:rPr lang="en-US" dirty="0"/>
              <a:t> </a:t>
            </a:r>
            <a:r>
              <a:rPr lang="en-US" dirty="0" err="1"/>
              <a:t>bahwa</a:t>
            </a:r>
            <a:r>
              <a:rPr lang="en-US" dirty="0"/>
              <a:t> website DLH </a:t>
            </a:r>
            <a:r>
              <a:rPr lang="en-US" dirty="0" err="1"/>
              <a:t>kota</a:t>
            </a:r>
            <a:r>
              <a:rPr lang="en-US" dirty="0"/>
              <a:t> </a:t>
            </a:r>
            <a:r>
              <a:rPr lang="en-US" dirty="0" err="1"/>
              <a:t>Cimahi</a:t>
            </a:r>
            <a:r>
              <a:rPr lang="en-US" dirty="0"/>
              <a:t> </a:t>
            </a:r>
            <a:r>
              <a:rPr lang="en-US" dirty="0" err="1"/>
              <a:t>adalah</a:t>
            </a:r>
            <a:r>
              <a:rPr lang="en-US" dirty="0"/>
              <a:t> </a:t>
            </a:r>
            <a:r>
              <a:rPr lang="en-US" dirty="0" err="1"/>
              <a:t>aplikasi</a:t>
            </a:r>
            <a:r>
              <a:rPr lang="en-US" dirty="0"/>
              <a:t> yang </a:t>
            </a:r>
            <a:r>
              <a:rPr lang="en-US" dirty="0" err="1"/>
              <a:t>bertujuan</a:t>
            </a:r>
            <a:r>
              <a:rPr lang="en-US" dirty="0"/>
              <a:t> </a:t>
            </a:r>
            <a:r>
              <a:rPr lang="en-US" dirty="0" err="1"/>
              <a:t>untuk</a:t>
            </a:r>
            <a:r>
              <a:rPr lang="en-US" dirty="0"/>
              <a:t> </a:t>
            </a:r>
            <a:r>
              <a:rPr lang="en-US" dirty="0" err="1"/>
              <a:t>menyimpan</a:t>
            </a:r>
            <a:r>
              <a:rPr lang="en-US" dirty="0"/>
              <a:t> data </a:t>
            </a:r>
            <a:r>
              <a:rPr lang="en-US" dirty="0" err="1"/>
              <a:t>penelitian</a:t>
            </a:r>
            <a:r>
              <a:rPr lang="en-US" dirty="0"/>
              <a:t> </a:t>
            </a:r>
            <a:r>
              <a:rPr lang="en-US" dirty="0" err="1"/>
              <a:t>dan</a:t>
            </a:r>
            <a:r>
              <a:rPr lang="en-US" dirty="0"/>
              <a:t> </a:t>
            </a:r>
            <a:r>
              <a:rPr lang="en-US" dirty="0" err="1"/>
              <a:t>menganalisis</a:t>
            </a:r>
            <a:r>
              <a:rPr lang="en-US" dirty="0"/>
              <a:t> data </a:t>
            </a:r>
            <a:r>
              <a:rPr lang="en-US" dirty="0" err="1"/>
              <a:t>tersebut</a:t>
            </a:r>
            <a:r>
              <a:rPr lang="en-US" dirty="0"/>
              <a:t> </a:t>
            </a:r>
            <a:r>
              <a:rPr lang="en-US" dirty="0" err="1"/>
              <a:t>dimana</a:t>
            </a:r>
            <a:r>
              <a:rPr lang="en-US" dirty="0"/>
              <a:t> </a:t>
            </a:r>
            <a:r>
              <a:rPr lang="en-US" dirty="0" err="1"/>
              <a:t>peneliti</a:t>
            </a:r>
            <a:r>
              <a:rPr lang="en-US" dirty="0"/>
              <a:t> </a:t>
            </a:r>
            <a:r>
              <a:rPr lang="en-US" dirty="0" err="1"/>
              <a:t>pada</a:t>
            </a:r>
            <a:r>
              <a:rPr lang="en-US" dirty="0"/>
              <a:t> </a:t>
            </a:r>
            <a:r>
              <a:rPr lang="en-US" dirty="0" err="1"/>
              <a:t>dinas</a:t>
            </a:r>
            <a:r>
              <a:rPr lang="en-US" dirty="0"/>
              <a:t> </a:t>
            </a:r>
            <a:r>
              <a:rPr lang="en-US" dirty="0" err="1"/>
              <a:t>lingkungan</a:t>
            </a:r>
            <a:r>
              <a:rPr lang="en-US" dirty="0"/>
              <a:t> </a:t>
            </a:r>
            <a:r>
              <a:rPr lang="en-US" dirty="0" err="1"/>
              <a:t>cimahi</a:t>
            </a:r>
            <a:r>
              <a:rPr lang="en-US" dirty="0"/>
              <a:t> </a:t>
            </a:r>
            <a:r>
              <a:rPr lang="en-US" dirty="0" err="1"/>
              <a:t>dapat</a:t>
            </a:r>
            <a:r>
              <a:rPr lang="en-US" dirty="0"/>
              <a:t> </a:t>
            </a:r>
            <a:r>
              <a:rPr lang="en-US" dirty="0" err="1"/>
              <a:t>memproses</a:t>
            </a:r>
            <a:r>
              <a:rPr lang="en-US" dirty="0"/>
              <a:t> data </a:t>
            </a:r>
            <a:r>
              <a:rPr lang="en-US" dirty="0" err="1"/>
              <a:t>dengan</a:t>
            </a:r>
            <a:r>
              <a:rPr lang="en-US" dirty="0"/>
              <a:t> </a:t>
            </a:r>
            <a:r>
              <a:rPr lang="en-US" dirty="0" err="1"/>
              <a:t>jumlah</a:t>
            </a:r>
            <a:r>
              <a:rPr lang="en-US" dirty="0"/>
              <a:t> yang </a:t>
            </a:r>
            <a:r>
              <a:rPr lang="en-US" dirty="0" err="1"/>
              <a:t>banyak</a:t>
            </a:r>
            <a:r>
              <a:rPr lang="en-US" dirty="0"/>
              <a:t> </a:t>
            </a:r>
            <a:r>
              <a:rPr lang="en-US" dirty="0" err="1"/>
              <a:t>dan</a:t>
            </a:r>
            <a:r>
              <a:rPr lang="en-US" dirty="0"/>
              <a:t> </a:t>
            </a:r>
            <a:r>
              <a:rPr lang="en-US" dirty="0" err="1"/>
              <a:t>sekaligus</a:t>
            </a:r>
            <a:r>
              <a:rPr lang="en-US" dirty="0"/>
              <a:t> </a:t>
            </a:r>
            <a:r>
              <a:rPr lang="en-US" dirty="0" err="1"/>
              <a:t>memprosesnya,aplikasi</a:t>
            </a:r>
            <a:r>
              <a:rPr lang="en-US" dirty="0"/>
              <a:t> DLH </a:t>
            </a:r>
            <a:r>
              <a:rPr lang="en-US" dirty="0" err="1"/>
              <a:t>kota</a:t>
            </a:r>
            <a:r>
              <a:rPr lang="en-US" dirty="0"/>
              <a:t> </a:t>
            </a:r>
            <a:r>
              <a:rPr lang="en-US" dirty="0" err="1"/>
              <a:t>cimahi</a:t>
            </a:r>
            <a:r>
              <a:rPr lang="en-US" dirty="0"/>
              <a:t> </a:t>
            </a:r>
            <a:r>
              <a:rPr lang="en-US" dirty="0" err="1"/>
              <a:t>juga</a:t>
            </a:r>
            <a:r>
              <a:rPr lang="en-US" dirty="0"/>
              <a:t> </a:t>
            </a:r>
            <a:r>
              <a:rPr lang="en-US" dirty="0" err="1"/>
              <a:t>menyajigan</a:t>
            </a:r>
            <a:r>
              <a:rPr lang="en-US" dirty="0"/>
              <a:t> </a:t>
            </a:r>
            <a:r>
              <a:rPr lang="en-US" dirty="0" err="1"/>
              <a:t>analisis</a:t>
            </a:r>
            <a:r>
              <a:rPr lang="en-US" dirty="0"/>
              <a:t> data </a:t>
            </a:r>
            <a:r>
              <a:rPr lang="en-US" dirty="0" err="1"/>
              <a:t>berupa</a:t>
            </a:r>
            <a:r>
              <a:rPr lang="en-US" dirty="0"/>
              <a:t> </a:t>
            </a:r>
            <a:r>
              <a:rPr lang="en-US" dirty="0" err="1"/>
              <a:t>grafik</a:t>
            </a:r>
            <a:r>
              <a:rPr lang="en-US" dirty="0"/>
              <a:t> </a:t>
            </a:r>
            <a:r>
              <a:rPr lang="en-US" dirty="0" err="1"/>
              <a:t>indeks</a:t>
            </a:r>
            <a:r>
              <a:rPr lang="en-US" dirty="0"/>
              <a:t> </a:t>
            </a:r>
            <a:r>
              <a:rPr lang="en-US" dirty="0" err="1"/>
              <a:t>kualitas</a:t>
            </a:r>
            <a:r>
              <a:rPr lang="en-US" dirty="0"/>
              <a:t> air </a:t>
            </a:r>
            <a:r>
              <a:rPr lang="en-US" dirty="0" err="1"/>
              <a:t>tiap</a:t>
            </a:r>
            <a:r>
              <a:rPr lang="en-US" dirty="0"/>
              <a:t> </a:t>
            </a:r>
            <a:r>
              <a:rPr lang="en-US" dirty="0" err="1" smtClean="0"/>
              <a:t>tahunnya</a:t>
            </a:r>
            <a:endParaRPr lang="en-US" dirty="0" smtClean="0"/>
          </a:p>
          <a:p>
            <a:r>
              <a:rPr lang="en-US" dirty="0" err="1"/>
              <a:t>kendala</a:t>
            </a:r>
            <a:r>
              <a:rPr lang="en-US" dirty="0"/>
              <a:t> yang </a:t>
            </a:r>
            <a:r>
              <a:rPr lang="en-US" dirty="0" err="1"/>
              <a:t>dialami</a:t>
            </a:r>
            <a:r>
              <a:rPr lang="en-US" dirty="0"/>
              <a:t> </a:t>
            </a:r>
            <a:r>
              <a:rPr lang="en-US" dirty="0" err="1"/>
              <a:t>pada</a:t>
            </a:r>
            <a:r>
              <a:rPr lang="en-US" dirty="0"/>
              <a:t> </a:t>
            </a:r>
            <a:r>
              <a:rPr lang="en-US" dirty="0" err="1"/>
              <a:t>pengerjaan</a:t>
            </a:r>
            <a:r>
              <a:rPr lang="en-US" dirty="0"/>
              <a:t> </a:t>
            </a:r>
            <a:r>
              <a:rPr lang="en-US" dirty="0" err="1"/>
              <a:t>aplikasi</a:t>
            </a:r>
            <a:r>
              <a:rPr lang="en-US" dirty="0"/>
              <a:t> </a:t>
            </a:r>
            <a:r>
              <a:rPr lang="en-US" dirty="0" err="1"/>
              <a:t>ini</a:t>
            </a:r>
            <a:r>
              <a:rPr lang="en-US" dirty="0"/>
              <a:t> </a:t>
            </a:r>
            <a:r>
              <a:rPr lang="en-US" dirty="0" err="1"/>
              <a:t>adalah</a:t>
            </a:r>
            <a:r>
              <a:rPr lang="en-US" dirty="0"/>
              <a:t> </a:t>
            </a:r>
            <a:r>
              <a:rPr lang="en-US" dirty="0" err="1"/>
              <a:t>banyaknya</a:t>
            </a:r>
            <a:r>
              <a:rPr lang="en-US" dirty="0"/>
              <a:t> </a:t>
            </a:r>
            <a:r>
              <a:rPr lang="en-US" dirty="0" err="1"/>
              <a:t>perubahan</a:t>
            </a:r>
            <a:r>
              <a:rPr lang="en-US" dirty="0"/>
              <a:t> formula </a:t>
            </a:r>
            <a:r>
              <a:rPr lang="en-US" dirty="0" err="1"/>
              <a:t>dan</a:t>
            </a:r>
            <a:r>
              <a:rPr lang="en-US" dirty="0"/>
              <a:t> </a:t>
            </a:r>
            <a:r>
              <a:rPr lang="en-US" dirty="0" err="1"/>
              <a:t>kondisi</a:t>
            </a:r>
            <a:r>
              <a:rPr lang="en-US" dirty="0"/>
              <a:t> </a:t>
            </a:r>
            <a:r>
              <a:rPr lang="en-US" dirty="0" err="1"/>
              <a:t>kondisi</a:t>
            </a:r>
            <a:r>
              <a:rPr lang="en-US" dirty="0"/>
              <a:t> </a:t>
            </a:r>
            <a:r>
              <a:rPr lang="en-US" dirty="0" err="1"/>
              <a:t>tertentu</a:t>
            </a:r>
            <a:r>
              <a:rPr lang="en-US" dirty="0"/>
              <a:t> </a:t>
            </a:r>
            <a:r>
              <a:rPr lang="en-US" dirty="0" err="1"/>
              <a:t>untuk</a:t>
            </a:r>
            <a:r>
              <a:rPr lang="en-US" dirty="0"/>
              <a:t> </a:t>
            </a:r>
            <a:r>
              <a:rPr lang="en-US" dirty="0" err="1"/>
              <a:t>menghitung</a:t>
            </a:r>
            <a:r>
              <a:rPr lang="en-US" dirty="0"/>
              <a:t> status </a:t>
            </a:r>
            <a:r>
              <a:rPr lang="en-US" dirty="0" err="1"/>
              <a:t>mutu</a:t>
            </a:r>
            <a:r>
              <a:rPr lang="en-US" dirty="0"/>
              <a:t> air.</a:t>
            </a:r>
          </a:p>
          <a:p>
            <a:endParaRPr lang="en-US" dirty="0"/>
          </a:p>
        </p:txBody>
      </p:sp>
    </p:spTree>
    <p:extLst>
      <p:ext uri="{BB962C8B-B14F-4D97-AF65-F5344CB8AC3E}">
        <p14:creationId xmlns:p14="http://schemas.microsoft.com/office/powerpoint/2010/main" val="2550220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Terima</a:t>
            </a:r>
            <a:r>
              <a:rPr lang="en-US" dirty="0" smtClean="0"/>
              <a:t> </a:t>
            </a:r>
            <a:r>
              <a:rPr lang="en-US" dirty="0" err="1" smtClean="0"/>
              <a:t>Kasih</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091958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Latar</a:t>
            </a:r>
            <a:r>
              <a:rPr lang="en-US" dirty="0"/>
              <a:t> </a:t>
            </a:r>
            <a:r>
              <a:rPr lang="en-US" dirty="0" err="1"/>
              <a:t>Belakang</a:t>
            </a:r>
            <a:endParaRPr lang="en-US" dirty="0"/>
          </a:p>
        </p:txBody>
      </p:sp>
      <p:sp>
        <p:nvSpPr>
          <p:cNvPr id="3" name="Content Placeholder 2"/>
          <p:cNvSpPr>
            <a:spLocks noGrp="1"/>
          </p:cNvSpPr>
          <p:nvPr>
            <p:ph idx="1"/>
          </p:nvPr>
        </p:nvSpPr>
        <p:spPr/>
        <p:txBody>
          <a:bodyPr/>
          <a:lstStyle/>
          <a:p>
            <a:r>
              <a:rPr lang="en-US" dirty="0" err="1" smtClean="0"/>
              <a:t>Berdasarkan</a:t>
            </a:r>
            <a:r>
              <a:rPr lang="en-US" dirty="0" smtClean="0"/>
              <a:t> </a:t>
            </a:r>
            <a:r>
              <a:rPr lang="en-US" dirty="0" err="1" smtClean="0"/>
              <a:t>dengan</a:t>
            </a:r>
            <a:r>
              <a:rPr lang="en-US" dirty="0" smtClean="0"/>
              <a:t> </a:t>
            </a:r>
            <a:r>
              <a:rPr lang="en-US" dirty="0" err="1" smtClean="0"/>
              <a:t>tugasnya</a:t>
            </a:r>
            <a:r>
              <a:rPr lang="en-US" dirty="0" smtClean="0"/>
              <a:t> </a:t>
            </a:r>
            <a:r>
              <a:rPr lang="en-US" dirty="0" err="1" smtClean="0"/>
              <a:t>dinas</a:t>
            </a:r>
            <a:r>
              <a:rPr lang="en-US" dirty="0" smtClean="0"/>
              <a:t> </a:t>
            </a:r>
            <a:r>
              <a:rPr lang="en-US" dirty="0" err="1" smtClean="0"/>
              <a:t>lingkungan</a:t>
            </a:r>
            <a:r>
              <a:rPr lang="en-US" dirty="0" smtClean="0"/>
              <a:t> </a:t>
            </a:r>
            <a:r>
              <a:rPr lang="en-US" dirty="0" err="1" smtClean="0"/>
              <a:t>kota</a:t>
            </a:r>
            <a:r>
              <a:rPr lang="en-US" dirty="0" smtClean="0"/>
              <a:t> </a:t>
            </a:r>
            <a:r>
              <a:rPr lang="en-US" dirty="0" err="1" smtClean="0"/>
              <a:t>cimahi</a:t>
            </a:r>
            <a:r>
              <a:rPr lang="en-US" dirty="0" smtClean="0"/>
              <a:t> </a:t>
            </a:r>
            <a:r>
              <a:rPr lang="en-US" dirty="0" err="1" smtClean="0"/>
              <a:t>yaitu</a:t>
            </a:r>
            <a:r>
              <a:rPr lang="en-US" dirty="0" smtClean="0"/>
              <a:t> </a:t>
            </a:r>
            <a:r>
              <a:rPr lang="en-US" dirty="0" err="1" smtClean="0"/>
              <a:t>mengawasi</a:t>
            </a:r>
            <a:r>
              <a:rPr lang="en-US" dirty="0" smtClean="0"/>
              <a:t> </a:t>
            </a:r>
            <a:r>
              <a:rPr lang="en-US" dirty="0" err="1" smtClean="0"/>
              <a:t>dan</a:t>
            </a:r>
            <a:r>
              <a:rPr lang="en-US" dirty="0" smtClean="0"/>
              <a:t> </a:t>
            </a:r>
            <a:r>
              <a:rPr lang="en-US" dirty="0" err="1" smtClean="0"/>
              <a:t>mengambil</a:t>
            </a:r>
            <a:r>
              <a:rPr lang="en-US" dirty="0" smtClean="0"/>
              <a:t> data </a:t>
            </a:r>
            <a:r>
              <a:rPr lang="en-US" dirty="0" err="1" smtClean="0"/>
              <a:t>pencemaran</a:t>
            </a:r>
            <a:r>
              <a:rPr lang="en-US" dirty="0" smtClean="0"/>
              <a:t> </a:t>
            </a:r>
            <a:r>
              <a:rPr lang="en-US" dirty="0" err="1" smtClean="0"/>
              <a:t>sungai,dibuuthkan</a:t>
            </a:r>
            <a:r>
              <a:rPr lang="en-US" dirty="0" smtClean="0"/>
              <a:t> </a:t>
            </a:r>
            <a:r>
              <a:rPr lang="en-US" dirty="0" err="1" smtClean="0"/>
              <a:t>sistem</a:t>
            </a:r>
            <a:r>
              <a:rPr lang="en-US" dirty="0" smtClean="0"/>
              <a:t> yang </a:t>
            </a:r>
            <a:r>
              <a:rPr lang="en-US" dirty="0" err="1" smtClean="0"/>
              <a:t>menampung</a:t>
            </a:r>
            <a:r>
              <a:rPr lang="en-US" dirty="0" smtClean="0"/>
              <a:t> </a:t>
            </a:r>
            <a:r>
              <a:rPr lang="en-US" dirty="0" err="1" smtClean="0"/>
              <a:t>informasi</a:t>
            </a:r>
            <a:r>
              <a:rPr lang="en-US" dirty="0" smtClean="0"/>
              <a:t> </a:t>
            </a:r>
            <a:r>
              <a:rPr lang="en-US" dirty="0" err="1" smtClean="0"/>
              <a:t>mengenai</a:t>
            </a:r>
            <a:r>
              <a:rPr lang="en-US" dirty="0" smtClean="0"/>
              <a:t> status </a:t>
            </a:r>
            <a:r>
              <a:rPr lang="en-US" dirty="0" err="1" smtClean="0"/>
              <a:t>mutu</a:t>
            </a:r>
            <a:r>
              <a:rPr lang="en-US" dirty="0" smtClean="0"/>
              <a:t> air di </a:t>
            </a:r>
            <a:r>
              <a:rPr lang="en-US" dirty="0" err="1" smtClean="0"/>
              <a:t>setiap</a:t>
            </a:r>
            <a:r>
              <a:rPr lang="en-US" dirty="0" smtClean="0"/>
              <a:t> </a:t>
            </a:r>
            <a:r>
              <a:rPr lang="en-US" dirty="0" err="1" smtClean="0"/>
              <a:t>sungai</a:t>
            </a:r>
            <a:r>
              <a:rPr lang="en-US" dirty="0" smtClean="0"/>
              <a:t> yang </a:t>
            </a:r>
            <a:r>
              <a:rPr lang="en-US" dirty="0" err="1" smtClean="0"/>
              <a:t>ada</a:t>
            </a:r>
            <a:r>
              <a:rPr lang="en-US" dirty="0" smtClean="0"/>
              <a:t> di </a:t>
            </a:r>
            <a:r>
              <a:rPr lang="en-US" dirty="0" err="1" smtClean="0"/>
              <a:t>cimahi</a:t>
            </a:r>
            <a:r>
              <a:rPr lang="en-US" dirty="0" smtClean="0"/>
              <a:t>.</a:t>
            </a:r>
          </a:p>
          <a:p>
            <a:r>
              <a:rPr lang="en-US" dirty="0" err="1" smtClean="0"/>
              <a:t>Dengan</a:t>
            </a:r>
            <a:r>
              <a:rPr lang="en-US" dirty="0" smtClean="0"/>
              <a:t> </a:t>
            </a:r>
            <a:r>
              <a:rPr lang="en-US" dirty="0" err="1" smtClean="0"/>
              <a:t>bertujuan</a:t>
            </a:r>
            <a:r>
              <a:rPr lang="en-US" dirty="0" smtClean="0"/>
              <a:t> </a:t>
            </a:r>
            <a:r>
              <a:rPr lang="en-US" dirty="0" err="1" smtClean="0"/>
              <a:t>memudahkan</a:t>
            </a:r>
            <a:r>
              <a:rPr lang="en-US" dirty="0" smtClean="0"/>
              <a:t> </a:t>
            </a:r>
            <a:r>
              <a:rPr lang="en-US" dirty="0" err="1" smtClean="0"/>
              <a:t>peneliti</a:t>
            </a:r>
            <a:r>
              <a:rPr lang="en-US" dirty="0" smtClean="0"/>
              <a:t> di </a:t>
            </a:r>
            <a:r>
              <a:rPr lang="en-US" dirty="0" err="1" smtClean="0"/>
              <a:t>lapangan</a:t>
            </a:r>
            <a:r>
              <a:rPr lang="en-US" dirty="0" smtClean="0"/>
              <a:t> </a:t>
            </a:r>
            <a:r>
              <a:rPr lang="en-US" dirty="0" err="1" smtClean="0"/>
              <a:t>untuk</a:t>
            </a:r>
            <a:r>
              <a:rPr lang="en-US" dirty="0" smtClean="0"/>
              <a:t> </a:t>
            </a:r>
            <a:r>
              <a:rPr lang="en-US" dirty="0" err="1" smtClean="0"/>
              <a:t>menyimpan</a:t>
            </a:r>
            <a:r>
              <a:rPr lang="en-US" dirty="0" smtClean="0"/>
              <a:t> data status </a:t>
            </a:r>
            <a:r>
              <a:rPr lang="en-US" dirty="0" err="1" smtClean="0"/>
              <a:t>mutu</a:t>
            </a:r>
            <a:r>
              <a:rPr lang="en-US" dirty="0" smtClean="0"/>
              <a:t> air  </a:t>
            </a:r>
            <a:r>
              <a:rPr lang="en-US" dirty="0" err="1" smtClean="0"/>
              <a:t>dan</a:t>
            </a:r>
            <a:r>
              <a:rPr lang="en-US" dirty="0" smtClean="0"/>
              <a:t> </a:t>
            </a:r>
            <a:r>
              <a:rPr lang="en-US" dirty="0" err="1" smtClean="0"/>
              <a:t>diolah</a:t>
            </a:r>
            <a:r>
              <a:rPr lang="en-US" dirty="0" smtClean="0"/>
              <a:t> </a:t>
            </a:r>
            <a:r>
              <a:rPr lang="en-US" dirty="0" err="1" smtClean="0"/>
              <a:t>pada</a:t>
            </a:r>
            <a:r>
              <a:rPr lang="en-US" dirty="0" smtClean="0"/>
              <a:t> </a:t>
            </a:r>
            <a:r>
              <a:rPr lang="en-US" dirty="0" err="1" smtClean="0"/>
              <a:t>sistem</a:t>
            </a:r>
            <a:r>
              <a:rPr lang="en-US" dirty="0" smtClean="0"/>
              <a:t> </a:t>
            </a:r>
            <a:r>
              <a:rPr lang="en-US" dirty="0" err="1" smtClean="0"/>
              <a:t>informasi</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3023728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Mindmapping</a:t>
            </a:r>
            <a:endParaRPr lang="en-US" dirty="0"/>
          </a:p>
        </p:txBody>
      </p:sp>
      <p:sp>
        <p:nvSpPr>
          <p:cNvPr id="3" name="Content Placeholder 2"/>
          <p:cNvSpPr>
            <a:spLocks noGrp="1"/>
          </p:cNvSpPr>
          <p:nvPr>
            <p:ph idx="1"/>
          </p:nvPr>
        </p:nvSpPr>
        <p:spPr/>
        <p:txBody>
          <a:bodyPr/>
          <a:lstStyle/>
          <a:p>
            <a:r>
              <a:rPr lang="en-US" dirty="0" err="1"/>
              <a:t>pembuatan</a:t>
            </a:r>
            <a:r>
              <a:rPr lang="en-US" dirty="0"/>
              <a:t> </a:t>
            </a:r>
            <a:r>
              <a:rPr lang="en-US" dirty="0" err="1"/>
              <a:t>Mindmap</a:t>
            </a:r>
            <a:r>
              <a:rPr lang="en-US" dirty="0"/>
              <a:t> </a:t>
            </a:r>
            <a:r>
              <a:rPr lang="en-US" dirty="0" err="1"/>
              <a:t>pada</a:t>
            </a:r>
            <a:r>
              <a:rPr lang="en-US" dirty="0"/>
              <a:t> website </a:t>
            </a:r>
            <a:r>
              <a:rPr lang="en-US" dirty="0" err="1"/>
              <a:t>ini</a:t>
            </a:r>
            <a:r>
              <a:rPr lang="en-US" dirty="0"/>
              <a:t> </a:t>
            </a:r>
            <a:r>
              <a:rPr lang="en-US" dirty="0" err="1"/>
              <a:t>adalah</a:t>
            </a:r>
            <a:r>
              <a:rPr lang="en-US" dirty="0"/>
              <a:t> </a:t>
            </a:r>
            <a:r>
              <a:rPr lang="en-US" dirty="0" err="1"/>
              <a:t>untuk</a:t>
            </a:r>
            <a:r>
              <a:rPr lang="en-US" dirty="0"/>
              <a:t> </a:t>
            </a:r>
            <a:r>
              <a:rPr lang="en-US" dirty="0" err="1"/>
              <a:t>mempermudah</a:t>
            </a:r>
            <a:r>
              <a:rPr lang="en-US" dirty="0"/>
              <a:t> developer </a:t>
            </a:r>
            <a:r>
              <a:rPr lang="en-US" dirty="0" err="1"/>
              <a:t>untuk</a:t>
            </a:r>
            <a:r>
              <a:rPr lang="en-US" dirty="0"/>
              <a:t> </a:t>
            </a:r>
            <a:r>
              <a:rPr lang="en-US" dirty="0" err="1"/>
              <a:t>mengetahui</a:t>
            </a:r>
            <a:r>
              <a:rPr lang="en-US" dirty="0"/>
              <a:t> </a:t>
            </a:r>
            <a:r>
              <a:rPr lang="en-US" dirty="0" err="1"/>
              <a:t>fitur</a:t>
            </a:r>
            <a:r>
              <a:rPr lang="en-US" dirty="0"/>
              <a:t> </a:t>
            </a:r>
            <a:r>
              <a:rPr lang="en-US" dirty="0" err="1"/>
              <a:t>apa</a:t>
            </a:r>
            <a:r>
              <a:rPr lang="en-US" dirty="0"/>
              <a:t> </a:t>
            </a:r>
            <a:r>
              <a:rPr lang="en-US" dirty="0" err="1"/>
              <a:t>saja</a:t>
            </a:r>
            <a:r>
              <a:rPr lang="en-US" dirty="0"/>
              <a:t> yang </a:t>
            </a:r>
            <a:r>
              <a:rPr lang="en-US" dirty="0" err="1"/>
              <a:t>harus</a:t>
            </a:r>
            <a:r>
              <a:rPr lang="en-US" dirty="0"/>
              <a:t> </a:t>
            </a:r>
            <a:r>
              <a:rPr lang="en-US" dirty="0" err="1"/>
              <a:t>dibuat</a:t>
            </a:r>
            <a:r>
              <a:rPr lang="en-US" dirty="0"/>
              <a:t> </a:t>
            </a:r>
            <a:r>
              <a:rPr lang="en-US" dirty="0" err="1"/>
              <a:t>pada</a:t>
            </a:r>
            <a:r>
              <a:rPr lang="en-US" dirty="0"/>
              <a:t> </a:t>
            </a:r>
            <a:r>
              <a:rPr lang="en-US" dirty="0" err="1"/>
              <a:t>suatu</a:t>
            </a:r>
            <a:r>
              <a:rPr lang="en-US" dirty="0"/>
              <a:t> </a:t>
            </a:r>
            <a:r>
              <a:rPr lang="en-US" dirty="0" err="1"/>
              <a:t>aplikasi,berikut</a:t>
            </a:r>
            <a:r>
              <a:rPr lang="en-US" dirty="0"/>
              <a:t> </a:t>
            </a:r>
            <a:r>
              <a:rPr lang="en-US" dirty="0" err="1"/>
              <a:t>ini</a:t>
            </a:r>
            <a:r>
              <a:rPr lang="en-US" dirty="0"/>
              <a:t> </a:t>
            </a:r>
            <a:r>
              <a:rPr lang="en-US" dirty="0" err="1"/>
              <a:t>merupakan</a:t>
            </a:r>
            <a:r>
              <a:rPr lang="en-US" dirty="0"/>
              <a:t> </a:t>
            </a:r>
            <a:r>
              <a:rPr lang="en-US" dirty="0" err="1"/>
              <a:t>Mindmap</a:t>
            </a:r>
            <a:r>
              <a:rPr lang="en-US" dirty="0"/>
              <a:t> </a:t>
            </a:r>
            <a:r>
              <a:rPr lang="en-US" dirty="0" err="1"/>
              <a:t>aplikasi</a:t>
            </a:r>
            <a:r>
              <a:rPr lang="en-US" dirty="0"/>
              <a:t> DLH </a:t>
            </a:r>
            <a:r>
              <a:rPr lang="en-US" dirty="0" err="1"/>
              <a:t>kota</a:t>
            </a:r>
            <a:r>
              <a:rPr lang="en-US" dirty="0"/>
              <a:t> </a:t>
            </a:r>
            <a:r>
              <a:rPr lang="en-US" dirty="0" err="1"/>
              <a:t>Cimahi</a:t>
            </a:r>
            <a:r>
              <a:rPr lang="en-US" dirty="0"/>
              <a:t>.</a:t>
            </a:r>
            <a:endParaRPr lang="en-US" dirty="0"/>
          </a:p>
        </p:txBody>
      </p:sp>
    </p:spTree>
    <p:extLst>
      <p:ext uri="{BB962C8B-B14F-4D97-AF65-F5344CB8AC3E}">
        <p14:creationId xmlns:p14="http://schemas.microsoft.com/office/powerpoint/2010/main" val="344444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Pendekatan</a:t>
            </a:r>
            <a:r>
              <a:rPr lang="en-US" dirty="0" smtClean="0"/>
              <a:t> </a:t>
            </a:r>
            <a:r>
              <a:rPr lang="en-US" dirty="0" err="1" smtClean="0"/>
              <a:t>Menggunakan</a:t>
            </a:r>
            <a:r>
              <a:rPr lang="en-US" dirty="0" smtClean="0"/>
              <a:t> </a:t>
            </a:r>
            <a:r>
              <a:rPr lang="en-US" dirty="0" err="1" smtClean="0"/>
              <a:t>Mindmap</a:t>
            </a:r>
            <a:r>
              <a:rPr lang="en-US" dirty="0" smtClean="0"/>
              <a:t> </a:t>
            </a:r>
            <a:endParaRPr lang="en-US" dirty="0"/>
          </a:p>
        </p:txBody>
      </p:sp>
      <p:pic>
        <p:nvPicPr>
          <p:cNvPr id="4" name="Content Placeholder 3"/>
          <p:cNvPicPr>
            <a:picLocks noGrp="1"/>
          </p:cNvPicPr>
          <p:nvPr>
            <p:ph idx="1"/>
          </p:nvPr>
        </p:nvPicPr>
        <p:blipFill>
          <a:blip r:embed="rId2"/>
          <a:stretch>
            <a:fillRect/>
          </a:stretch>
        </p:blipFill>
        <p:spPr>
          <a:xfrm>
            <a:off x="1533525" y="2743200"/>
            <a:ext cx="9124950" cy="2860523"/>
          </a:xfrm>
          <a:prstGeom prst="rect">
            <a:avLst/>
          </a:prstGeom>
        </p:spPr>
      </p:pic>
    </p:spTree>
    <p:extLst>
      <p:ext uri="{BB962C8B-B14F-4D97-AF65-F5344CB8AC3E}">
        <p14:creationId xmlns:p14="http://schemas.microsoft.com/office/powerpoint/2010/main" val="1230094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7797800" y="2556932"/>
            <a:ext cx="3683000" cy="3437468"/>
          </a:xfrm>
          <a:prstGeom prst="rect">
            <a:avLst/>
          </a:prstGeom>
        </p:spPr>
      </p:pic>
      <p:sp>
        <p:nvSpPr>
          <p:cNvPr id="3" name="Title 1"/>
          <p:cNvSpPr>
            <a:spLocks noGrp="1"/>
          </p:cNvSpPr>
          <p:nvPr>
            <p:ph type="title"/>
          </p:nvPr>
        </p:nvSpPr>
        <p:spPr>
          <a:xfrm>
            <a:off x="1295402" y="982132"/>
            <a:ext cx="9601196" cy="1303867"/>
          </a:xfrm>
        </p:spPr>
        <p:txBody>
          <a:bodyPr/>
          <a:lstStyle/>
          <a:p>
            <a:r>
              <a:rPr lang="en-US" dirty="0" smtClean="0"/>
              <a:t>Use Case Diagram</a:t>
            </a:r>
            <a:endParaRPr lang="en-US" dirty="0"/>
          </a:p>
        </p:txBody>
      </p:sp>
      <p:sp>
        <p:nvSpPr>
          <p:cNvPr id="5" name="Content Placeholder 2"/>
          <p:cNvSpPr txBox="1">
            <a:spLocks/>
          </p:cNvSpPr>
          <p:nvPr/>
        </p:nvSpPr>
        <p:spPr>
          <a:xfrm>
            <a:off x="1295401" y="2556932"/>
            <a:ext cx="6502399" cy="331893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id-ID" dirty="0"/>
              <a:t>Diagram use case adalah yang menggambarkan hubungan interaksi antara system atau aktor (dalam kasus ini pengguna) dengan sistem yang dibuat, Diagram use case yang berlaku pada sistem d</a:t>
            </a:r>
            <a:r>
              <a:rPr lang="en-US" dirty="0" err="1"/>
              <a:t>i</a:t>
            </a:r>
            <a:r>
              <a:rPr lang="en-US" dirty="0"/>
              <a:t> website DLH </a:t>
            </a:r>
            <a:r>
              <a:rPr lang="en-US" dirty="0" err="1"/>
              <a:t>kota</a:t>
            </a:r>
            <a:r>
              <a:rPr lang="en-US" dirty="0"/>
              <a:t> </a:t>
            </a:r>
            <a:r>
              <a:rPr lang="en-US" dirty="0" err="1"/>
              <a:t>Cimahi</a:t>
            </a:r>
            <a:r>
              <a:rPr lang="id-ID" dirty="0"/>
              <a:t>. Seluruh fungsionalitas yang terdapat pada aplikasi dan hubungan dengan pengguna akan dinyatakan pada diagram use case pada gambar</a:t>
            </a:r>
            <a:endParaRPr lang="en-US" dirty="0"/>
          </a:p>
        </p:txBody>
      </p:sp>
    </p:spTree>
    <p:extLst>
      <p:ext uri="{BB962C8B-B14F-4D97-AF65-F5344CB8AC3E}">
        <p14:creationId xmlns:p14="http://schemas.microsoft.com/office/powerpoint/2010/main" val="395058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Pengaplikasian</a:t>
            </a:r>
            <a:r>
              <a:rPr lang="en-US" dirty="0" smtClean="0"/>
              <a:t> </a:t>
            </a:r>
            <a:r>
              <a:rPr lang="en-US" dirty="0" err="1" smtClean="0"/>
              <a:t>Menghitung</a:t>
            </a:r>
            <a:r>
              <a:rPr lang="en-US" dirty="0" smtClean="0"/>
              <a:t> Status </a:t>
            </a:r>
            <a:r>
              <a:rPr lang="en-US" dirty="0" err="1" smtClean="0"/>
              <a:t>Mutu</a:t>
            </a:r>
            <a:r>
              <a:rPr lang="en-US" dirty="0" smtClean="0"/>
              <a:t> </a:t>
            </a:r>
            <a:r>
              <a:rPr lang="en-US" dirty="0" smtClean="0"/>
              <a:t>Air </a:t>
            </a:r>
            <a:endParaRPr lang="en-US" dirty="0"/>
          </a:p>
        </p:txBody>
      </p:sp>
      <p:pic>
        <p:nvPicPr>
          <p:cNvPr id="4" name="Content Placeholder 3"/>
          <p:cNvPicPr>
            <a:picLocks noGrp="1"/>
          </p:cNvPicPr>
          <p:nvPr>
            <p:ph idx="1"/>
          </p:nvPr>
        </p:nvPicPr>
        <p:blipFill>
          <a:blip r:embed="rId2"/>
          <a:stretch>
            <a:fillRect/>
          </a:stretch>
        </p:blipFill>
        <p:spPr>
          <a:xfrm>
            <a:off x="3793045" y="2557463"/>
            <a:ext cx="4296856" cy="3030537"/>
          </a:xfrm>
          <a:prstGeom prst="rect">
            <a:avLst/>
          </a:prstGeom>
        </p:spPr>
      </p:pic>
      <p:sp>
        <p:nvSpPr>
          <p:cNvPr id="5" name="Title 1"/>
          <p:cNvSpPr txBox="1">
            <a:spLocks/>
          </p:cNvSpPr>
          <p:nvPr/>
        </p:nvSpPr>
        <p:spPr>
          <a:xfrm rot="10800000" flipV="1">
            <a:off x="1651001" y="5491164"/>
            <a:ext cx="8889998" cy="736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dirty="0" err="1"/>
              <a:t>Sumber:Hisky</a:t>
            </a:r>
            <a:r>
              <a:rPr lang="en-US" sz="1200" dirty="0"/>
              <a:t> Robinson </a:t>
            </a:r>
            <a:r>
              <a:rPr lang="en-US" sz="1200" dirty="0" err="1"/>
              <a:t>Sampe</a:t>
            </a:r>
            <a:r>
              <a:rPr lang="en-US" sz="1200" dirty="0"/>
              <a:t>, I. J. (2018). </a:t>
            </a:r>
            <a:r>
              <a:rPr lang="en-US" sz="1200" dirty="0" err="1"/>
              <a:t>Kajian</a:t>
            </a:r>
            <a:r>
              <a:rPr lang="en-US" sz="1200" dirty="0"/>
              <a:t> </a:t>
            </a:r>
            <a:r>
              <a:rPr lang="en-US" sz="1200" dirty="0" err="1"/>
              <a:t>Perhitungan</a:t>
            </a:r>
            <a:r>
              <a:rPr lang="en-US" sz="1200" dirty="0"/>
              <a:t> Beban </a:t>
            </a:r>
            <a:r>
              <a:rPr lang="en-US" sz="1200" dirty="0" err="1"/>
              <a:t>Pencemaran</a:t>
            </a:r>
            <a:r>
              <a:rPr lang="en-US" sz="1200" dirty="0"/>
              <a:t> Sungai </a:t>
            </a:r>
            <a:r>
              <a:rPr lang="en-US" sz="1200" dirty="0" err="1"/>
              <a:t>Cisangkuy</a:t>
            </a:r>
            <a:r>
              <a:rPr lang="en-US" sz="1200" dirty="0"/>
              <a:t> . </a:t>
            </a:r>
            <a:r>
              <a:rPr lang="en-US" sz="1200" dirty="0" err="1"/>
              <a:t>Jurnal</a:t>
            </a:r>
            <a:r>
              <a:rPr lang="en-US" sz="1200" dirty="0"/>
              <a:t> </a:t>
            </a:r>
            <a:r>
              <a:rPr lang="en-US" sz="1200" dirty="0" err="1"/>
              <a:t>Rekayasa</a:t>
            </a:r>
            <a:r>
              <a:rPr lang="en-US" sz="1200" dirty="0"/>
              <a:t> </a:t>
            </a:r>
            <a:r>
              <a:rPr lang="en-US" sz="1200" dirty="0" err="1"/>
              <a:t>Hijau</a:t>
            </a:r>
            <a:r>
              <a:rPr lang="en-US" sz="1200" dirty="0"/>
              <a:t> , 12.</a:t>
            </a:r>
          </a:p>
        </p:txBody>
      </p:sp>
    </p:spTree>
    <p:extLst>
      <p:ext uri="{BB962C8B-B14F-4D97-AF65-F5344CB8AC3E}">
        <p14:creationId xmlns:p14="http://schemas.microsoft.com/office/powerpoint/2010/main" val="1821979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Pengimplementasian</a:t>
            </a:r>
            <a:r>
              <a:rPr lang="en-US" dirty="0" smtClean="0"/>
              <a:t> Formula </a:t>
            </a:r>
            <a:r>
              <a:rPr lang="en-US" dirty="0" err="1" smtClean="0"/>
              <a:t>Perhitungan</a:t>
            </a:r>
            <a:r>
              <a:rPr lang="en-US" dirty="0" smtClean="0"/>
              <a:t> </a:t>
            </a:r>
            <a:r>
              <a:rPr lang="en-US" dirty="0" err="1" smtClean="0"/>
              <a:t>Pencemaran</a:t>
            </a:r>
            <a:r>
              <a:rPr lang="en-US" dirty="0" smtClean="0"/>
              <a:t> Air</a:t>
            </a:r>
            <a:endParaRPr lang="en-US" dirty="0"/>
          </a:p>
        </p:txBody>
      </p:sp>
      <p:sp>
        <p:nvSpPr>
          <p:cNvPr id="3" name="Content Placeholder 2"/>
          <p:cNvSpPr>
            <a:spLocks noGrp="1"/>
          </p:cNvSpPr>
          <p:nvPr>
            <p:ph idx="1"/>
          </p:nvPr>
        </p:nvSpPr>
        <p:spPr/>
        <p:txBody>
          <a:bodyPr/>
          <a:lstStyle/>
          <a:p>
            <a:r>
              <a:rPr lang="en-US" dirty="0" err="1"/>
              <a:t>Terdapat</a:t>
            </a:r>
            <a:r>
              <a:rPr lang="en-US" dirty="0"/>
              <a:t> 7 parameter </a:t>
            </a:r>
            <a:r>
              <a:rPr lang="en-US" dirty="0" err="1"/>
              <a:t>perhitungan</a:t>
            </a:r>
            <a:r>
              <a:rPr lang="en-US" dirty="0"/>
              <a:t> </a:t>
            </a:r>
            <a:r>
              <a:rPr lang="en-US" dirty="0" err="1"/>
              <a:t>nilai</a:t>
            </a:r>
            <a:r>
              <a:rPr lang="en-US" dirty="0"/>
              <a:t> </a:t>
            </a:r>
            <a:r>
              <a:rPr lang="en-US" dirty="0" err="1"/>
              <a:t>pencemaran</a:t>
            </a:r>
            <a:r>
              <a:rPr lang="en-US" dirty="0"/>
              <a:t> </a:t>
            </a:r>
            <a:r>
              <a:rPr lang="en-US" dirty="0" err="1"/>
              <a:t>pada</a:t>
            </a:r>
            <a:r>
              <a:rPr lang="en-US" dirty="0"/>
              <a:t> sample </a:t>
            </a:r>
            <a:r>
              <a:rPr lang="en-US" dirty="0" err="1"/>
              <a:t>sungai</a:t>
            </a:r>
            <a:r>
              <a:rPr lang="en-US" dirty="0"/>
              <a:t> yang </a:t>
            </a:r>
            <a:r>
              <a:rPr lang="en-US" dirty="0" err="1"/>
              <a:t>pertama</a:t>
            </a:r>
            <a:r>
              <a:rPr lang="en-US" dirty="0"/>
              <a:t> </a:t>
            </a:r>
            <a:r>
              <a:rPr lang="en-US" dirty="0" err="1"/>
              <a:t>terdapat</a:t>
            </a:r>
            <a:r>
              <a:rPr lang="en-US" dirty="0"/>
              <a:t> parameter </a:t>
            </a:r>
            <a:r>
              <a:rPr lang="en-US" dirty="0" err="1"/>
              <a:t>TSS,DO,BOD,COD,Fosfat,Fecal</a:t>
            </a:r>
            <a:r>
              <a:rPr lang="en-US" dirty="0"/>
              <a:t> </a:t>
            </a:r>
            <a:r>
              <a:rPr lang="en-US" dirty="0" err="1"/>
              <a:t>Coli,dan</a:t>
            </a:r>
            <a:r>
              <a:rPr lang="en-US" dirty="0"/>
              <a:t> Total </a:t>
            </a:r>
            <a:r>
              <a:rPr lang="en-US" dirty="0" smtClean="0"/>
              <a:t>Coliform</a:t>
            </a:r>
          </a:p>
          <a:p>
            <a:r>
              <a:rPr lang="en-US" dirty="0" err="1"/>
              <a:t>Tujuan</a:t>
            </a:r>
            <a:r>
              <a:rPr lang="en-US" dirty="0"/>
              <a:t> </a:t>
            </a:r>
            <a:r>
              <a:rPr lang="en-US" dirty="0" err="1"/>
              <a:t>pembuatan</a:t>
            </a:r>
            <a:r>
              <a:rPr lang="en-US" dirty="0"/>
              <a:t> Flowchart </a:t>
            </a:r>
            <a:r>
              <a:rPr lang="en-US" dirty="0" err="1"/>
              <a:t>pada</a:t>
            </a:r>
            <a:r>
              <a:rPr lang="en-US" dirty="0"/>
              <a:t> </a:t>
            </a:r>
            <a:r>
              <a:rPr lang="en-US" dirty="0" err="1"/>
              <a:t>perhitungan</a:t>
            </a:r>
            <a:r>
              <a:rPr lang="en-US" dirty="0"/>
              <a:t> status </a:t>
            </a:r>
            <a:r>
              <a:rPr lang="en-US" dirty="0" err="1"/>
              <a:t>mutu</a:t>
            </a:r>
            <a:r>
              <a:rPr lang="en-US" dirty="0"/>
              <a:t> air </a:t>
            </a:r>
            <a:r>
              <a:rPr lang="en-US" dirty="0" err="1"/>
              <a:t>adalah</a:t>
            </a:r>
            <a:r>
              <a:rPr lang="en-US" dirty="0"/>
              <a:t> </a:t>
            </a:r>
            <a:r>
              <a:rPr lang="en-US" dirty="0" err="1"/>
              <a:t>dengan</a:t>
            </a:r>
            <a:r>
              <a:rPr lang="en-US" dirty="0"/>
              <a:t> </a:t>
            </a:r>
            <a:r>
              <a:rPr lang="en-US" dirty="0" err="1"/>
              <a:t>mempermudah</a:t>
            </a:r>
            <a:r>
              <a:rPr lang="en-US" dirty="0"/>
              <a:t> developer </a:t>
            </a:r>
            <a:r>
              <a:rPr lang="en-US" dirty="0" err="1" smtClean="0"/>
              <a:t>mengimplementasikan</a:t>
            </a:r>
            <a:r>
              <a:rPr lang="en-US" dirty="0" smtClean="0"/>
              <a:t> </a:t>
            </a:r>
            <a:r>
              <a:rPr lang="en-US" dirty="0"/>
              <a:t>di </a:t>
            </a:r>
            <a:r>
              <a:rPr lang="en-US" dirty="0" err="1"/>
              <a:t>sistem</a:t>
            </a:r>
            <a:r>
              <a:rPr lang="en-US" dirty="0"/>
              <a:t> </a:t>
            </a:r>
          </a:p>
          <a:p>
            <a:endParaRPr lang="en-US" dirty="0"/>
          </a:p>
          <a:p>
            <a:pPr marL="0" indent="0">
              <a:buNone/>
            </a:pPr>
            <a:endParaRPr lang="en-US" dirty="0"/>
          </a:p>
        </p:txBody>
      </p:sp>
    </p:spTree>
    <p:extLst>
      <p:ext uri="{BB962C8B-B14F-4D97-AF65-F5344CB8AC3E}">
        <p14:creationId xmlns:p14="http://schemas.microsoft.com/office/powerpoint/2010/main" val="11949301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Pengimplementasian</a:t>
            </a:r>
            <a:r>
              <a:rPr lang="en-US" dirty="0"/>
              <a:t> Formula </a:t>
            </a:r>
            <a:r>
              <a:rPr lang="en-US" dirty="0" err="1"/>
              <a:t>Perhitungan</a:t>
            </a:r>
            <a:r>
              <a:rPr lang="en-US" dirty="0"/>
              <a:t> </a:t>
            </a:r>
            <a:r>
              <a:rPr lang="en-US" dirty="0" smtClean="0"/>
              <a:t>Flowchart</a:t>
            </a:r>
            <a:endParaRPr lang="en-US" dirty="0"/>
          </a:p>
        </p:txBody>
      </p:sp>
      <p:pic>
        <p:nvPicPr>
          <p:cNvPr id="4" name="Content Placeholder 3"/>
          <p:cNvPicPr>
            <a:picLocks noGrp="1"/>
          </p:cNvPicPr>
          <p:nvPr>
            <p:ph idx="1"/>
          </p:nvPr>
        </p:nvPicPr>
        <p:blipFill>
          <a:blip r:embed="rId2"/>
          <a:stretch>
            <a:fillRect/>
          </a:stretch>
        </p:blipFill>
        <p:spPr>
          <a:xfrm>
            <a:off x="4747544" y="2544763"/>
            <a:ext cx="2885156" cy="3627437"/>
          </a:xfrm>
          <a:prstGeom prst="rect">
            <a:avLst/>
          </a:prstGeom>
        </p:spPr>
      </p:pic>
    </p:spTree>
    <p:extLst>
      <p:ext uri="{BB962C8B-B14F-4D97-AF65-F5344CB8AC3E}">
        <p14:creationId xmlns:p14="http://schemas.microsoft.com/office/powerpoint/2010/main" val="1043305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1252</TotalTime>
  <Words>537</Words>
  <Application>Microsoft Office PowerPoint</Application>
  <PresentationFormat>Widescreen</PresentationFormat>
  <Paragraphs>39</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Perancangan Status Mutu Air Sistem Website Informasi Dinas Lingkungan Kota Cimahi  </vt:lpstr>
      <vt:lpstr>Latar Belakang</vt:lpstr>
      <vt:lpstr>Latar Belakang</vt:lpstr>
      <vt:lpstr>Mindmapping</vt:lpstr>
      <vt:lpstr>Pendekatan Menggunakan Mindmap </vt:lpstr>
      <vt:lpstr>Use Case Diagram</vt:lpstr>
      <vt:lpstr>Pengaplikasian Menghitung Status Mutu Air </vt:lpstr>
      <vt:lpstr>Pengimplementasian Formula Perhitungan Pencemaran Air</vt:lpstr>
      <vt:lpstr>Pengimplementasian Formula Perhitungan Flowchart</vt:lpstr>
      <vt:lpstr>Tabel Penentuan Status Mutu Air</vt:lpstr>
      <vt:lpstr>PowerPoint Presentation</vt:lpstr>
      <vt:lpstr>Sequence Diagram Status Mutu Air (Import Excel)</vt:lpstr>
      <vt:lpstr>Sequence Diagram Input Data Status Mutu Air</vt:lpstr>
      <vt:lpstr>Sequence Diagram Indeks Kualitas AIr</vt:lpstr>
      <vt:lpstr>Halaman Beranda</vt:lpstr>
      <vt:lpstr>Halaman Status Mutu Air</vt:lpstr>
      <vt:lpstr>Halaman Perhitungan Status Mutu Air</vt:lpstr>
      <vt:lpstr>Bagian Kalkulator Perhitungan dan Penentuan Pencemaran</vt:lpstr>
      <vt:lpstr>Halaman Import Excel</vt:lpstr>
      <vt:lpstr>Halaman Index Kualitas Air</vt:lpstr>
      <vt:lpstr>Halaman Pilih Periode</vt:lpstr>
      <vt:lpstr>Halaman Infografis Titik Pantau</vt:lpstr>
      <vt:lpstr>Analisis Sistem dan kesimpulan</vt:lpstr>
      <vt:lpstr>Terima Kasih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Perancangan Status Mutu Air Sistem Website Informasi Dinas Lingkungan Kota Cimahi</dc:title>
  <dc:creator>Erick Gunawan</dc:creator>
  <cp:lastModifiedBy>Erick Gunawan</cp:lastModifiedBy>
  <cp:revision>15</cp:revision>
  <dcterms:created xsi:type="dcterms:W3CDTF">2023-02-15T09:19:22Z</dcterms:created>
  <dcterms:modified xsi:type="dcterms:W3CDTF">2023-02-16T06:17:16Z</dcterms:modified>
</cp:coreProperties>
</file>