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21DD6E6-83E3-4419-80D1-6C74FBD0D8A1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12D52-CB44-4EB8-87CA-02DC99C2B03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015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D6E6-83E3-4419-80D1-6C74FBD0D8A1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12D52-CB44-4EB8-87CA-02DC99C2B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19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D6E6-83E3-4419-80D1-6C74FBD0D8A1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12D52-CB44-4EB8-87CA-02DC99C2B03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03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D6E6-83E3-4419-80D1-6C74FBD0D8A1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12D52-CB44-4EB8-87CA-02DC99C2B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5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D6E6-83E3-4419-80D1-6C74FBD0D8A1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12D52-CB44-4EB8-87CA-02DC99C2B03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4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D6E6-83E3-4419-80D1-6C74FBD0D8A1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12D52-CB44-4EB8-87CA-02DC99C2B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7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D6E6-83E3-4419-80D1-6C74FBD0D8A1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12D52-CB44-4EB8-87CA-02DC99C2B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5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D6E6-83E3-4419-80D1-6C74FBD0D8A1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12D52-CB44-4EB8-87CA-02DC99C2B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8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D6E6-83E3-4419-80D1-6C74FBD0D8A1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12D52-CB44-4EB8-87CA-02DC99C2B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8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D6E6-83E3-4419-80D1-6C74FBD0D8A1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12D52-CB44-4EB8-87CA-02DC99C2B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5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D6E6-83E3-4419-80D1-6C74FBD0D8A1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12D52-CB44-4EB8-87CA-02DC99C2B03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5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21DD6E6-83E3-4419-80D1-6C74FBD0D8A1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8612D52-CB44-4EB8-87CA-02DC99C2B03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31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6144016" cy="146304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Pencemaran</a:t>
            </a:r>
            <a:r>
              <a:rPr lang="en-US" dirty="0"/>
              <a:t> Air </a:t>
            </a:r>
            <a:r>
              <a:rPr lang="en-US" dirty="0" err="1"/>
              <a:t>pada</a:t>
            </a:r>
            <a:r>
              <a:rPr lang="en-US" dirty="0"/>
              <a:t> Website DLH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Cimahi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18322" y="4742725"/>
            <a:ext cx="3231715" cy="1897863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 err="1"/>
              <a:t>Kelompok</a:t>
            </a:r>
            <a:r>
              <a:rPr lang="en-US" sz="2600" dirty="0"/>
              <a:t> B1</a:t>
            </a:r>
          </a:p>
          <a:p>
            <a:r>
              <a:rPr lang="en-US" dirty="0"/>
              <a:t>Oki </a:t>
            </a:r>
            <a:r>
              <a:rPr lang="en-US" dirty="0" err="1"/>
              <a:t>Kurniawan</a:t>
            </a:r>
            <a:r>
              <a:rPr lang="en-US" dirty="0"/>
              <a:t> 				152018050</a:t>
            </a:r>
          </a:p>
          <a:p>
            <a:r>
              <a:rPr lang="en-US" dirty="0"/>
              <a:t>Muhammad Mikhail </a:t>
            </a:r>
            <a:r>
              <a:rPr lang="en-US" dirty="0" err="1"/>
              <a:t>Batara</a:t>
            </a:r>
            <a:r>
              <a:rPr lang="en-US" dirty="0"/>
              <a:t>						152018052</a:t>
            </a:r>
          </a:p>
          <a:p>
            <a:r>
              <a:rPr lang="en-US" dirty="0"/>
              <a:t>Erick Gunawan 		  		1502018071</a:t>
            </a:r>
          </a:p>
        </p:txBody>
      </p:sp>
    </p:spTree>
    <p:extLst>
      <p:ext uri="{BB962C8B-B14F-4D97-AF65-F5344CB8AC3E}">
        <p14:creationId xmlns:p14="http://schemas.microsoft.com/office/powerpoint/2010/main" val="367997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pij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807929"/>
          </a:xfrm>
        </p:spPr>
        <p:txBody>
          <a:bodyPr/>
          <a:lstStyle/>
          <a:p>
            <a:r>
              <a:rPr lang="en-US" dirty="0" err="1"/>
              <a:t>Terdapat</a:t>
            </a:r>
            <a:r>
              <a:rPr lang="en-US" dirty="0"/>
              <a:t> 7 parameter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pencemaran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sample </a:t>
            </a:r>
            <a:r>
              <a:rPr lang="en-US" dirty="0" err="1"/>
              <a:t>sungai</a:t>
            </a:r>
            <a:r>
              <a:rPr lang="en-US" dirty="0"/>
              <a:t> yang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parameter </a:t>
            </a:r>
            <a:r>
              <a:rPr lang="en-US" dirty="0" err="1"/>
              <a:t>TSS,DO,BOD,COD,Fosfat,Fecal</a:t>
            </a:r>
            <a:r>
              <a:rPr lang="en-US" dirty="0"/>
              <a:t> </a:t>
            </a:r>
            <a:r>
              <a:rPr lang="en-US" dirty="0" err="1"/>
              <a:t>Coli,dan</a:t>
            </a:r>
            <a:r>
              <a:rPr lang="en-US" dirty="0"/>
              <a:t> Total Coliform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402" y="3456074"/>
            <a:ext cx="8893414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3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Nilai</a:t>
            </a:r>
            <a:r>
              <a:rPr lang="en-US" dirty="0"/>
              <a:t> Baku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parameter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pij.Berikut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parameter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007" y="3471566"/>
            <a:ext cx="6502313" cy="165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0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9805" y="2286000"/>
            <a:ext cx="9720073" cy="4023360"/>
          </a:xfrm>
        </p:spPr>
        <p:txBody>
          <a:bodyPr/>
          <a:lstStyle/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input parameter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bakunya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nya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84552" y="3197444"/>
                <a:ext cx="6693070" cy="5132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143000" marR="50800" indent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Nilai1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𝑃𝑎𝑟𝑎𝑚𝑒𝑡𝑒𝑟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𝑁𝑖𝑙𝑎𝑖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𝐵𝑎𝑘𝑢</m:t>
                        </m:r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52" y="3197444"/>
                <a:ext cx="6693070" cy="513217"/>
              </a:xfrm>
              <a:prstGeom prst="rect">
                <a:avLst/>
              </a:prstGeom>
              <a:blipFill>
                <a:blip r:embed="rId2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821" y="4055140"/>
            <a:ext cx="8333527" cy="215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6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820455"/>
          </a:xfrm>
        </p:spPr>
        <p:txBody>
          <a:bodyPr/>
          <a:lstStyle/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variable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inputan</a:t>
            </a:r>
            <a:r>
              <a:rPr lang="en-US" dirty="0"/>
              <a:t> parameter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parameter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5613" y="3106455"/>
                <a:ext cx="8132398" cy="5132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143000" marR="50800" indent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Nilai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=1+(5*(LOG10(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𝑃𝑎𝑟𝑎𝑚𝑒𝑡𝑒𝑟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𝑁𝑖𝑙𝑎𝑖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𝐵𝑎𝑘𝑢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)))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13" y="3106455"/>
                <a:ext cx="8132398" cy="513217"/>
              </a:xfrm>
              <a:prstGeom prst="rect">
                <a:avLst/>
              </a:prstGeom>
              <a:blipFill>
                <a:blip r:embed="rId2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29" y="4014592"/>
            <a:ext cx="7808869" cy="212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5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rata-</a:t>
            </a:r>
            <a:r>
              <a:rPr lang="en-US" dirty="0" err="1"/>
              <a:t>rata,maksimum,rata</a:t>
            </a:r>
            <a:r>
              <a:rPr lang="en-US" dirty="0"/>
              <a:t>-rata </a:t>
            </a:r>
            <a:r>
              <a:rPr lang="en-US" dirty="0" err="1"/>
              <a:t>kuadrat,nilai</a:t>
            </a:r>
            <a:r>
              <a:rPr lang="en-US" dirty="0"/>
              <a:t> maximum </a:t>
            </a:r>
            <a:r>
              <a:rPr lang="en-US" dirty="0" err="1"/>
              <a:t>kuadrat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Dari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rata2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7 parameter </a:t>
            </a:r>
            <a:r>
              <a:rPr lang="en-US" dirty="0" err="1"/>
              <a:t>nilai</a:t>
            </a:r>
            <a:r>
              <a:rPr lang="en-US" dirty="0"/>
              <a:t> 2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sebesar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Nilai</a:t>
            </a:r>
            <a:r>
              <a:rPr lang="en-US" dirty="0"/>
              <a:t> rata2 		 :0.74</a:t>
            </a:r>
          </a:p>
          <a:p>
            <a:r>
              <a:rPr lang="en-US" dirty="0" err="1"/>
              <a:t>Nilai</a:t>
            </a:r>
            <a:r>
              <a:rPr lang="en-US" dirty="0"/>
              <a:t> Maximum 	 :1.62</a:t>
            </a:r>
          </a:p>
          <a:p>
            <a:r>
              <a:rPr lang="en-US" dirty="0" err="1"/>
              <a:t>Nilai</a:t>
            </a:r>
            <a:r>
              <a:rPr lang="en-US" dirty="0"/>
              <a:t> Rata2 </a:t>
            </a:r>
            <a:r>
              <a:rPr lang="en-US" dirty="0" err="1"/>
              <a:t>Kuadrat</a:t>
            </a:r>
            <a:r>
              <a:rPr lang="en-US" dirty="0"/>
              <a:t> 	 :0.55</a:t>
            </a:r>
          </a:p>
          <a:p>
            <a:r>
              <a:rPr lang="en-US" dirty="0" err="1"/>
              <a:t>Nilai</a:t>
            </a:r>
            <a:r>
              <a:rPr lang="en-US" dirty="0"/>
              <a:t> Maximum </a:t>
            </a:r>
            <a:r>
              <a:rPr lang="en-US" dirty="0" err="1"/>
              <a:t>Kuadrat</a:t>
            </a:r>
            <a:r>
              <a:rPr lang="en-US" dirty="0"/>
              <a:t> :2.64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563" y="3413016"/>
            <a:ext cx="4966616" cy="172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91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Pij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884416"/>
            <a:ext cx="8114781" cy="425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7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266" y="796512"/>
            <a:ext cx="9008759" cy="490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63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website </a:t>
            </a:r>
            <a:r>
              <a:rPr lang="en-US" dirty="0" err="1"/>
              <a:t>dlh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cimahi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80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72</TotalTime>
  <Words>214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Cambria Math</vt:lpstr>
      <vt:lpstr>Times New Roman</vt:lpstr>
      <vt:lpstr>Tw Cen MT</vt:lpstr>
      <vt:lpstr>Tw Cen MT Condensed</vt:lpstr>
      <vt:lpstr>Wingdings 3</vt:lpstr>
      <vt:lpstr>Integral</vt:lpstr>
      <vt:lpstr>Perhitungan Pencemaran Air pada Website DLH kota Cimahi</vt:lpstr>
      <vt:lpstr>Parameter perhitungan pij</vt:lpstr>
      <vt:lpstr>Nilai Baku</vt:lpstr>
      <vt:lpstr>Perhitungan Nilai ke 1</vt:lpstr>
      <vt:lpstr>Perhitungan Nilai ke 2</vt:lpstr>
      <vt:lpstr>Perhitungan Nilai rata-rata,maksimum,rata-rata kuadrat,nilai maximum kuadrat</vt:lpstr>
      <vt:lpstr>Perhitungan Nilai Pij</vt:lpstr>
      <vt:lpstr>PowerPoint Presentation</vt:lpstr>
      <vt:lpstr>Implementasi pada website dlh kota cimahi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Perhitungan Pencemaran Air pada Website DLH kota Cimahi</dc:title>
  <dc:creator>Erick Gunawan</dc:creator>
  <cp:lastModifiedBy>Erick Gunawan</cp:lastModifiedBy>
  <cp:revision>3</cp:revision>
  <dcterms:created xsi:type="dcterms:W3CDTF">2022-05-24T03:43:09Z</dcterms:created>
  <dcterms:modified xsi:type="dcterms:W3CDTF">2025-05-16T05:33:18Z</dcterms:modified>
</cp:coreProperties>
</file>