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1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4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C2EF292-3738-409B-BEC9-1E7F992B797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AE7080-04B3-45DD-8987-E8E751260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Funci%C3%B3n_sinc" TargetMode="External"/><Relationship Id="rId2" Type="http://schemas.openxmlformats.org/officeDocument/2006/relationships/hyperlink" Target="https://marielabravo.wixsite.com/xps-lin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860753-0526-4474-BA1F-F7DA5CB1DE26}"/>
              </a:ext>
            </a:extLst>
          </p:cNvPr>
          <p:cNvSpPr txBox="1"/>
          <p:nvPr/>
        </p:nvSpPr>
        <p:spPr>
          <a:xfrm>
            <a:off x="934881" y="40574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PROYECTO – MODULO 1 – SIMULACIÓN MATEMATICA. 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86E34-B3E9-4469-BA8F-995BC7AF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1" y="3101501"/>
            <a:ext cx="4663746" cy="30925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80D4C8-00D6-4D69-9581-D7E19226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32" y="3101501"/>
            <a:ext cx="4663747" cy="28737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3BC52A-B561-409F-9C52-A091C17FCCCF}"/>
              </a:ext>
            </a:extLst>
          </p:cNvPr>
          <p:cNvSpPr txBox="1"/>
          <p:nvPr/>
        </p:nvSpPr>
        <p:spPr>
          <a:xfrm>
            <a:off x="934881" y="1458278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Ajuste de curvas para diferentes elementos obtenido por medio de espectroscopia de fotoemisión de rayos X. (Ag3d, O1s, C1s)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03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6770-A06F-4550-9B08-A1D65AE1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2C5A3-1BEF-4C42-A023-063EE9AA6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" t="6121" b="12354"/>
          <a:stretch/>
        </p:blipFill>
        <p:spPr>
          <a:xfrm>
            <a:off x="2036557" y="5337613"/>
            <a:ext cx="2877883" cy="597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6DDF7-4E80-4756-BDDB-8A3BD1B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50" y="2208090"/>
            <a:ext cx="4978662" cy="2679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133834-5982-47AF-B948-C2780108C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941" y="125387"/>
            <a:ext cx="4193220" cy="3270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B37FB-E058-458E-96BF-43E5B804F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941" y="3395470"/>
            <a:ext cx="4193220" cy="29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1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664B-C231-4B53-8D3E-D6B63BC4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82" y="537099"/>
            <a:ext cx="9905998" cy="1059402"/>
          </a:xfrm>
        </p:spPr>
        <p:txBody>
          <a:bodyPr>
            <a:normAutofit fontScale="90000"/>
          </a:bodyPr>
          <a:lstStyle/>
          <a:p>
            <a:r>
              <a:rPr lang="es-MX" dirty="0"/>
              <a:t>Bibliografía</a:t>
            </a:r>
            <a:br>
              <a:rPr lang="es-MX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458F-8213-4924-9560-DF2E5EBD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94" y="1468514"/>
            <a:ext cx="9905998" cy="3124201"/>
          </a:xfrm>
        </p:spPr>
        <p:txBody>
          <a:bodyPr/>
          <a:lstStyle/>
          <a:p>
            <a:r>
              <a:rPr lang="en-US" dirty="0">
                <a:effectLst/>
              </a:rPr>
              <a:t>11. 	GILMORE, Ian S. </a:t>
            </a:r>
            <a:r>
              <a:rPr lang="en-US" i="1" dirty="0">
                <a:effectLst/>
              </a:rPr>
              <a:t>Surface Analysis – The Principal Techniques 2nd Edition</a:t>
            </a:r>
            <a:r>
              <a:rPr lang="en-US" dirty="0">
                <a:effectLst/>
              </a:rPr>
              <a:t>. </a:t>
            </a:r>
            <a:r>
              <a:rPr lang="es-ES" dirty="0">
                <a:effectLst/>
              </a:rPr>
              <a:t>2009. ISBN 9780470017630. </a:t>
            </a:r>
            <a:endParaRPr lang="en-US" dirty="0">
              <a:effectLst/>
            </a:endParaRPr>
          </a:p>
          <a:p>
            <a:r>
              <a:rPr lang="es-ES" dirty="0">
                <a:effectLst/>
              </a:rPr>
              <a:t>MORENO, Minerva. NANOPARTÍCULAS DE PLATA: PREPARACIÓN, CARACTERIZACIÓN Y PROPIEDADES CON APLICACIÓN EN INOCUIDAD DE LOS ALIMENTOS. . </a:t>
            </a:r>
            <a:r>
              <a:rPr lang="en-US" dirty="0">
                <a:effectLst/>
              </a:rPr>
              <a:t>2017. </a:t>
            </a:r>
          </a:p>
          <a:p>
            <a:r>
              <a:rPr lang="en-US" dirty="0">
                <a:hlinkClick r:id="rId2"/>
              </a:rPr>
              <a:t>https://marielabravo.wixsite.com/xps-linan</a:t>
            </a:r>
            <a:endParaRPr lang="en-US" dirty="0"/>
          </a:p>
          <a:p>
            <a:r>
              <a:rPr lang="en-US" dirty="0">
                <a:hlinkClick r:id="rId3"/>
              </a:rPr>
              <a:t>https://es.wikipedia.org/wiki/Funci%C3%B3n_sinc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8D04A0-E5D1-438F-BD2F-E91D1925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16" y="2401258"/>
            <a:ext cx="4171530" cy="3315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75B8E-35F0-4FF4-AA38-BAE9A467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49705"/>
            <a:ext cx="9905998" cy="834189"/>
          </a:xfrm>
        </p:spPr>
        <p:txBody>
          <a:bodyPr/>
          <a:lstStyle/>
          <a:p>
            <a:r>
              <a:rPr lang="es-MX" dirty="0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3748-9B62-4B0C-B933-DD233FAD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8" y="2402848"/>
            <a:ext cx="9905998" cy="1808747"/>
          </a:xfrm>
        </p:spPr>
        <p:txBody>
          <a:bodyPr/>
          <a:lstStyle/>
          <a:p>
            <a:r>
              <a:rPr lang="es-MX" dirty="0"/>
              <a:t>Realizar un ajuste de curva polinómico a un conjunto de datos obtenidos por espectroscopia de fotoemisión de rayos X, con el menor grao de error posible.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BCD8D-F33D-45B8-829E-0556721D1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83" y="2388240"/>
            <a:ext cx="3818634" cy="3225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25FED-D6FC-4B5D-A5D5-D31667EFA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4" y="2402848"/>
            <a:ext cx="4103784" cy="33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8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E4B8-040B-4D08-B236-3A42D43A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Obtención de Datos</a:t>
            </a:r>
            <a:endParaRPr lang="en-US" dirty="0"/>
          </a:p>
        </p:txBody>
      </p:sp>
      <p:sp>
        <p:nvSpPr>
          <p:cNvPr id="4" name="AutoShape 2" descr="Resultado de imagen para funcionamiento de xps">
            <a:extLst>
              <a:ext uri="{FF2B5EF4-FFF2-40B4-BE49-F238E27FC236}">
                <a16:creationId xmlns:a16="http://schemas.microsoft.com/office/drawing/2014/main" id="{DAC46F8A-E90E-4795-998A-02AA4FE6D4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13858" cy="381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E576B-F477-4B5F-81AF-675EE178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8" y="2095150"/>
            <a:ext cx="11337910" cy="4496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315C4-35A0-4C21-979F-B1851D2C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198" y="419102"/>
            <a:ext cx="3409950" cy="303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320BF-A441-4F54-BEC3-A6624A19D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72" y="5748337"/>
            <a:ext cx="2571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9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3C54-1AF6-405F-A789-9D5F0C3B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7" y="451184"/>
            <a:ext cx="2010160" cy="1905000"/>
          </a:xfrm>
        </p:spPr>
        <p:txBody>
          <a:bodyPr/>
          <a:lstStyle/>
          <a:p>
            <a:r>
              <a:rPr lang="en-US" dirty="0"/>
              <a:t>C1s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7EFB3-2A40-4FCD-8638-394BBF68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4" y="1732840"/>
            <a:ext cx="4938545" cy="3392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D381D-6061-4791-931B-440EBB61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989" y="1732840"/>
            <a:ext cx="6431833" cy="331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C1E60-4BF6-4BDB-95B4-1CBB90D13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989" y="5125159"/>
            <a:ext cx="2085975" cy="361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4E99E-DCF9-4991-84AE-AC0AFF40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989" y="5568360"/>
            <a:ext cx="2388094" cy="486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E9A7A-0627-42BB-BAE3-5312BED59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89" y="6136922"/>
            <a:ext cx="2948322" cy="4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CDA6E-36AF-4D28-896D-F545F908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46" y="1882067"/>
            <a:ext cx="5098482" cy="384051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8941AC0-C9E1-4298-9752-3AE29B78F6CE}"/>
              </a:ext>
            </a:extLst>
          </p:cNvPr>
          <p:cNvGrpSpPr/>
          <p:nvPr/>
        </p:nvGrpSpPr>
        <p:grpSpPr>
          <a:xfrm>
            <a:off x="6380272" y="284087"/>
            <a:ext cx="4441795" cy="3840510"/>
            <a:chOff x="6202530" y="1180293"/>
            <a:chExt cx="4441795" cy="3840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70718E-08A7-4BEF-BAE5-0A54434DC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70" b="4090"/>
            <a:stretch/>
          </p:blipFill>
          <p:spPr>
            <a:xfrm flipH="1">
              <a:off x="6202530" y="1180293"/>
              <a:ext cx="4441795" cy="38405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F8F674-23C4-46AD-9F63-B9A53A025763}"/>
                </a:ext>
              </a:extLst>
            </p:cNvPr>
            <p:cNvSpPr/>
            <p:nvPr/>
          </p:nvSpPr>
          <p:spPr>
            <a:xfrm>
              <a:off x="9519823" y="1384917"/>
              <a:ext cx="955828" cy="4350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983AAD3-584A-4791-9F70-EBFDA9B0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46" y="548838"/>
            <a:ext cx="2010160" cy="1905000"/>
          </a:xfrm>
        </p:spPr>
        <p:txBody>
          <a:bodyPr/>
          <a:lstStyle/>
          <a:p>
            <a:r>
              <a:rPr lang="en-US" dirty="0"/>
              <a:t>C1s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D9A45-7CFB-492D-8F50-A805A6FF2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3" t="6121" b="12354"/>
          <a:stretch/>
        </p:blipFill>
        <p:spPr>
          <a:xfrm>
            <a:off x="2094520" y="5885895"/>
            <a:ext cx="2877883" cy="597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C8717C-3923-4212-B084-A31F9AAA2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416" y="4124597"/>
            <a:ext cx="3846804" cy="23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179190-C896-4EDD-9786-4E0948D0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46" y="548838"/>
            <a:ext cx="2010160" cy="1905000"/>
          </a:xfrm>
        </p:spPr>
        <p:txBody>
          <a:bodyPr/>
          <a:lstStyle/>
          <a:p>
            <a:r>
              <a:rPr lang="en-US" dirty="0"/>
              <a:t>O1s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6011E-FA1D-4FE8-B05B-C979B095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34" y="1872958"/>
            <a:ext cx="4642883" cy="3420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D7C9C-2BDB-4055-A5A9-85F44DFB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5856"/>
            <a:ext cx="5002891" cy="35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E61559-3008-4E59-B81A-B98005EA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92" y="424551"/>
            <a:ext cx="2010160" cy="1905000"/>
          </a:xfrm>
        </p:spPr>
        <p:txBody>
          <a:bodyPr/>
          <a:lstStyle/>
          <a:p>
            <a:r>
              <a:rPr lang="en-US" dirty="0"/>
              <a:t>O1s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84BAC-4C22-4599-975F-C43D9CB8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93" y="595867"/>
            <a:ext cx="5578136" cy="3270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D8BB2-F503-47C6-8733-91B3BFF18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34" y="3999114"/>
            <a:ext cx="3959522" cy="2665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FC3FCF-DE02-453A-8097-C33454662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84" t="3378" r="2257" b="7980"/>
          <a:stretch/>
        </p:blipFill>
        <p:spPr>
          <a:xfrm flipH="1">
            <a:off x="345380" y="1974176"/>
            <a:ext cx="5051396" cy="32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8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A6FE3D-8A54-4BAB-8499-E70F83CB1A0A}"/>
              </a:ext>
            </a:extLst>
          </p:cNvPr>
          <p:cNvSpPr txBox="1"/>
          <p:nvPr/>
        </p:nvSpPr>
        <p:spPr>
          <a:xfrm>
            <a:off x="1065320" y="736846"/>
            <a:ext cx="209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Ag3d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BB7A1-B6F1-41D9-8940-395F1DA1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0" y="1817125"/>
            <a:ext cx="5141510" cy="322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A4C85-BE78-432B-B712-BF01BE8E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09" y="327897"/>
            <a:ext cx="6205803" cy="322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E485F-40E1-433E-A6A4-3A6F4340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09" y="3551647"/>
            <a:ext cx="6205803" cy="30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6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8950E2-C541-45F3-8830-4ACEFF72BA45}"/>
              </a:ext>
            </a:extLst>
          </p:cNvPr>
          <p:cNvSpPr txBox="1"/>
          <p:nvPr/>
        </p:nvSpPr>
        <p:spPr>
          <a:xfrm>
            <a:off x="1065320" y="736846"/>
            <a:ext cx="209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Ag3d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945B1A-162D-4DB8-95AA-FECF7632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7" y="1879615"/>
            <a:ext cx="6602964" cy="355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6D080-CE0C-49EE-B87D-7A007B3C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1" y="1899011"/>
            <a:ext cx="5286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1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323</TotalTime>
  <Words>149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PowerPoint Presentation</vt:lpstr>
      <vt:lpstr>Objetivos</vt:lpstr>
      <vt:lpstr>Obtención de Datos</vt:lpstr>
      <vt:lpstr>C1s </vt:lpstr>
      <vt:lpstr>C1s </vt:lpstr>
      <vt:lpstr>O1s </vt:lpstr>
      <vt:lpstr>O1s </vt:lpstr>
      <vt:lpstr>PowerPoint Presentation</vt:lpstr>
      <vt:lpstr>PowerPoint Presentation</vt:lpstr>
      <vt:lpstr>Conclusión 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G</dc:creator>
  <cp:lastModifiedBy>Erick G</cp:lastModifiedBy>
  <cp:revision>11</cp:revision>
  <dcterms:created xsi:type="dcterms:W3CDTF">2020-02-27T17:40:32Z</dcterms:created>
  <dcterms:modified xsi:type="dcterms:W3CDTF">2020-03-03T17:20:53Z</dcterms:modified>
</cp:coreProperties>
</file>