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9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50F1-AD85-DF41-9682-896791B9CD7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775A-7DA4-934E-9798-79BFADA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8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50F1-AD85-DF41-9682-896791B9CD7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775A-7DA4-934E-9798-79BFADA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0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50F1-AD85-DF41-9682-896791B9CD7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775A-7DA4-934E-9798-79BFADA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50F1-AD85-DF41-9682-896791B9CD7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775A-7DA4-934E-9798-79BFADA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9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50F1-AD85-DF41-9682-896791B9CD7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775A-7DA4-934E-9798-79BFADA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50F1-AD85-DF41-9682-896791B9CD7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775A-7DA4-934E-9798-79BFADA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8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50F1-AD85-DF41-9682-896791B9CD7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775A-7DA4-934E-9798-79BFADA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50F1-AD85-DF41-9682-896791B9CD7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775A-7DA4-934E-9798-79BFADA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7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50F1-AD85-DF41-9682-896791B9CD7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775A-7DA4-934E-9798-79BFADA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50F1-AD85-DF41-9682-896791B9CD7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775A-7DA4-934E-9798-79BFADA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4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50F1-AD85-DF41-9682-896791B9CD7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775A-7DA4-934E-9798-79BFADA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6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650F1-AD85-DF41-9682-896791B9CD7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5775A-7DA4-934E-9798-79BFADA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888" y="2144889"/>
            <a:ext cx="1205085" cy="5390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Raw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7599" y="2150534"/>
            <a:ext cx="1205085" cy="5390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Final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4027310" y="2136423"/>
            <a:ext cx="1205085" cy="5390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Analyses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67021" y="2121553"/>
            <a:ext cx="1205085" cy="855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Figures</a:t>
            </a:r>
          </a:p>
          <a:p>
            <a:pPr algn="ctr"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Tables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592684" y="2408768"/>
            <a:ext cx="434626" cy="282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232395" y="2403124"/>
            <a:ext cx="434626" cy="282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952973" y="2411590"/>
            <a:ext cx="434626" cy="282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872106" y="2400302"/>
            <a:ext cx="434626" cy="282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6732" y="2123692"/>
            <a:ext cx="1639711" cy="11936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Reports</a:t>
            </a:r>
          </a:p>
          <a:p>
            <a:pPr algn="ctr"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Presentations</a:t>
            </a:r>
          </a:p>
          <a:p>
            <a:pPr algn="ctr"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Articles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17889" y="175222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60422" y="175222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02955" y="175222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45488" y="175222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252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14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Arnold</dc:creator>
  <cp:lastModifiedBy>Arnold, Benjamin</cp:lastModifiedBy>
  <cp:revision>7</cp:revision>
  <dcterms:created xsi:type="dcterms:W3CDTF">2012-12-14T00:17:34Z</dcterms:created>
  <dcterms:modified xsi:type="dcterms:W3CDTF">2019-09-30T21:44:58Z</dcterms:modified>
</cp:coreProperties>
</file>