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3"/>
    <p:sldMasterId id="2147483661" r:id="rId4"/>
  </p:sldMasterIdLst>
  <p:notesMasterIdLst>
    <p:notesMasterId r:id="rId23"/>
  </p:notesMasterIdLst>
  <p:sldIdLst>
    <p:sldId id="256" r:id="rId5"/>
    <p:sldId id="257" r:id="rId6"/>
    <p:sldId id="259" r:id="rId7"/>
    <p:sldId id="260" r:id="rId8"/>
    <p:sldId id="279" r:id="rId9"/>
    <p:sldId id="266" r:id="rId10"/>
    <p:sldId id="274" r:id="rId11"/>
    <p:sldId id="276" r:id="rId12"/>
    <p:sldId id="261" r:id="rId13"/>
    <p:sldId id="278" r:id="rId14"/>
    <p:sldId id="290" r:id="rId15"/>
    <p:sldId id="291" r:id="rId16"/>
    <p:sldId id="292" r:id="rId17"/>
    <p:sldId id="293" r:id="rId18"/>
    <p:sldId id="275" r:id="rId19"/>
    <p:sldId id="272" r:id="rId20"/>
    <p:sldId id="296" r:id="rId21"/>
    <p:sldId id="289" r:id="rId22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A5F2E9-BD50-40C7-83EE-76F61313380F}" v="2" dt="2024-04-17T17:27:44.626"/>
  </p1510:revLst>
</p1510:revInfo>
</file>

<file path=ppt/tableStyles.xml><?xml version="1.0" encoding="utf-8"?>
<a:tblStyleLst xmlns:a="http://schemas.openxmlformats.org/drawingml/2006/main" def="{70BC68DF-1B99-41E3-B7E6-31267ABD627A}">
  <a:tblStyle styleId="{70BC68DF-1B99-41E3-B7E6-31267ABD62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11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4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Alonso Duran Coronado" userId="S::adrian.duran@uacj.mx::edcf158f-4809-4ed9-a854-4dc5d8875fe1" providerId="AD" clId="Web-{DAA5F2E9-BD50-40C7-83EE-76F61313380F}"/>
    <pc:docChg chg="modSld">
      <pc:chgData name="Adrian Alonso Duran Coronado" userId="S::adrian.duran@uacj.mx::edcf158f-4809-4ed9-a854-4dc5d8875fe1" providerId="AD" clId="Web-{DAA5F2E9-BD50-40C7-83EE-76F61313380F}" dt="2024-04-17T17:27:44.626" v="1" actId="14100"/>
      <pc:docMkLst>
        <pc:docMk/>
      </pc:docMkLst>
      <pc:sldChg chg="modSp">
        <pc:chgData name="Adrian Alonso Duran Coronado" userId="S::adrian.duran@uacj.mx::edcf158f-4809-4ed9-a854-4dc5d8875fe1" providerId="AD" clId="Web-{DAA5F2E9-BD50-40C7-83EE-76F61313380F}" dt="2024-04-17T17:27:44.626" v="1" actId="14100"/>
        <pc:sldMkLst>
          <pc:docMk/>
          <pc:sldMk cId="0" sldId="274"/>
        </pc:sldMkLst>
        <pc:spChg chg="mod">
          <ac:chgData name="Adrian Alonso Duran Coronado" userId="S::adrian.duran@uacj.mx::edcf158f-4809-4ed9-a854-4dc5d8875fe1" providerId="AD" clId="Web-{DAA5F2E9-BD50-40C7-83EE-76F61313380F}" dt="2024-04-17T17:27:44.626" v="1" actId="14100"/>
          <ac:spMkLst>
            <pc:docMk/>
            <pc:sldMk cId="0" sldId="274"/>
            <ac:spMk id="98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918fbe0c5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918fbe0c5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def0ee20e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def0ee20e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>
          <a:extLst>
            <a:ext uri="{FF2B5EF4-FFF2-40B4-BE49-F238E27FC236}">
              <a16:creationId xmlns:a16="http://schemas.microsoft.com/office/drawing/2014/main" id="{34BF5CD3-8C65-D4C5-5BC2-ABCB96BE1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def0ee20e1_0_88:notes">
            <a:extLst>
              <a:ext uri="{FF2B5EF4-FFF2-40B4-BE49-F238E27FC236}">
                <a16:creationId xmlns:a16="http://schemas.microsoft.com/office/drawing/2014/main" id="{86274950-3A85-EE0C-56D5-EE22077A6E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def0ee20e1_0_88:notes">
            <a:extLst>
              <a:ext uri="{FF2B5EF4-FFF2-40B4-BE49-F238E27FC236}">
                <a16:creationId xmlns:a16="http://schemas.microsoft.com/office/drawing/2014/main" id="{682C25F5-1909-E20B-15E7-CFC16FF7A8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4152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>
          <a:extLst>
            <a:ext uri="{FF2B5EF4-FFF2-40B4-BE49-F238E27FC236}">
              <a16:creationId xmlns:a16="http://schemas.microsoft.com/office/drawing/2014/main" id="{2A82EC14-7E5E-8281-4691-53A327D70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def0ee20e1_0_88:notes">
            <a:extLst>
              <a:ext uri="{FF2B5EF4-FFF2-40B4-BE49-F238E27FC236}">
                <a16:creationId xmlns:a16="http://schemas.microsoft.com/office/drawing/2014/main" id="{579D0031-9EE8-0A63-DA12-1C504CFE9C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def0ee20e1_0_88:notes">
            <a:extLst>
              <a:ext uri="{FF2B5EF4-FFF2-40B4-BE49-F238E27FC236}">
                <a16:creationId xmlns:a16="http://schemas.microsoft.com/office/drawing/2014/main" id="{D9AB87EB-5F14-E37F-6CAC-EF15F6CF2C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5164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>
          <a:extLst>
            <a:ext uri="{FF2B5EF4-FFF2-40B4-BE49-F238E27FC236}">
              <a16:creationId xmlns:a16="http://schemas.microsoft.com/office/drawing/2014/main" id="{B732B24E-27A2-8762-11E5-904DD8D35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def0ee20e1_0_88:notes">
            <a:extLst>
              <a:ext uri="{FF2B5EF4-FFF2-40B4-BE49-F238E27FC236}">
                <a16:creationId xmlns:a16="http://schemas.microsoft.com/office/drawing/2014/main" id="{9CE4DE14-0C39-3409-3E7A-5F194FF4BA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def0ee20e1_0_88:notes">
            <a:extLst>
              <a:ext uri="{FF2B5EF4-FFF2-40B4-BE49-F238E27FC236}">
                <a16:creationId xmlns:a16="http://schemas.microsoft.com/office/drawing/2014/main" id="{E3509915-55EF-D7FF-CC2E-953F014108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889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>
          <a:extLst>
            <a:ext uri="{FF2B5EF4-FFF2-40B4-BE49-F238E27FC236}">
              <a16:creationId xmlns:a16="http://schemas.microsoft.com/office/drawing/2014/main" id="{AC6CD80A-856C-793B-377F-EC5E1FC03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def0ee20e1_0_88:notes">
            <a:extLst>
              <a:ext uri="{FF2B5EF4-FFF2-40B4-BE49-F238E27FC236}">
                <a16:creationId xmlns:a16="http://schemas.microsoft.com/office/drawing/2014/main" id="{625AE5EC-B154-8658-12DD-341F8F1863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def0ee20e1_0_88:notes">
            <a:extLst>
              <a:ext uri="{FF2B5EF4-FFF2-40B4-BE49-F238E27FC236}">
                <a16:creationId xmlns:a16="http://schemas.microsoft.com/office/drawing/2014/main" id="{77FDE769-17C3-E64B-2F09-F82F809BD6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4915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def0ee20e1_0_1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def0ee20e1_0_1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b99367622_2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b99367622_2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>
          <a:extLst>
            <a:ext uri="{FF2B5EF4-FFF2-40B4-BE49-F238E27FC236}">
              <a16:creationId xmlns:a16="http://schemas.microsoft.com/office/drawing/2014/main" id="{AF2FC6BA-C3CE-2C2C-BF00-D34997DA5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b99367622_2_751:notes">
            <a:extLst>
              <a:ext uri="{FF2B5EF4-FFF2-40B4-BE49-F238E27FC236}">
                <a16:creationId xmlns:a16="http://schemas.microsoft.com/office/drawing/2014/main" id="{FC4D954C-C871-89CC-70F8-A92E655B45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b99367622_2_751:notes">
            <a:extLst>
              <a:ext uri="{FF2B5EF4-FFF2-40B4-BE49-F238E27FC236}">
                <a16:creationId xmlns:a16="http://schemas.microsoft.com/office/drawing/2014/main" id="{F5D5F895-AEA3-5E14-A400-B87EE3AA29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5855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e4d963ef76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Google Shape;1735;ge4d963ef76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a0c79df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a0c79df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b99367622_2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b99367622_2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ef0ee20e1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ef0ee20e1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def7f7ca13_0_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def7f7ca13_0_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def7f7ca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def7f7ca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def0ee20e1_0_1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def0ee20e1_0_1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def7f7ca13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def7f7ca13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be5d67581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be5d67581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1475" y="1545739"/>
            <a:ext cx="4160400" cy="15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1475" y="3144164"/>
            <a:ext cx="41604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457200" y="1106125"/>
            <a:ext cx="8229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457200" y="3152225"/>
            <a:ext cx="82296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11475" y="1397625"/>
            <a:ext cx="8320800" cy="3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3854400" cy="36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854400" cy="36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457200" y="1398750"/>
            <a:ext cx="2808000" cy="3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6400800" cy="43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457200" y="10230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473700" y="2803075"/>
            <a:ext cx="38370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457200" y="41610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ra Sans Extra Condensed Medium"/>
              <a:buNone/>
              <a:defRPr sz="2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ra Sans Extra Condensed Medium"/>
              <a:buNone/>
              <a:defRPr sz="2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ra Sans Extra Condensed Medium"/>
              <a:buNone/>
              <a:defRPr sz="2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ra Sans Extra Condensed Medium"/>
              <a:buNone/>
              <a:defRPr sz="2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ra Sans Extra Condensed Medium"/>
              <a:buNone/>
              <a:defRPr sz="2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ra Sans Extra Condensed Medium"/>
              <a:buNone/>
              <a:defRPr sz="2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ra Sans Extra Condensed Medium"/>
              <a:buNone/>
              <a:defRPr sz="2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ra Sans Extra Condensed Medium"/>
              <a:buNone/>
              <a:defRPr sz="2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ra Sans Extra Condensed Medium"/>
              <a:buNone/>
              <a:defRPr sz="2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1475" y="1397625"/>
            <a:ext cx="8320800" cy="3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36166" y="1224893"/>
            <a:ext cx="4160400" cy="15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 de diseño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69373" y="3418843"/>
            <a:ext cx="41604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Introduccion a HMTL y CSS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Erick Daniel Galaviz Saenz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at. 238545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 rot="-5400000">
            <a:off x="5014566" y="247753"/>
            <a:ext cx="3610850" cy="4647994"/>
            <a:chOff x="3125113" y="1479304"/>
            <a:chExt cx="2893773" cy="3724951"/>
          </a:xfrm>
        </p:grpSpPr>
        <p:grpSp>
          <p:nvGrpSpPr>
            <p:cNvPr id="49" name="Google Shape;49;p15"/>
            <p:cNvGrpSpPr/>
            <p:nvPr/>
          </p:nvGrpSpPr>
          <p:grpSpPr>
            <a:xfrm>
              <a:off x="3125113" y="1479304"/>
              <a:ext cx="2893773" cy="3724951"/>
              <a:chOff x="3125113" y="1479304"/>
              <a:chExt cx="2893773" cy="3724951"/>
            </a:xfrm>
          </p:grpSpPr>
          <p:grpSp>
            <p:nvGrpSpPr>
              <p:cNvPr id="50" name="Google Shape;50;p15"/>
              <p:cNvGrpSpPr/>
              <p:nvPr/>
            </p:nvGrpSpPr>
            <p:grpSpPr>
              <a:xfrm>
                <a:off x="4374911" y="4512562"/>
                <a:ext cx="393937" cy="691694"/>
                <a:chOff x="2760712" y="2362885"/>
                <a:chExt cx="954767" cy="1676427"/>
              </a:xfrm>
            </p:grpSpPr>
            <p:sp>
              <p:nvSpPr>
                <p:cNvPr id="51" name="Google Shape;51;p15"/>
                <p:cNvSpPr/>
                <p:nvPr/>
              </p:nvSpPr>
              <p:spPr>
                <a:xfrm>
                  <a:off x="3005355" y="3718052"/>
                  <a:ext cx="483670" cy="321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82" h="8591" extrusionOk="0">
                      <a:moveTo>
                        <a:pt x="0" y="1"/>
                      </a:moveTo>
                      <a:lnTo>
                        <a:pt x="0" y="8590"/>
                      </a:lnTo>
                      <a:lnTo>
                        <a:pt x="23881" y="8590"/>
                      </a:lnTo>
                      <a:lnTo>
                        <a:pt x="2388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" name="Google Shape;52;p15"/>
                <p:cNvSpPr/>
                <p:nvPr/>
              </p:nvSpPr>
              <p:spPr>
                <a:xfrm>
                  <a:off x="2760712" y="2362885"/>
                  <a:ext cx="954767" cy="1320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49" h="65226" extrusionOk="0">
                      <a:moveTo>
                        <a:pt x="21380" y="1"/>
                      </a:moveTo>
                      <a:lnTo>
                        <a:pt x="11138" y="16142"/>
                      </a:lnTo>
                      <a:lnTo>
                        <a:pt x="2124" y="30112"/>
                      </a:lnTo>
                      <a:cubicBezTo>
                        <a:pt x="331" y="32802"/>
                        <a:pt x="0" y="36200"/>
                        <a:pt x="1274" y="39221"/>
                      </a:cubicBezTo>
                      <a:lnTo>
                        <a:pt x="11941" y="65226"/>
                      </a:lnTo>
                      <a:lnTo>
                        <a:pt x="35255" y="65226"/>
                      </a:lnTo>
                      <a:lnTo>
                        <a:pt x="45922" y="39221"/>
                      </a:lnTo>
                      <a:cubicBezTo>
                        <a:pt x="47149" y="36200"/>
                        <a:pt x="46818" y="32802"/>
                        <a:pt x="45072" y="30112"/>
                      </a:cubicBezTo>
                      <a:lnTo>
                        <a:pt x="36011" y="16142"/>
                      </a:lnTo>
                      <a:lnTo>
                        <a:pt x="25816" y="1"/>
                      </a:lnTo>
                      <a:lnTo>
                        <a:pt x="25533" y="1"/>
                      </a:lnTo>
                      <a:cubicBezTo>
                        <a:pt x="25061" y="1"/>
                        <a:pt x="24636" y="378"/>
                        <a:pt x="24636" y="898"/>
                      </a:cubicBezTo>
                      <a:lnTo>
                        <a:pt x="24636" y="27752"/>
                      </a:lnTo>
                      <a:cubicBezTo>
                        <a:pt x="24636" y="28554"/>
                        <a:pt x="25156" y="29262"/>
                        <a:pt x="25911" y="29593"/>
                      </a:cubicBezTo>
                      <a:cubicBezTo>
                        <a:pt x="31527" y="32094"/>
                        <a:pt x="29734" y="40495"/>
                        <a:pt x="23598" y="40495"/>
                      </a:cubicBezTo>
                      <a:cubicBezTo>
                        <a:pt x="17415" y="40495"/>
                        <a:pt x="15622" y="32094"/>
                        <a:pt x="21286" y="29593"/>
                      </a:cubicBezTo>
                      <a:cubicBezTo>
                        <a:pt x="22041" y="29262"/>
                        <a:pt x="22513" y="28554"/>
                        <a:pt x="22560" y="27752"/>
                      </a:cubicBezTo>
                      <a:lnTo>
                        <a:pt x="22560" y="898"/>
                      </a:lnTo>
                      <a:cubicBezTo>
                        <a:pt x="22560" y="378"/>
                        <a:pt x="22135" y="1"/>
                        <a:pt x="216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3" name="Google Shape;53;p15"/>
                <p:cNvSpPr/>
                <p:nvPr/>
              </p:nvSpPr>
              <p:spPr>
                <a:xfrm>
                  <a:off x="2970967" y="3713317"/>
                  <a:ext cx="549545" cy="23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38" h="1181" extrusionOk="0">
                      <a:moveTo>
                        <a:pt x="614" y="1"/>
                      </a:moveTo>
                      <a:cubicBezTo>
                        <a:pt x="283" y="1"/>
                        <a:pt x="0" y="237"/>
                        <a:pt x="0" y="567"/>
                      </a:cubicBezTo>
                      <a:cubicBezTo>
                        <a:pt x="0" y="897"/>
                        <a:pt x="283" y="1181"/>
                        <a:pt x="614" y="1181"/>
                      </a:cubicBezTo>
                      <a:lnTo>
                        <a:pt x="26572" y="1181"/>
                      </a:lnTo>
                      <a:cubicBezTo>
                        <a:pt x="26902" y="1181"/>
                        <a:pt x="27138" y="897"/>
                        <a:pt x="27138" y="567"/>
                      </a:cubicBezTo>
                      <a:cubicBezTo>
                        <a:pt x="27138" y="237"/>
                        <a:pt x="26902" y="1"/>
                        <a:pt x="2657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54" name="Google Shape;54;p15"/>
              <p:cNvGrpSpPr/>
              <p:nvPr/>
            </p:nvGrpSpPr>
            <p:grpSpPr>
              <a:xfrm>
                <a:off x="3125113" y="1479304"/>
                <a:ext cx="2893773" cy="2917831"/>
                <a:chOff x="1693869" y="-678500"/>
                <a:chExt cx="2777400" cy="2800491"/>
              </a:xfrm>
            </p:grpSpPr>
            <p:sp>
              <p:nvSpPr>
                <p:cNvPr id="55" name="Google Shape;55;p15"/>
                <p:cNvSpPr/>
                <p:nvPr/>
              </p:nvSpPr>
              <p:spPr>
                <a:xfrm>
                  <a:off x="1693869" y="-678500"/>
                  <a:ext cx="2777400" cy="2777400"/>
                </a:xfrm>
                <a:prstGeom prst="arc">
                  <a:avLst>
                    <a:gd name="adj1" fmla="val 21599442"/>
                    <a:gd name="adj2" fmla="val 10797516"/>
                  </a:avLst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diamond" w="sm" len="sm"/>
                  <a:tailEnd type="diamond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56" name="Google Shape;56;p15"/>
                <p:cNvCxnSpPr/>
                <p:nvPr/>
              </p:nvCxnSpPr>
              <p:spPr>
                <a:xfrm>
                  <a:off x="1823169" y="2098900"/>
                  <a:ext cx="2518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</p:cxnSp>
            <p:sp>
              <p:nvSpPr>
                <p:cNvPr id="57" name="Google Shape;57;p15"/>
                <p:cNvSpPr/>
                <p:nvPr/>
              </p:nvSpPr>
              <p:spPr>
                <a:xfrm>
                  <a:off x="3059469" y="2075791"/>
                  <a:ext cx="46200" cy="46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58" name="Google Shape;58;p15"/>
            <p:cNvGrpSpPr/>
            <p:nvPr/>
          </p:nvGrpSpPr>
          <p:grpSpPr>
            <a:xfrm>
              <a:off x="3196950" y="1551925"/>
              <a:ext cx="2750100" cy="2750100"/>
              <a:chOff x="3196950" y="1551925"/>
              <a:chExt cx="2750100" cy="2750100"/>
            </a:xfrm>
          </p:grpSpPr>
          <p:sp>
            <p:nvSpPr>
              <p:cNvPr id="59" name="Google Shape;59;p15"/>
              <p:cNvSpPr/>
              <p:nvPr/>
            </p:nvSpPr>
            <p:spPr>
              <a:xfrm>
                <a:off x="3196950" y="1551925"/>
                <a:ext cx="2750100" cy="2750100"/>
              </a:xfrm>
              <a:prstGeom prst="donut">
                <a:avLst>
                  <a:gd name="adj" fmla="val 1459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3196950" y="1551925"/>
                <a:ext cx="2750100" cy="2750100"/>
              </a:xfrm>
              <a:prstGeom prst="blockArc">
                <a:avLst>
                  <a:gd name="adj1" fmla="val 2896166"/>
                  <a:gd name="adj2" fmla="val 4411"/>
                  <a:gd name="adj3" fmla="val 14579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3196950" y="1551925"/>
                <a:ext cx="2750100" cy="2750100"/>
              </a:xfrm>
              <a:prstGeom prst="blockArc">
                <a:avLst>
                  <a:gd name="adj1" fmla="val 6242944"/>
                  <a:gd name="adj2" fmla="val 4411"/>
                  <a:gd name="adj3" fmla="val 1457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3196950" y="1551925"/>
                <a:ext cx="2750100" cy="2750100"/>
              </a:xfrm>
              <a:prstGeom prst="blockArc">
                <a:avLst>
                  <a:gd name="adj1" fmla="val 10813661"/>
                  <a:gd name="adj2" fmla="val 4411"/>
                  <a:gd name="adj3" fmla="val 1457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3196950" y="1551925"/>
                <a:ext cx="2750100" cy="2750100"/>
              </a:xfrm>
              <a:prstGeom prst="blockArc">
                <a:avLst>
                  <a:gd name="adj1" fmla="val 13354979"/>
                  <a:gd name="adj2" fmla="val 4411"/>
                  <a:gd name="adj3" fmla="val 1457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3196950" y="1551925"/>
                <a:ext cx="2750100" cy="2750100"/>
              </a:xfrm>
              <a:prstGeom prst="blockArc">
                <a:avLst>
                  <a:gd name="adj1" fmla="val 18845971"/>
                  <a:gd name="adj2" fmla="val 4411"/>
                  <a:gd name="adj3" fmla="val 14579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37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 err="1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Sustaniable</a:t>
            </a:r>
            <a:r>
              <a:rPr lang="es-MX" sz="28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s-MX" sz="2800" dirty="0" err="1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development</a:t>
            </a:r>
            <a:r>
              <a:rPr lang="es-MX" sz="28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/</a:t>
            </a:r>
            <a:r>
              <a:rPr lang="es-MX" sz="2800" dirty="0" err="1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hunger</a:t>
            </a:r>
            <a:endParaRPr lang="es-MX" sz="28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184" name="Google Shape;1184;p37"/>
          <p:cNvGrpSpPr/>
          <p:nvPr/>
        </p:nvGrpSpPr>
        <p:grpSpPr>
          <a:xfrm>
            <a:off x="417144" y="1385650"/>
            <a:ext cx="1411800" cy="3199703"/>
            <a:chOff x="417144" y="1385650"/>
            <a:chExt cx="1411800" cy="3199703"/>
          </a:xfrm>
        </p:grpSpPr>
        <p:sp>
          <p:nvSpPr>
            <p:cNvPr id="1185" name="Google Shape;1185;p37"/>
            <p:cNvSpPr txBox="1"/>
            <p:nvPr/>
          </p:nvSpPr>
          <p:spPr>
            <a:xfrm>
              <a:off x="417144" y="3547950"/>
              <a:ext cx="1411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Objetivos</a:t>
              </a:r>
              <a:endParaRPr sz="20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86" name="Google Shape;1186;p37"/>
            <p:cNvSpPr txBox="1"/>
            <p:nvPr/>
          </p:nvSpPr>
          <p:spPr>
            <a:xfrm>
              <a:off x="417144" y="3888453"/>
              <a:ext cx="14118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</a:t>
              </a: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 pagina es clara con sus objetivos.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491844" y="2866141"/>
              <a:ext cx="1262400" cy="58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50%</a:t>
              </a:r>
              <a:endParaRPr dirty="0">
                <a:solidFill>
                  <a:schemeClr val="lt1"/>
                </a:solidFill>
              </a:endParaRPr>
            </a:p>
          </p:txBody>
        </p:sp>
        <p:grpSp>
          <p:nvGrpSpPr>
            <p:cNvPr id="1188" name="Google Shape;1188;p37"/>
            <p:cNvGrpSpPr/>
            <p:nvPr/>
          </p:nvGrpSpPr>
          <p:grpSpPr>
            <a:xfrm>
              <a:off x="491844" y="1385650"/>
              <a:ext cx="1262400" cy="1262400"/>
              <a:chOff x="491844" y="1385650"/>
              <a:chExt cx="1262400" cy="1262400"/>
            </a:xfrm>
          </p:grpSpPr>
          <p:sp>
            <p:nvSpPr>
              <p:cNvPr id="1189" name="Google Shape;1189;p37"/>
              <p:cNvSpPr/>
              <p:nvPr/>
            </p:nvSpPr>
            <p:spPr>
              <a:xfrm>
                <a:off x="491844" y="1385650"/>
                <a:ext cx="1262400" cy="1262400"/>
              </a:xfrm>
              <a:prstGeom prst="arc">
                <a:avLst>
                  <a:gd name="adj1" fmla="val 10791695"/>
                  <a:gd name="adj2" fmla="val 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diamond" w="sm" len="sm"/>
                <a:tailEnd type="diamond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190" name="Google Shape;1190;p37"/>
              <p:cNvGrpSpPr/>
              <p:nvPr/>
            </p:nvGrpSpPr>
            <p:grpSpPr>
              <a:xfrm>
                <a:off x="572410" y="1466216"/>
                <a:ext cx="1101269" cy="1101269"/>
                <a:chOff x="917775" y="1818900"/>
                <a:chExt cx="1505700" cy="1505700"/>
              </a:xfrm>
            </p:grpSpPr>
            <p:sp>
              <p:nvSpPr>
                <p:cNvPr id="1191" name="Google Shape;1191;p37"/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donut">
                  <a:avLst>
                    <a:gd name="adj" fmla="val 18847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92" name="Google Shape;1192;p37"/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blockArc">
                  <a:avLst>
                    <a:gd name="adj1" fmla="val 10803767"/>
                    <a:gd name="adj2" fmla="val 260"/>
                    <a:gd name="adj3" fmla="val 18857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1193" name="Google Shape;1193;p37"/>
          <p:cNvGrpSpPr/>
          <p:nvPr/>
        </p:nvGrpSpPr>
        <p:grpSpPr>
          <a:xfrm>
            <a:off x="2142977" y="1385650"/>
            <a:ext cx="1411800" cy="3199703"/>
            <a:chOff x="2142977" y="1385650"/>
            <a:chExt cx="1411800" cy="3199703"/>
          </a:xfrm>
        </p:grpSpPr>
        <p:sp>
          <p:nvSpPr>
            <p:cNvPr id="1194" name="Google Shape;1194;p37"/>
            <p:cNvSpPr txBox="1"/>
            <p:nvPr/>
          </p:nvSpPr>
          <p:spPr>
            <a:xfrm>
              <a:off x="2142977" y="3547950"/>
              <a:ext cx="1411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Interes</a:t>
              </a:r>
              <a:endParaRPr sz="20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95" name="Google Shape;1195;p37"/>
            <p:cNvSpPr txBox="1"/>
            <p:nvPr/>
          </p:nvSpPr>
          <p:spPr>
            <a:xfrm>
              <a:off x="2142977" y="3888453"/>
              <a:ext cx="14118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 buena generando interes.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6" name="Google Shape;1196;p37"/>
            <p:cNvSpPr/>
            <p:nvPr/>
          </p:nvSpPr>
          <p:spPr>
            <a:xfrm>
              <a:off x="2217677" y="2866141"/>
              <a:ext cx="1262400" cy="58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5%</a:t>
              </a:r>
              <a:endParaRPr dirty="0">
                <a:solidFill>
                  <a:schemeClr val="lt1"/>
                </a:solidFill>
              </a:endParaRPr>
            </a:p>
          </p:txBody>
        </p:sp>
        <p:grpSp>
          <p:nvGrpSpPr>
            <p:cNvPr id="1197" name="Google Shape;1197;p37"/>
            <p:cNvGrpSpPr/>
            <p:nvPr/>
          </p:nvGrpSpPr>
          <p:grpSpPr>
            <a:xfrm>
              <a:off x="2217677" y="1385650"/>
              <a:ext cx="1262400" cy="1262400"/>
              <a:chOff x="2217675" y="1385650"/>
              <a:chExt cx="1262400" cy="1262400"/>
            </a:xfrm>
          </p:grpSpPr>
          <p:sp>
            <p:nvSpPr>
              <p:cNvPr id="1198" name="Google Shape;1198;p37"/>
              <p:cNvSpPr/>
              <p:nvPr/>
            </p:nvSpPr>
            <p:spPr>
              <a:xfrm>
                <a:off x="2217675" y="1385650"/>
                <a:ext cx="1262400" cy="12624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diamond" w="sm" len="sm"/>
                <a:tailEnd type="diamond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199" name="Google Shape;1199;p37"/>
              <p:cNvGrpSpPr/>
              <p:nvPr/>
            </p:nvGrpSpPr>
            <p:grpSpPr>
              <a:xfrm>
                <a:off x="2298241" y="1466216"/>
                <a:ext cx="1101269" cy="1101269"/>
                <a:chOff x="917775" y="1818900"/>
                <a:chExt cx="1505700" cy="1505700"/>
              </a:xfrm>
            </p:grpSpPr>
            <p:sp>
              <p:nvSpPr>
                <p:cNvPr id="1200" name="Google Shape;1200;p37"/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donut">
                  <a:avLst>
                    <a:gd name="adj" fmla="val 18847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01" name="Google Shape;1201;p37"/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blockArc">
                  <a:avLst>
                    <a:gd name="adj1" fmla="val 16179563"/>
                    <a:gd name="adj2" fmla="val 260"/>
                    <a:gd name="adj3" fmla="val 18857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1202" name="Google Shape;1202;p37"/>
          <p:cNvGrpSpPr/>
          <p:nvPr/>
        </p:nvGrpSpPr>
        <p:grpSpPr>
          <a:xfrm>
            <a:off x="3868810" y="1385650"/>
            <a:ext cx="1411800" cy="3199703"/>
            <a:chOff x="3868810" y="1385650"/>
            <a:chExt cx="1411800" cy="3199703"/>
          </a:xfrm>
        </p:grpSpPr>
        <p:sp>
          <p:nvSpPr>
            <p:cNvPr id="1203" name="Google Shape;1203;p37"/>
            <p:cNvSpPr txBox="1"/>
            <p:nvPr/>
          </p:nvSpPr>
          <p:spPr>
            <a:xfrm>
              <a:off x="3868810" y="3547950"/>
              <a:ext cx="1411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</a:t>
              </a:r>
              <a:r>
                <a:rPr lang="en" sz="20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sabilidad </a:t>
              </a:r>
              <a:endParaRPr sz="20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4" name="Google Shape;1204;p37"/>
            <p:cNvSpPr txBox="1"/>
            <p:nvPr/>
          </p:nvSpPr>
          <p:spPr>
            <a:xfrm>
              <a:off x="3868810" y="3888453"/>
              <a:ext cx="14118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 dificil de navegar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5" name="Google Shape;1205;p37"/>
            <p:cNvSpPr/>
            <p:nvPr/>
          </p:nvSpPr>
          <p:spPr>
            <a:xfrm>
              <a:off x="3943510" y="2866141"/>
              <a:ext cx="1262400" cy="58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15%</a:t>
              </a:r>
              <a:endParaRPr dirty="0">
                <a:solidFill>
                  <a:schemeClr val="lt1"/>
                </a:solidFill>
              </a:endParaRPr>
            </a:p>
          </p:txBody>
        </p:sp>
        <p:grpSp>
          <p:nvGrpSpPr>
            <p:cNvPr id="1206" name="Google Shape;1206;p37"/>
            <p:cNvGrpSpPr/>
            <p:nvPr/>
          </p:nvGrpSpPr>
          <p:grpSpPr>
            <a:xfrm>
              <a:off x="3943510" y="1385650"/>
              <a:ext cx="1262400" cy="1262400"/>
              <a:chOff x="3943506" y="1385650"/>
              <a:chExt cx="1262400" cy="1262400"/>
            </a:xfrm>
          </p:grpSpPr>
          <p:sp>
            <p:nvSpPr>
              <p:cNvPr id="1207" name="Google Shape;1207;p37"/>
              <p:cNvSpPr/>
              <p:nvPr/>
            </p:nvSpPr>
            <p:spPr>
              <a:xfrm>
                <a:off x="3943506" y="1385650"/>
                <a:ext cx="1262400" cy="1262400"/>
              </a:xfrm>
              <a:prstGeom prst="arc">
                <a:avLst>
                  <a:gd name="adj1" fmla="val 8206524"/>
                  <a:gd name="adj2" fmla="val 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diamond" w="sm" len="sm"/>
                <a:tailEnd type="diamond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208" name="Google Shape;1208;p37"/>
              <p:cNvGrpSpPr/>
              <p:nvPr/>
            </p:nvGrpSpPr>
            <p:grpSpPr>
              <a:xfrm>
                <a:off x="4024072" y="1466216"/>
                <a:ext cx="1101269" cy="1101269"/>
                <a:chOff x="917775" y="1818900"/>
                <a:chExt cx="1505700" cy="1505700"/>
              </a:xfrm>
            </p:grpSpPr>
            <p:sp>
              <p:nvSpPr>
                <p:cNvPr id="1209" name="Google Shape;1209;p37"/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donut">
                  <a:avLst>
                    <a:gd name="adj" fmla="val 18847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10" name="Google Shape;1210;p37"/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blockArc">
                  <a:avLst>
                    <a:gd name="adj1" fmla="val 8243254"/>
                    <a:gd name="adj2" fmla="val 260"/>
                    <a:gd name="adj3" fmla="val 1885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1211" name="Google Shape;1211;p37"/>
          <p:cNvGrpSpPr/>
          <p:nvPr/>
        </p:nvGrpSpPr>
        <p:grpSpPr>
          <a:xfrm>
            <a:off x="5594642" y="1385650"/>
            <a:ext cx="1411800" cy="3199703"/>
            <a:chOff x="5594642" y="1385650"/>
            <a:chExt cx="1411800" cy="3199703"/>
          </a:xfrm>
        </p:grpSpPr>
        <p:sp>
          <p:nvSpPr>
            <p:cNvPr id="1212" name="Google Shape;1212;p37"/>
            <p:cNvSpPr txBox="1"/>
            <p:nvPr/>
          </p:nvSpPr>
          <p:spPr>
            <a:xfrm>
              <a:off x="5594642" y="3547950"/>
              <a:ext cx="1411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Graficos</a:t>
              </a:r>
              <a:endParaRPr sz="20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13" name="Google Shape;1213;p37"/>
            <p:cNvSpPr txBox="1"/>
            <p:nvPr/>
          </p:nvSpPr>
          <p:spPr>
            <a:xfrm>
              <a:off x="5594642" y="3888453"/>
              <a:ext cx="14118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</a:t>
              </a: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os graficos dejan que desear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4" name="Google Shape;1214;p37"/>
            <p:cNvSpPr/>
            <p:nvPr/>
          </p:nvSpPr>
          <p:spPr>
            <a:xfrm>
              <a:off x="5669342" y="2866141"/>
              <a:ext cx="1262400" cy="58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5%</a:t>
              </a:r>
              <a:endParaRPr dirty="0">
                <a:solidFill>
                  <a:schemeClr val="lt1"/>
                </a:solidFill>
              </a:endParaRPr>
            </a:p>
          </p:txBody>
        </p:sp>
        <p:grpSp>
          <p:nvGrpSpPr>
            <p:cNvPr id="1215" name="Google Shape;1215;p37"/>
            <p:cNvGrpSpPr/>
            <p:nvPr/>
          </p:nvGrpSpPr>
          <p:grpSpPr>
            <a:xfrm>
              <a:off x="5669342" y="1385650"/>
              <a:ext cx="1262400" cy="1262400"/>
              <a:chOff x="5669338" y="1385650"/>
              <a:chExt cx="1262400" cy="1262400"/>
            </a:xfrm>
          </p:grpSpPr>
          <p:sp>
            <p:nvSpPr>
              <p:cNvPr id="1216" name="Google Shape;1216;p37"/>
              <p:cNvSpPr/>
              <p:nvPr/>
            </p:nvSpPr>
            <p:spPr>
              <a:xfrm>
                <a:off x="5669338" y="1385650"/>
                <a:ext cx="1262400" cy="1262400"/>
              </a:xfrm>
              <a:prstGeom prst="arc">
                <a:avLst>
                  <a:gd name="adj1" fmla="val 12914174"/>
                  <a:gd name="adj2" fmla="val 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diamond" w="sm" len="sm"/>
                <a:tailEnd type="diamond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217" name="Google Shape;1217;p37"/>
              <p:cNvGrpSpPr/>
              <p:nvPr/>
            </p:nvGrpSpPr>
            <p:grpSpPr>
              <a:xfrm>
                <a:off x="5749903" y="1466216"/>
                <a:ext cx="1101269" cy="1101269"/>
                <a:chOff x="917775" y="1818900"/>
                <a:chExt cx="1505700" cy="1505700"/>
              </a:xfrm>
            </p:grpSpPr>
            <p:sp>
              <p:nvSpPr>
                <p:cNvPr id="1218" name="Google Shape;1218;p37"/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donut">
                  <a:avLst>
                    <a:gd name="adj" fmla="val 18847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19" name="Google Shape;1219;p37"/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blockArc">
                  <a:avLst>
                    <a:gd name="adj1" fmla="val 12886882"/>
                    <a:gd name="adj2" fmla="val 260"/>
                    <a:gd name="adj3" fmla="val 18857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1220" name="Google Shape;1220;p37"/>
          <p:cNvGrpSpPr/>
          <p:nvPr/>
        </p:nvGrpSpPr>
        <p:grpSpPr>
          <a:xfrm>
            <a:off x="7320475" y="1385650"/>
            <a:ext cx="1411800" cy="3199703"/>
            <a:chOff x="7320475" y="1385650"/>
            <a:chExt cx="1411800" cy="3199703"/>
          </a:xfrm>
        </p:grpSpPr>
        <p:sp>
          <p:nvSpPr>
            <p:cNvPr id="1221" name="Google Shape;1221;p37"/>
            <p:cNvSpPr txBox="1"/>
            <p:nvPr/>
          </p:nvSpPr>
          <p:spPr>
            <a:xfrm>
              <a:off x="7320475" y="3547950"/>
              <a:ext cx="1411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Informacion</a:t>
              </a:r>
              <a:endParaRPr sz="20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2" name="Google Shape;1222;p37"/>
            <p:cNvSpPr txBox="1"/>
            <p:nvPr/>
          </p:nvSpPr>
          <p:spPr>
            <a:xfrm>
              <a:off x="7320475" y="3888453"/>
              <a:ext cx="14118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Tiene buena informacion, relevante. 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3" name="Google Shape;1223;p37"/>
            <p:cNvSpPr/>
            <p:nvPr/>
          </p:nvSpPr>
          <p:spPr>
            <a:xfrm>
              <a:off x="7395175" y="2866141"/>
              <a:ext cx="1262400" cy="58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25%</a:t>
              </a:r>
              <a:endParaRPr dirty="0">
                <a:solidFill>
                  <a:schemeClr val="lt1"/>
                </a:solidFill>
              </a:endParaRPr>
            </a:p>
          </p:txBody>
        </p:sp>
        <p:grpSp>
          <p:nvGrpSpPr>
            <p:cNvPr id="1224" name="Google Shape;1224;p37"/>
            <p:cNvGrpSpPr/>
            <p:nvPr/>
          </p:nvGrpSpPr>
          <p:grpSpPr>
            <a:xfrm>
              <a:off x="7395175" y="1385650"/>
              <a:ext cx="1262400" cy="1262400"/>
              <a:chOff x="7395169" y="1385650"/>
              <a:chExt cx="1262400" cy="1262400"/>
            </a:xfrm>
          </p:grpSpPr>
          <p:sp>
            <p:nvSpPr>
              <p:cNvPr id="1225" name="Google Shape;1225;p37"/>
              <p:cNvSpPr/>
              <p:nvPr/>
            </p:nvSpPr>
            <p:spPr>
              <a:xfrm>
                <a:off x="7395169" y="1385650"/>
                <a:ext cx="1262400" cy="1262400"/>
              </a:xfrm>
              <a:prstGeom prst="arc">
                <a:avLst>
                  <a:gd name="adj1" fmla="val 3139214"/>
                  <a:gd name="adj2" fmla="val 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diamond" w="sm" len="sm"/>
                <a:tailEnd type="diamond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226" name="Google Shape;1226;p37"/>
              <p:cNvGrpSpPr/>
              <p:nvPr/>
            </p:nvGrpSpPr>
            <p:grpSpPr>
              <a:xfrm>
                <a:off x="7475735" y="1466216"/>
                <a:ext cx="1101269" cy="1101269"/>
                <a:chOff x="917775" y="1818900"/>
                <a:chExt cx="1505700" cy="1505700"/>
              </a:xfrm>
            </p:grpSpPr>
            <p:sp>
              <p:nvSpPr>
                <p:cNvPr id="1227" name="Google Shape;1227;p37"/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donut">
                  <a:avLst>
                    <a:gd name="adj" fmla="val 18847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28" name="Google Shape;1228;p37"/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blockArc">
                  <a:avLst>
                    <a:gd name="adj1" fmla="val 3112005"/>
                    <a:gd name="adj2" fmla="val 260"/>
                    <a:gd name="adj3" fmla="val 18857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1229" name="Google Shape;1229;p37"/>
          <p:cNvGrpSpPr/>
          <p:nvPr/>
        </p:nvGrpSpPr>
        <p:grpSpPr>
          <a:xfrm>
            <a:off x="6130955" y="1847714"/>
            <a:ext cx="339174" cy="338273"/>
            <a:chOff x="-44914800" y="3560450"/>
            <a:chExt cx="300900" cy="300100"/>
          </a:xfrm>
        </p:grpSpPr>
        <p:sp>
          <p:nvSpPr>
            <p:cNvPr id="1230" name="Google Shape;1230;p37"/>
            <p:cNvSpPr/>
            <p:nvPr/>
          </p:nvSpPr>
          <p:spPr>
            <a:xfrm>
              <a:off x="-44914800" y="3560450"/>
              <a:ext cx="300900" cy="300100"/>
            </a:xfrm>
            <a:custGeom>
              <a:avLst/>
              <a:gdLst/>
              <a:ahLst/>
              <a:cxnLst/>
              <a:rect l="l" t="t" r="r" b="b"/>
              <a:pathLst>
                <a:path w="12036" h="12004" extrusionOk="0">
                  <a:moveTo>
                    <a:pt x="9893" y="1418"/>
                  </a:moveTo>
                  <a:lnTo>
                    <a:pt x="9893" y="1764"/>
                  </a:lnTo>
                  <a:cubicBezTo>
                    <a:pt x="9893" y="1953"/>
                    <a:pt x="10051" y="2111"/>
                    <a:pt x="10240" y="2111"/>
                  </a:cubicBezTo>
                  <a:lnTo>
                    <a:pt x="10618" y="2111"/>
                  </a:lnTo>
                  <a:lnTo>
                    <a:pt x="10618" y="9924"/>
                  </a:lnTo>
                  <a:lnTo>
                    <a:pt x="10240" y="9924"/>
                  </a:lnTo>
                  <a:cubicBezTo>
                    <a:pt x="10051" y="9924"/>
                    <a:pt x="9893" y="10082"/>
                    <a:pt x="9893" y="10271"/>
                  </a:cubicBezTo>
                  <a:lnTo>
                    <a:pt x="9893" y="10617"/>
                  </a:lnTo>
                  <a:lnTo>
                    <a:pt x="2143" y="10617"/>
                  </a:lnTo>
                  <a:lnTo>
                    <a:pt x="2143" y="10271"/>
                  </a:lnTo>
                  <a:cubicBezTo>
                    <a:pt x="2143" y="10082"/>
                    <a:pt x="1985" y="9924"/>
                    <a:pt x="1796" y="9924"/>
                  </a:cubicBezTo>
                  <a:lnTo>
                    <a:pt x="1450" y="9924"/>
                  </a:lnTo>
                  <a:lnTo>
                    <a:pt x="1450" y="2142"/>
                  </a:lnTo>
                  <a:lnTo>
                    <a:pt x="1796" y="2142"/>
                  </a:lnTo>
                  <a:cubicBezTo>
                    <a:pt x="1985" y="2142"/>
                    <a:pt x="2143" y="1985"/>
                    <a:pt x="2143" y="1796"/>
                  </a:cubicBezTo>
                  <a:lnTo>
                    <a:pt x="2143" y="1418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64"/>
                  </a:lnTo>
                  <a:cubicBezTo>
                    <a:pt x="1" y="1953"/>
                    <a:pt x="158" y="2111"/>
                    <a:pt x="379" y="2111"/>
                  </a:cubicBezTo>
                  <a:lnTo>
                    <a:pt x="725" y="2111"/>
                  </a:lnTo>
                  <a:lnTo>
                    <a:pt x="725" y="9861"/>
                  </a:lnTo>
                  <a:lnTo>
                    <a:pt x="379" y="9861"/>
                  </a:lnTo>
                  <a:cubicBezTo>
                    <a:pt x="158" y="9861"/>
                    <a:pt x="1" y="10019"/>
                    <a:pt x="1" y="10208"/>
                  </a:cubicBezTo>
                  <a:lnTo>
                    <a:pt x="1" y="11657"/>
                  </a:lnTo>
                  <a:cubicBezTo>
                    <a:pt x="1" y="11846"/>
                    <a:pt x="158" y="12003"/>
                    <a:pt x="379" y="12003"/>
                  </a:cubicBezTo>
                  <a:lnTo>
                    <a:pt x="1796" y="12003"/>
                  </a:lnTo>
                  <a:cubicBezTo>
                    <a:pt x="1985" y="12003"/>
                    <a:pt x="2143" y="11846"/>
                    <a:pt x="2143" y="11657"/>
                  </a:cubicBezTo>
                  <a:lnTo>
                    <a:pt x="2143" y="11279"/>
                  </a:lnTo>
                  <a:lnTo>
                    <a:pt x="9893" y="11279"/>
                  </a:lnTo>
                  <a:lnTo>
                    <a:pt x="9893" y="11657"/>
                  </a:lnTo>
                  <a:cubicBezTo>
                    <a:pt x="9893" y="11846"/>
                    <a:pt x="10051" y="12003"/>
                    <a:pt x="10240" y="12003"/>
                  </a:cubicBezTo>
                  <a:lnTo>
                    <a:pt x="11657" y="12003"/>
                  </a:lnTo>
                  <a:cubicBezTo>
                    <a:pt x="11878" y="12003"/>
                    <a:pt x="12036" y="11846"/>
                    <a:pt x="12036" y="11657"/>
                  </a:cubicBezTo>
                  <a:lnTo>
                    <a:pt x="12036" y="10208"/>
                  </a:lnTo>
                  <a:cubicBezTo>
                    <a:pt x="12036" y="10019"/>
                    <a:pt x="11878" y="9861"/>
                    <a:pt x="11657" y="9861"/>
                  </a:cubicBezTo>
                  <a:lnTo>
                    <a:pt x="11311" y="9861"/>
                  </a:lnTo>
                  <a:lnTo>
                    <a:pt x="11311" y="2111"/>
                  </a:lnTo>
                  <a:lnTo>
                    <a:pt x="11657" y="2111"/>
                  </a:lnTo>
                  <a:cubicBezTo>
                    <a:pt x="11878" y="2111"/>
                    <a:pt x="12036" y="1953"/>
                    <a:pt x="12036" y="1764"/>
                  </a:cubicBezTo>
                  <a:lnTo>
                    <a:pt x="12036" y="347"/>
                  </a:lnTo>
                  <a:cubicBezTo>
                    <a:pt x="12036" y="158"/>
                    <a:pt x="11878" y="0"/>
                    <a:pt x="11657" y="0"/>
                  </a:cubicBezTo>
                  <a:lnTo>
                    <a:pt x="10240" y="0"/>
                  </a:lnTo>
                  <a:cubicBezTo>
                    <a:pt x="10051" y="0"/>
                    <a:pt x="9893" y="158"/>
                    <a:pt x="9893" y="347"/>
                  </a:cubicBezTo>
                  <a:lnTo>
                    <a:pt x="9893" y="693"/>
                  </a:lnTo>
                  <a:lnTo>
                    <a:pt x="2143" y="693"/>
                  </a:lnTo>
                  <a:lnTo>
                    <a:pt x="2143" y="347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1" name="Google Shape;1231;p37"/>
            <p:cNvSpPr/>
            <p:nvPr/>
          </p:nvSpPr>
          <p:spPr>
            <a:xfrm>
              <a:off x="-44861250" y="3632100"/>
              <a:ext cx="193800" cy="146525"/>
            </a:xfrm>
            <a:custGeom>
              <a:avLst/>
              <a:gdLst/>
              <a:ahLst/>
              <a:cxnLst/>
              <a:rect l="l" t="t" r="r" b="b"/>
              <a:pathLst>
                <a:path w="7752" h="5861" extrusionOk="0">
                  <a:moveTo>
                    <a:pt x="3845" y="1009"/>
                  </a:moveTo>
                  <a:cubicBezTo>
                    <a:pt x="4443" y="1009"/>
                    <a:pt x="4916" y="1482"/>
                    <a:pt x="4916" y="2080"/>
                  </a:cubicBezTo>
                  <a:cubicBezTo>
                    <a:pt x="4916" y="2679"/>
                    <a:pt x="4443" y="3151"/>
                    <a:pt x="3845" y="3151"/>
                  </a:cubicBezTo>
                  <a:cubicBezTo>
                    <a:pt x="3277" y="3151"/>
                    <a:pt x="2805" y="2679"/>
                    <a:pt x="2805" y="2080"/>
                  </a:cubicBezTo>
                  <a:cubicBezTo>
                    <a:pt x="2805" y="1482"/>
                    <a:pt x="3277" y="1009"/>
                    <a:pt x="3845" y="1009"/>
                  </a:cubicBezTo>
                  <a:close/>
                  <a:moveTo>
                    <a:pt x="348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5829"/>
                  </a:lnTo>
                  <a:lnTo>
                    <a:pt x="2206" y="3624"/>
                  </a:lnTo>
                  <a:cubicBezTo>
                    <a:pt x="2269" y="3561"/>
                    <a:pt x="2356" y="3530"/>
                    <a:pt x="2447" y="3530"/>
                  </a:cubicBezTo>
                  <a:cubicBezTo>
                    <a:pt x="2537" y="3530"/>
                    <a:pt x="2632" y="3561"/>
                    <a:pt x="2710" y="3624"/>
                  </a:cubicBezTo>
                  <a:lnTo>
                    <a:pt x="3939" y="4821"/>
                  </a:lnTo>
                  <a:lnTo>
                    <a:pt x="5042" y="3656"/>
                  </a:lnTo>
                  <a:cubicBezTo>
                    <a:pt x="5136" y="3561"/>
                    <a:pt x="5199" y="3530"/>
                    <a:pt x="5294" y="3530"/>
                  </a:cubicBezTo>
                  <a:cubicBezTo>
                    <a:pt x="5388" y="3530"/>
                    <a:pt x="5483" y="3561"/>
                    <a:pt x="5546" y="3656"/>
                  </a:cubicBezTo>
                  <a:lnTo>
                    <a:pt x="7751" y="5861"/>
                  </a:lnTo>
                  <a:lnTo>
                    <a:pt x="7751" y="379"/>
                  </a:lnTo>
                  <a:cubicBezTo>
                    <a:pt x="7720" y="159"/>
                    <a:pt x="7562" y="1"/>
                    <a:pt x="73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-44773800" y="36754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-44750975" y="3741600"/>
              <a:ext cx="70900" cy="48050"/>
            </a:xfrm>
            <a:custGeom>
              <a:avLst/>
              <a:gdLst/>
              <a:ahLst/>
              <a:cxnLst/>
              <a:rect l="l" t="t" r="r" b="b"/>
              <a:pathLst>
                <a:path w="2836" h="1922" extrusionOk="0">
                  <a:moveTo>
                    <a:pt x="883" y="0"/>
                  </a:moveTo>
                  <a:lnTo>
                    <a:pt x="1" y="945"/>
                  </a:lnTo>
                  <a:lnTo>
                    <a:pt x="1009" y="1922"/>
                  </a:lnTo>
                  <a:lnTo>
                    <a:pt x="2836" y="192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37"/>
            <p:cNvSpPr/>
            <p:nvPr/>
          </p:nvSpPr>
          <p:spPr>
            <a:xfrm>
              <a:off x="-44848625" y="3740025"/>
              <a:ext cx="97675" cy="49625"/>
            </a:xfrm>
            <a:custGeom>
              <a:avLst/>
              <a:gdLst/>
              <a:ahLst/>
              <a:cxnLst/>
              <a:rect l="l" t="t" r="r" b="b"/>
              <a:pathLst>
                <a:path w="3907" h="1985" extrusionOk="0">
                  <a:moveTo>
                    <a:pt x="1985" y="0"/>
                  </a:moveTo>
                  <a:lnTo>
                    <a:pt x="0" y="1985"/>
                  </a:lnTo>
                  <a:lnTo>
                    <a:pt x="3907" y="1985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35" name="Google Shape;1235;p37"/>
          <p:cNvGrpSpPr/>
          <p:nvPr/>
        </p:nvGrpSpPr>
        <p:grpSpPr>
          <a:xfrm>
            <a:off x="953020" y="1848150"/>
            <a:ext cx="340048" cy="337399"/>
            <a:chOff x="-47892800" y="3200500"/>
            <a:chExt cx="301675" cy="299325"/>
          </a:xfrm>
        </p:grpSpPr>
        <p:sp>
          <p:nvSpPr>
            <p:cNvPr id="1236" name="Google Shape;1236;p37"/>
            <p:cNvSpPr/>
            <p:nvPr/>
          </p:nvSpPr>
          <p:spPr>
            <a:xfrm>
              <a:off x="-47892800" y="3200500"/>
              <a:ext cx="301675" cy="177225"/>
            </a:xfrm>
            <a:custGeom>
              <a:avLst/>
              <a:gdLst/>
              <a:ahLst/>
              <a:cxnLst/>
              <a:rect l="l" t="t" r="r" b="b"/>
              <a:pathLst>
                <a:path w="12067" h="7089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796"/>
                  </a:lnTo>
                  <a:cubicBezTo>
                    <a:pt x="0" y="1985"/>
                    <a:pt x="158" y="2143"/>
                    <a:pt x="347" y="2143"/>
                  </a:cubicBezTo>
                  <a:lnTo>
                    <a:pt x="1765" y="2143"/>
                  </a:lnTo>
                  <a:cubicBezTo>
                    <a:pt x="1985" y="2143"/>
                    <a:pt x="2143" y="1985"/>
                    <a:pt x="2143" y="1796"/>
                  </a:cubicBezTo>
                  <a:lnTo>
                    <a:pt x="2143" y="1418"/>
                  </a:lnTo>
                  <a:lnTo>
                    <a:pt x="5010" y="1418"/>
                  </a:lnTo>
                  <a:cubicBezTo>
                    <a:pt x="4915" y="1576"/>
                    <a:pt x="3277" y="4506"/>
                    <a:pt x="3182" y="4663"/>
                  </a:cubicBezTo>
                  <a:lnTo>
                    <a:pt x="4821" y="7089"/>
                  </a:lnTo>
                  <a:lnTo>
                    <a:pt x="5671" y="7089"/>
                  </a:lnTo>
                  <a:lnTo>
                    <a:pt x="5671" y="5577"/>
                  </a:lnTo>
                  <a:cubicBezTo>
                    <a:pt x="5293" y="5419"/>
                    <a:pt x="4978" y="5010"/>
                    <a:pt x="4978" y="4569"/>
                  </a:cubicBezTo>
                  <a:cubicBezTo>
                    <a:pt x="4978" y="4001"/>
                    <a:pt x="5451" y="3529"/>
                    <a:pt x="6018" y="3529"/>
                  </a:cubicBezTo>
                  <a:cubicBezTo>
                    <a:pt x="6616" y="3529"/>
                    <a:pt x="7089" y="4001"/>
                    <a:pt x="7089" y="4569"/>
                  </a:cubicBezTo>
                  <a:cubicBezTo>
                    <a:pt x="7089" y="5041"/>
                    <a:pt x="6805" y="5419"/>
                    <a:pt x="6396" y="5577"/>
                  </a:cubicBezTo>
                  <a:lnTo>
                    <a:pt x="6396" y="7026"/>
                  </a:lnTo>
                  <a:lnTo>
                    <a:pt x="7247" y="7026"/>
                  </a:lnTo>
                  <a:lnTo>
                    <a:pt x="8853" y="4569"/>
                  </a:lnTo>
                  <a:cubicBezTo>
                    <a:pt x="8790" y="4411"/>
                    <a:pt x="7120" y="1513"/>
                    <a:pt x="7057" y="1355"/>
                  </a:cubicBezTo>
                  <a:lnTo>
                    <a:pt x="9924" y="1355"/>
                  </a:lnTo>
                  <a:lnTo>
                    <a:pt x="9924" y="1702"/>
                  </a:lnTo>
                  <a:cubicBezTo>
                    <a:pt x="9924" y="1891"/>
                    <a:pt x="10082" y="2048"/>
                    <a:pt x="10271" y="2048"/>
                  </a:cubicBezTo>
                  <a:lnTo>
                    <a:pt x="11689" y="2048"/>
                  </a:lnTo>
                  <a:cubicBezTo>
                    <a:pt x="11909" y="2048"/>
                    <a:pt x="12067" y="1891"/>
                    <a:pt x="12067" y="1702"/>
                  </a:cubicBezTo>
                  <a:lnTo>
                    <a:pt x="12067" y="284"/>
                  </a:lnTo>
                  <a:cubicBezTo>
                    <a:pt x="12004" y="158"/>
                    <a:pt x="11846" y="0"/>
                    <a:pt x="11657" y="0"/>
                  </a:cubicBezTo>
                  <a:lnTo>
                    <a:pt x="10239" y="0"/>
                  </a:lnTo>
                  <a:cubicBezTo>
                    <a:pt x="10050" y="0"/>
                    <a:pt x="9893" y="158"/>
                    <a:pt x="9893" y="378"/>
                  </a:cubicBezTo>
                  <a:lnTo>
                    <a:pt x="9893" y="725"/>
                  </a:lnTo>
                  <a:lnTo>
                    <a:pt x="6616" y="725"/>
                  </a:lnTo>
                  <a:lnTo>
                    <a:pt x="6301" y="221"/>
                  </a:lnTo>
                  <a:cubicBezTo>
                    <a:pt x="6238" y="95"/>
                    <a:pt x="6120" y="32"/>
                    <a:pt x="6002" y="32"/>
                  </a:cubicBezTo>
                  <a:cubicBezTo>
                    <a:pt x="5884" y="32"/>
                    <a:pt x="5766" y="95"/>
                    <a:pt x="5703" y="221"/>
                  </a:cubicBezTo>
                  <a:lnTo>
                    <a:pt x="5388" y="725"/>
                  </a:ln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7" name="Google Shape;1237;p37"/>
            <p:cNvSpPr/>
            <p:nvPr/>
          </p:nvSpPr>
          <p:spPr>
            <a:xfrm>
              <a:off x="-47751825" y="33060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37"/>
            <p:cNvSpPr/>
            <p:nvPr/>
          </p:nvSpPr>
          <p:spPr>
            <a:xfrm>
              <a:off x="-47786475" y="339505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3"/>
                  </a:lnTo>
                  <a:lnTo>
                    <a:pt x="3498" y="693"/>
                  </a:lnTo>
                  <a:lnTo>
                    <a:pt x="3498" y="347"/>
                  </a:lnTo>
                  <a:cubicBezTo>
                    <a:pt x="3498" y="158"/>
                    <a:pt x="3372" y="0"/>
                    <a:pt x="3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-47692750" y="3271375"/>
              <a:ext cx="101625" cy="140225"/>
            </a:xfrm>
            <a:custGeom>
              <a:avLst/>
              <a:gdLst/>
              <a:ahLst/>
              <a:cxnLst/>
              <a:rect l="l" t="t" r="r" b="b"/>
              <a:pathLst>
                <a:path w="4065" h="5609" extrusionOk="0">
                  <a:moveTo>
                    <a:pt x="631" y="1"/>
                  </a:moveTo>
                  <a:lnTo>
                    <a:pt x="1576" y="1639"/>
                  </a:lnTo>
                  <a:cubicBezTo>
                    <a:pt x="1639" y="1734"/>
                    <a:pt x="1639" y="1891"/>
                    <a:pt x="1576" y="1986"/>
                  </a:cubicBezTo>
                  <a:lnTo>
                    <a:pt x="1" y="4348"/>
                  </a:lnTo>
                  <a:cubicBezTo>
                    <a:pt x="316" y="4537"/>
                    <a:pt x="505" y="4853"/>
                    <a:pt x="505" y="5262"/>
                  </a:cubicBezTo>
                  <a:lnTo>
                    <a:pt x="505" y="5609"/>
                  </a:lnTo>
                  <a:lnTo>
                    <a:pt x="4065" y="5609"/>
                  </a:lnTo>
                  <a:lnTo>
                    <a:pt x="4065" y="1040"/>
                  </a:lnTo>
                  <a:cubicBezTo>
                    <a:pt x="4002" y="473"/>
                    <a:pt x="3561" y="1"/>
                    <a:pt x="29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0" name="Google Shape;1240;p37"/>
            <p:cNvSpPr/>
            <p:nvPr/>
          </p:nvSpPr>
          <p:spPr>
            <a:xfrm>
              <a:off x="-47891225" y="3272950"/>
              <a:ext cx="100050" cy="140225"/>
            </a:xfrm>
            <a:custGeom>
              <a:avLst/>
              <a:gdLst/>
              <a:ahLst/>
              <a:cxnLst/>
              <a:rect l="l" t="t" r="r" b="b"/>
              <a:pathLst>
                <a:path w="4002" h="5609" extrusionOk="0">
                  <a:moveTo>
                    <a:pt x="1040" y="1"/>
                  </a:moveTo>
                  <a:cubicBezTo>
                    <a:pt x="473" y="1"/>
                    <a:pt x="0" y="442"/>
                    <a:pt x="0" y="1040"/>
                  </a:cubicBezTo>
                  <a:lnTo>
                    <a:pt x="0" y="5609"/>
                  </a:lnTo>
                  <a:lnTo>
                    <a:pt x="3529" y="5609"/>
                  </a:lnTo>
                  <a:lnTo>
                    <a:pt x="3529" y="5231"/>
                  </a:lnTo>
                  <a:lnTo>
                    <a:pt x="3497" y="5231"/>
                  </a:lnTo>
                  <a:cubicBezTo>
                    <a:pt x="3497" y="4821"/>
                    <a:pt x="3686" y="4506"/>
                    <a:pt x="4002" y="4317"/>
                  </a:cubicBezTo>
                  <a:lnTo>
                    <a:pt x="2426" y="1954"/>
                  </a:lnTo>
                  <a:cubicBezTo>
                    <a:pt x="2363" y="1828"/>
                    <a:pt x="2363" y="1734"/>
                    <a:pt x="2426" y="1608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1" name="Google Shape;1241;p37"/>
            <p:cNvSpPr/>
            <p:nvPr/>
          </p:nvSpPr>
          <p:spPr>
            <a:xfrm>
              <a:off x="-47892800" y="3428900"/>
              <a:ext cx="300100" cy="70925"/>
            </a:xfrm>
            <a:custGeom>
              <a:avLst/>
              <a:gdLst/>
              <a:ahLst/>
              <a:cxnLst/>
              <a:rect l="l" t="t" r="r" b="b"/>
              <a:pathLst>
                <a:path w="12004" h="2837" extrusionOk="0">
                  <a:moveTo>
                    <a:pt x="0" y="1"/>
                  </a:moveTo>
                  <a:lnTo>
                    <a:pt x="0" y="379"/>
                  </a:lnTo>
                  <a:cubicBezTo>
                    <a:pt x="0" y="946"/>
                    <a:pt x="473" y="1418"/>
                    <a:pt x="1072" y="1418"/>
                  </a:cubicBezTo>
                  <a:lnTo>
                    <a:pt x="4978" y="1418"/>
                  </a:lnTo>
                  <a:lnTo>
                    <a:pt x="4978" y="2143"/>
                  </a:lnTo>
                  <a:lnTo>
                    <a:pt x="3907" y="2143"/>
                  </a:lnTo>
                  <a:cubicBezTo>
                    <a:pt x="3718" y="2143"/>
                    <a:pt x="3560" y="2301"/>
                    <a:pt x="3560" y="2490"/>
                  </a:cubicBezTo>
                  <a:cubicBezTo>
                    <a:pt x="3560" y="2679"/>
                    <a:pt x="3718" y="2836"/>
                    <a:pt x="3907" y="2836"/>
                  </a:cubicBezTo>
                  <a:lnTo>
                    <a:pt x="8129" y="2836"/>
                  </a:lnTo>
                  <a:cubicBezTo>
                    <a:pt x="8318" y="2836"/>
                    <a:pt x="8475" y="2679"/>
                    <a:pt x="8475" y="2490"/>
                  </a:cubicBezTo>
                  <a:cubicBezTo>
                    <a:pt x="8475" y="2301"/>
                    <a:pt x="8318" y="2143"/>
                    <a:pt x="8129" y="2143"/>
                  </a:cubicBezTo>
                  <a:lnTo>
                    <a:pt x="7057" y="2143"/>
                  </a:lnTo>
                  <a:lnTo>
                    <a:pt x="7057" y="1418"/>
                  </a:lnTo>
                  <a:lnTo>
                    <a:pt x="10964" y="1418"/>
                  </a:lnTo>
                  <a:cubicBezTo>
                    <a:pt x="11531" y="1418"/>
                    <a:pt x="12004" y="946"/>
                    <a:pt x="12004" y="379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42" name="Google Shape;1242;p37"/>
          <p:cNvGrpSpPr/>
          <p:nvPr/>
        </p:nvGrpSpPr>
        <p:grpSpPr>
          <a:xfrm>
            <a:off x="4425990" y="1846601"/>
            <a:ext cx="297440" cy="340499"/>
            <a:chOff x="-44895900" y="3929450"/>
            <a:chExt cx="263875" cy="302075"/>
          </a:xfrm>
        </p:grpSpPr>
        <p:sp>
          <p:nvSpPr>
            <p:cNvPr id="1243" name="Google Shape;1243;p37"/>
            <p:cNvSpPr/>
            <p:nvPr/>
          </p:nvSpPr>
          <p:spPr>
            <a:xfrm>
              <a:off x="-44813975" y="4100750"/>
              <a:ext cx="101625" cy="50425"/>
            </a:xfrm>
            <a:custGeom>
              <a:avLst/>
              <a:gdLst/>
              <a:ahLst/>
              <a:cxnLst/>
              <a:rect l="l" t="t" r="r" b="b"/>
              <a:pathLst>
                <a:path w="4065" h="2017" extrusionOk="0">
                  <a:moveTo>
                    <a:pt x="2017" y="0"/>
                  </a:moveTo>
                  <a:lnTo>
                    <a:pt x="0" y="977"/>
                  </a:lnTo>
                  <a:lnTo>
                    <a:pt x="2017" y="2017"/>
                  </a:lnTo>
                  <a:lnTo>
                    <a:pt x="4064" y="977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-44885650" y="3929450"/>
              <a:ext cx="244175" cy="87825"/>
            </a:xfrm>
            <a:custGeom>
              <a:avLst/>
              <a:gdLst/>
              <a:ahLst/>
              <a:cxnLst/>
              <a:rect l="l" t="t" r="r" b="b"/>
              <a:pathLst>
                <a:path w="9767" h="3513" extrusionOk="0">
                  <a:moveTo>
                    <a:pt x="4832" y="0"/>
                  </a:moveTo>
                  <a:cubicBezTo>
                    <a:pt x="4781" y="0"/>
                    <a:pt x="4726" y="16"/>
                    <a:pt x="4663" y="47"/>
                  </a:cubicBezTo>
                  <a:lnTo>
                    <a:pt x="0" y="2410"/>
                  </a:lnTo>
                  <a:lnTo>
                    <a:pt x="2080" y="3513"/>
                  </a:lnTo>
                  <a:lnTo>
                    <a:pt x="4726" y="2158"/>
                  </a:lnTo>
                  <a:cubicBezTo>
                    <a:pt x="4758" y="2142"/>
                    <a:pt x="4805" y="2134"/>
                    <a:pt x="4852" y="2134"/>
                  </a:cubicBezTo>
                  <a:cubicBezTo>
                    <a:pt x="4899" y="2134"/>
                    <a:pt x="4947" y="2142"/>
                    <a:pt x="4978" y="2158"/>
                  </a:cubicBezTo>
                  <a:lnTo>
                    <a:pt x="7625" y="3513"/>
                  </a:lnTo>
                  <a:lnTo>
                    <a:pt x="9767" y="2442"/>
                  </a:lnTo>
                  <a:lnTo>
                    <a:pt x="4978" y="47"/>
                  </a:lnTo>
                  <a:cubicBezTo>
                    <a:pt x="4931" y="16"/>
                    <a:pt x="4884" y="0"/>
                    <a:pt x="4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37"/>
            <p:cNvSpPr/>
            <p:nvPr/>
          </p:nvSpPr>
          <p:spPr>
            <a:xfrm>
              <a:off x="-44825000" y="4006225"/>
              <a:ext cx="52000" cy="105575"/>
            </a:xfrm>
            <a:custGeom>
              <a:avLst/>
              <a:gdLst/>
              <a:ahLst/>
              <a:cxnLst/>
              <a:rect l="l" t="t" r="r" b="b"/>
              <a:pathLst>
                <a:path w="2080" h="4223" extrusionOk="0">
                  <a:moveTo>
                    <a:pt x="2080" y="1"/>
                  </a:moveTo>
                  <a:lnTo>
                    <a:pt x="0" y="1009"/>
                  </a:lnTo>
                  <a:lnTo>
                    <a:pt x="0" y="4222"/>
                  </a:lnTo>
                  <a:lnTo>
                    <a:pt x="2080" y="3151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-44754900" y="4005450"/>
              <a:ext cx="122875" cy="222925"/>
            </a:xfrm>
            <a:custGeom>
              <a:avLst/>
              <a:gdLst/>
              <a:ahLst/>
              <a:cxnLst/>
              <a:rect l="l" t="t" r="r" b="b"/>
              <a:pathLst>
                <a:path w="4915" h="8917" extrusionOk="0">
                  <a:moveTo>
                    <a:pt x="4915" y="0"/>
                  </a:moveTo>
                  <a:lnTo>
                    <a:pt x="2804" y="1040"/>
                  </a:lnTo>
                  <a:lnTo>
                    <a:pt x="2804" y="4789"/>
                  </a:lnTo>
                  <a:cubicBezTo>
                    <a:pt x="2804" y="4915"/>
                    <a:pt x="2710" y="5041"/>
                    <a:pt x="2615" y="5104"/>
                  </a:cubicBezTo>
                  <a:lnTo>
                    <a:pt x="0" y="6396"/>
                  </a:lnTo>
                  <a:lnTo>
                    <a:pt x="0" y="8916"/>
                  </a:lnTo>
                  <a:lnTo>
                    <a:pt x="4726" y="6396"/>
                  </a:lnTo>
                  <a:cubicBezTo>
                    <a:pt x="4852" y="6333"/>
                    <a:pt x="4915" y="6207"/>
                    <a:pt x="4915" y="6081"/>
                  </a:cubicBezTo>
                  <a:lnTo>
                    <a:pt x="4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-44754900" y="4006225"/>
              <a:ext cx="52775" cy="105575"/>
            </a:xfrm>
            <a:custGeom>
              <a:avLst/>
              <a:gdLst/>
              <a:ahLst/>
              <a:cxnLst/>
              <a:rect l="l" t="t" r="r" b="b"/>
              <a:pathLst>
                <a:path w="2111" h="4223" extrusionOk="0">
                  <a:moveTo>
                    <a:pt x="0" y="1"/>
                  </a:moveTo>
                  <a:lnTo>
                    <a:pt x="0" y="3151"/>
                  </a:lnTo>
                  <a:lnTo>
                    <a:pt x="2111" y="4222"/>
                  </a:lnTo>
                  <a:lnTo>
                    <a:pt x="2111" y="10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-44895900" y="4006225"/>
              <a:ext cx="122900" cy="225300"/>
            </a:xfrm>
            <a:custGeom>
              <a:avLst/>
              <a:gdLst/>
              <a:ahLst/>
              <a:cxnLst/>
              <a:rect l="l" t="t" r="r" b="b"/>
              <a:pathLst>
                <a:path w="4916" h="9012" extrusionOk="0">
                  <a:moveTo>
                    <a:pt x="1" y="1"/>
                  </a:moveTo>
                  <a:lnTo>
                    <a:pt x="1" y="6176"/>
                  </a:lnTo>
                  <a:cubicBezTo>
                    <a:pt x="1" y="6302"/>
                    <a:pt x="95" y="6428"/>
                    <a:pt x="190" y="6491"/>
                  </a:cubicBezTo>
                  <a:lnTo>
                    <a:pt x="4916" y="9011"/>
                  </a:lnTo>
                  <a:lnTo>
                    <a:pt x="4916" y="6428"/>
                  </a:lnTo>
                  <a:lnTo>
                    <a:pt x="2332" y="5105"/>
                  </a:lnTo>
                  <a:lnTo>
                    <a:pt x="2301" y="5105"/>
                  </a:lnTo>
                  <a:cubicBezTo>
                    <a:pt x="2206" y="5073"/>
                    <a:pt x="2143" y="4947"/>
                    <a:pt x="2143" y="4853"/>
                  </a:cubicBezTo>
                  <a:lnTo>
                    <a:pt x="2143" y="11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49" name="Google Shape;1249;p37"/>
          <p:cNvGrpSpPr/>
          <p:nvPr/>
        </p:nvGrpSpPr>
        <p:grpSpPr>
          <a:xfrm>
            <a:off x="2679740" y="1846812"/>
            <a:ext cx="338273" cy="340076"/>
            <a:chOff x="-49027775" y="3550975"/>
            <a:chExt cx="300100" cy="301700"/>
          </a:xfrm>
        </p:grpSpPr>
        <p:sp>
          <p:nvSpPr>
            <p:cNvPr id="1250" name="Google Shape;1250;p37"/>
            <p:cNvSpPr/>
            <p:nvPr/>
          </p:nvSpPr>
          <p:spPr>
            <a:xfrm>
              <a:off x="-48941125" y="3613200"/>
              <a:ext cx="74050" cy="26825"/>
            </a:xfrm>
            <a:custGeom>
              <a:avLst/>
              <a:gdLst/>
              <a:ahLst/>
              <a:cxnLst/>
              <a:rect l="l" t="t" r="r" b="b"/>
              <a:pathLst>
                <a:path w="2962" h="1073" extrusionOk="0">
                  <a:moveTo>
                    <a:pt x="1260" y="1"/>
                  </a:moveTo>
                  <a:lnTo>
                    <a:pt x="0" y="1072"/>
                  </a:lnTo>
                  <a:lnTo>
                    <a:pt x="1702" y="107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-48871025" y="3613200"/>
              <a:ext cx="73275" cy="26825"/>
            </a:xfrm>
            <a:custGeom>
              <a:avLst/>
              <a:gdLst/>
              <a:ahLst/>
              <a:cxnLst/>
              <a:rect l="l" t="t" r="r" b="b"/>
              <a:pathLst>
                <a:path w="2931" h="1073" extrusionOk="0">
                  <a:moveTo>
                    <a:pt x="1260" y="1"/>
                  </a:moveTo>
                  <a:lnTo>
                    <a:pt x="0" y="1072"/>
                  </a:lnTo>
                  <a:lnTo>
                    <a:pt x="1670" y="1072"/>
                  </a:lnTo>
                  <a:lnTo>
                    <a:pt x="2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-48893075" y="3552550"/>
              <a:ext cx="95325" cy="43350"/>
            </a:xfrm>
            <a:custGeom>
              <a:avLst/>
              <a:gdLst/>
              <a:ahLst/>
              <a:cxnLst/>
              <a:rect l="l" t="t" r="r" b="b"/>
              <a:pathLst>
                <a:path w="3813" h="1734" extrusionOk="0">
                  <a:moveTo>
                    <a:pt x="0" y="1"/>
                  </a:moveTo>
                  <a:lnTo>
                    <a:pt x="2142" y="1734"/>
                  </a:lnTo>
                  <a:lnTo>
                    <a:pt x="3812" y="1734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-49027775" y="3550975"/>
              <a:ext cx="100050" cy="87475"/>
            </a:xfrm>
            <a:custGeom>
              <a:avLst/>
              <a:gdLst/>
              <a:ahLst/>
              <a:cxnLst/>
              <a:rect l="l" t="t" r="r" b="b"/>
              <a:pathLst>
                <a:path w="4002" h="3499" extrusionOk="0">
                  <a:moveTo>
                    <a:pt x="2112" y="1797"/>
                  </a:moveTo>
                  <a:cubicBezTo>
                    <a:pt x="2332" y="1797"/>
                    <a:pt x="2490" y="1923"/>
                    <a:pt x="2490" y="2143"/>
                  </a:cubicBezTo>
                  <a:cubicBezTo>
                    <a:pt x="2490" y="2332"/>
                    <a:pt x="2332" y="2490"/>
                    <a:pt x="2112" y="2490"/>
                  </a:cubicBezTo>
                  <a:cubicBezTo>
                    <a:pt x="1923" y="2490"/>
                    <a:pt x="1765" y="2332"/>
                    <a:pt x="1765" y="2143"/>
                  </a:cubicBezTo>
                  <a:cubicBezTo>
                    <a:pt x="1765" y="1923"/>
                    <a:pt x="1923" y="1797"/>
                    <a:pt x="2112" y="1797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4"/>
                    <a:pt x="1" y="1072"/>
                  </a:cubicBezTo>
                  <a:lnTo>
                    <a:pt x="1" y="3498"/>
                  </a:lnTo>
                  <a:lnTo>
                    <a:pt x="2364" y="3498"/>
                  </a:lnTo>
                  <a:lnTo>
                    <a:pt x="4002" y="2143"/>
                  </a:lnTo>
                  <a:lnTo>
                    <a:pt x="14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-48962400" y="3552550"/>
              <a:ext cx="95325" cy="43350"/>
            </a:xfrm>
            <a:custGeom>
              <a:avLst/>
              <a:gdLst/>
              <a:ahLst/>
              <a:cxnLst/>
              <a:rect l="l" t="t" r="r" b="b"/>
              <a:pathLst>
                <a:path w="3813" h="1734" extrusionOk="0">
                  <a:moveTo>
                    <a:pt x="1" y="1"/>
                  </a:moveTo>
                  <a:lnTo>
                    <a:pt x="2111" y="1734"/>
                  </a:lnTo>
                  <a:lnTo>
                    <a:pt x="3813" y="1734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-49027775" y="3657325"/>
              <a:ext cx="300100" cy="195350"/>
            </a:xfrm>
            <a:custGeom>
              <a:avLst/>
              <a:gdLst/>
              <a:ahLst/>
              <a:cxnLst/>
              <a:rect l="l" t="t" r="r" b="b"/>
              <a:pathLst>
                <a:path w="12004" h="7814" extrusionOk="0">
                  <a:moveTo>
                    <a:pt x="5987" y="410"/>
                  </a:moveTo>
                  <a:cubicBezTo>
                    <a:pt x="7719" y="410"/>
                    <a:pt x="9137" y="1827"/>
                    <a:pt x="9137" y="3560"/>
                  </a:cubicBezTo>
                  <a:cubicBezTo>
                    <a:pt x="9137" y="5293"/>
                    <a:pt x="7719" y="6711"/>
                    <a:pt x="5987" y="6711"/>
                  </a:cubicBezTo>
                  <a:cubicBezTo>
                    <a:pt x="4254" y="6711"/>
                    <a:pt x="2836" y="5293"/>
                    <a:pt x="2836" y="3560"/>
                  </a:cubicBezTo>
                  <a:cubicBezTo>
                    <a:pt x="2836" y="1827"/>
                    <a:pt x="4254" y="410"/>
                    <a:pt x="5987" y="410"/>
                  </a:cubicBezTo>
                  <a:close/>
                  <a:moveTo>
                    <a:pt x="1" y="0"/>
                  </a:moveTo>
                  <a:lnTo>
                    <a:pt x="1" y="6742"/>
                  </a:lnTo>
                  <a:cubicBezTo>
                    <a:pt x="1" y="7341"/>
                    <a:pt x="473" y="7813"/>
                    <a:pt x="1072" y="7813"/>
                  </a:cubicBezTo>
                  <a:lnTo>
                    <a:pt x="10933" y="7813"/>
                  </a:lnTo>
                  <a:cubicBezTo>
                    <a:pt x="11532" y="7813"/>
                    <a:pt x="12004" y="7341"/>
                    <a:pt x="12004" y="6742"/>
                  </a:cubicBezTo>
                  <a:lnTo>
                    <a:pt x="12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-48886775" y="3726625"/>
              <a:ext cx="28375" cy="37050"/>
            </a:xfrm>
            <a:custGeom>
              <a:avLst/>
              <a:gdLst/>
              <a:ahLst/>
              <a:cxnLst/>
              <a:rect l="l" t="t" r="r" b="b"/>
              <a:pathLst>
                <a:path w="1135" h="1482" extrusionOk="0">
                  <a:moveTo>
                    <a:pt x="0" y="1"/>
                  </a:moveTo>
                  <a:lnTo>
                    <a:pt x="0" y="1481"/>
                  </a:lnTo>
                  <a:lnTo>
                    <a:pt x="1134" y="7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7" name="Google Shape;1257;p37"/>
            <p:cNvSpPr/>
            <p:nvPr/>
          </p:nvSpPr>
          <p:spPr>
            <a:xfrm>
              <a:off x="-48822975" y="3550975"/>
              <a:ext cx="94525" cy="44925"/>
            </a:xfrm>
            <a:custGeom>
              <a:avLst/>
              <a:gdLst/>
              <a:ahLst/>
              <a:cxnLst/>
              <a:rect l="l" t="t" r="r" b="b"/>
              <a:pathLst>
                <a:path w="3781" h="1797" extrusionOk="0">
                  <a:moveTo>
                    <a:pt x="0" y="1"/>
                  </a:moveTo>
                  <a:lnTo>
                    <a:pt x="2111" y="1797"/>
                  </a:lnTo>
                  <a:lnTo>
                    <a:pt x="3781" y="1797"/>
                  </a:lnTo>
                  <a:lnTo>
                    <a:pt x="3781" y="1072"/>
                  </a:lnTo>
                  <a:cubicBezTo>
                    <a:pt x="3781" y="474"/>
                    <a:pt x="3308" y="1"/>
                    <a:pt x="27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-48939550" y="3684100"/>
              <a:ext cx="122100" cy="122100"/>
            </a:xfrm>
            <a:custGeom>
              <a:avLst/>
              <a:gdLst/>
              <a:ahLst/>
              <a:cxnLst/>
              <a:rect l="l" t="t" r="r" b="b"/>
              <a:pathLst>
                <a:path w="4884" h="4884" extrusionOk="0">
                  <a:moveTo>
                    <a:pt x="1741" y="757"/>
                  </a:moveTo>
                  <a:cubicBezTo>
                    <a:pt x="1812" y="757"/>
                    <a:pt x="1885" y="777"/>
                    <a:pt x="1954" y="819"/>
                  </a:cubicBezTo>
                  <a:lnTo>
                    <a:pt x="4064" y="2237"/>
                  </a:lnTo>
                  <a:cubicBezTo>
                    <a:pt x="4253" y="2300"/>
                    <a:pt x="4253" y="2615"/>
                    <a:pt x="4064" y="2773"/>
                  </a:cubicBezTo>
                  <a:lnTo>
                    <a:pt x="1954" y="4190"/>
                  </a:lnTo>
                  <a:cubicBezTo>
                    <a:pt x="1885" y="4233"/>
                    <a:pt x="1812" y="4253"/>
                    <a:pt x="1741" y="4253"/>
                  </a:cubicBezTo>
                  <a:cubicBezTo>
                    <a:pt x="1553" y="4253"/>
                    <a:pt x="1387" y="4113"/>
                    <a:pt x="1387" y="3907"/>
                  </a:cubicBezTo>
                  <a:lnTo>
                    <a:pt x="1387" y="1103"/>
                  </a:lnTo>
                  <a:cubicBezTo>
                    <a:pt x="1387" y="897"/>
                    <a:pt x="1553" y="757"/>
                    <a:pt x="1741" y="757"/>
                  </a:cubicBezTo>
                  <a:close/>
                  <a:moveTo>
                    <a:pt x="2458" y="0"/>
                  </a:moveTo>
                  <a:cubicBezTo>
                    <a:pt x="1103" y="0"/>
                    <a:pt x="0" y="1103"/>
                    <a:pt x="0" y="2458"/>
                  </a:cubicBezTo>
                  <a:cubicBezTo>
                    <a:pt x="0" y="3781"/>
                    <a:pt x="1103" y="4884"/>
                    <a:pt x="2458" y="4884"/>
                  </a:cubicBezTo>
                  <a:cubicBezTo>
                    <a:pt x="3781" y="4884"/>
                    <a:pt x="4884" y="3781"/>
                    <a:pt x="4884" y="2458"/>
                  </a:cubicBezTo>
                  <a:cubicBezTo>
                    <a:pt x="4884" y="1103"/>
                    <a:pt x="3812" y="0"/>
                    <a:pt x="2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-48801725" y="3613200"/>
              <a:ext cx="73275" cy="26825"/>
            </a:xfrm>
            <a:custGeom>
              <a:avLst/>
              <a:gdLst/>
              <a:ahLst/>
              <a:cxnLst/>
              <a:rect l="l" t="t" r="r" b="b"/>
              <a:pathLst>
                <a:path w="2931" h="1073" extrusionOk="0">
                  <a:moveTo>
                    <a:pt x="1261" y="1"/>
                  </a:moveTo>
                  <a:lnTo>
                    <a:pt x="1" y="1072"/>
                  </a:lnTo>
                  <a:lnTo>
                    <a:pt x="2931" y="1072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60" name="Google Shape;1260;p37"/>
          <p:cNvGrpSpPr/>
          <p:nvPr/>
        </p:nvGrpSpPr>
        <p:grpSpPr>
          <a:xfrm>
            <a:off x="7857239" y="1847700"/>
            <a:ext cx="338273" cy="338301"/>
            <a:chOff x="-50134375" y="3550975"/>
            <a:chExt cx="300100" cy="300125"/>
          </a:xfrm>
        </p:grpSpPr>
        <p:sp>
          <p:nvSpPr>
            <p:cNvPr id="1261" name="Google Shape;1261;p37"/>
            <p:cNvSpPr/>
            <p:nvPr/>
          </p:nvSpPr>
          <p:spPr>
            <a:xfrm>
              <a:off x="-50134375" y="3550975"/>
              <a:ext cx="300100" cy="300125"/>
            </a:xfrm>
            <a:custGeom>
              <a:avLst/>
              <a:gdLst/>
              <a:ahLst/>
              <a:cxnLst/>
              <a:rect l="l" t="t" r="r" b="b"/>
              <a:pathLst>
                <a:path w="12004" h="12005" extrusionOk="0">
                  <a:moveTo>
                    <a:pt x="9893" y="1419"/>
                  </a:moveTo>
                  <a:lnTo>
                    <a:pt x="9893" y="1797"/>
                  </a:lnTo>
                  <a:cubicBezTo>
                    <a:pt x="9893" y="1986"/>
                    <a:pt x="10050" y="2143"/>
                    <a:pt x="10239" y="2143"/>
                  </a:cubicBezTo>
                  <a:lnTo>
                    <a:pt x="10586" y="2143"/>
                  </a:lnTo>
                  <a:lnTo>
                    <a:pt x="10586" y="9893"/>
                  </a:lnTo>
                  <a:lnTo>
                    <a:pt x="10239" y="9893"/>
                  </a:lnTo>
                  <a:cubicBezTo>
                    <a:pt x="10050" y="9893"/>
                    <a:pt x="9893" y="10051"/>
                    <a:pt x="9893" y="10240"/>
                  </a:cubicBezTo>
                  <a:lnTo>
                    <a:pt x="9893" y="10587"/>
                  </a:lnTo>
                  <a:lnTo>
                    <a:pt x="2143" y="10587"/>
                  </a:lnTo>
                  <a:lnTo>
                    <a:pt x="2143" y="10240"/>
                  </a:lnTo>
                  <a:cubicBezTo>
                    <a:pt x="2143" y="10051"/>
                    <a:pt x="1985" y="9893"/>
                    <a:pt x="1765" y="9893"/>
                  </a:cubicBezTo>
                  <a:lnTo>
                    <a:pt x="1418" y="9893"/>
                  </a:lnTo>
                  <a:lnTo>
                    <a:pt x="1418" y="2143"/>
                  </a:lnTo>
                  <a:lnTo>
                    <a:pt x="1765" y="2143"/>
                  </a:lnTo>
                  <a:cubicBezTo>
                    <a:pt x="1985" y="2143"/>
                    <a:pt x="2143" y="1986"/>
                    <a:pt x="2143" y="1797"/>
                  </a:cubicBezTo>
                  <a:lnTo>
                    <a:pt x="2143" y="1419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1797"/>
                  </a:lnTo>
                  <a:cubicBezTo>
                    <a:pt x="0" y="1986"/>
                    <a:pt x="158" y="2143"/>
                    <a:pt x="347" y="2143"/>
                  </a:cubicBezTo>
                  <a:lnTo>
                    <a:pt x="693" y="2143"/>
                  </a:lnTo>
                  <a:lnTo>
                    <a:pt x="693" y="9893"/>
                  </a:lnTo>
                  <a:lnTo>
                    <a:pt x="347" y="9893"/>
                  </a:lnTo>
                  <a:cubicBezTo>
                    <a:pt x="158" y="9893"/>
                    <a:pt x="0" y="10051"/>
                    <a:pt x="0" y="10240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47" y="12004"/>
                  </a:cubicBezTo>
                  <a:lnTo>
                    <a:pt x="1765" y="12004"/>
                  </a:lnTo>
                  <a:cubicBezTo>
                    <a:pt x="1985" y="12004"/>
                    <a:pt x="2111" y="11847"/>
                    <a:pt x="2111" y="11658"/>
                  </a:cubicBezTo>
                  <a:lnTo>
                    <a:pt x="2111" y="11311"/>
                  </a:lnTo>
                  <a:lnTo>
                    <a:pt x="9893" y="11311"/>
                  </a:lnTo>
                  <a:lnTo>
                    <a:pt x="9893" y="11658"/>
                  </a:lnTo>
                  <a:cubicBezTo>
                    <a:pt x="9893" y="11847"/>
                    <a:pt x="10050" y="12004"/>
                    <a:pt x="10239" y="12004"/>
                  </a:cubicBezTo>
                  <a:lnTo>
                    <a:pt x="11657" y="12004"/>
                  </a:lnTo>
                  <a:cubicBezTo>
                    <a:pt x="11846" y="12004"/>
                    <a:pt x="12004" y="11847"/>
                    <a:pt x="12004" y="11658"/>
                  </a:cubicBezTo>
                  <a:lnTo>
                    <a:pt x="12004" y="10240"/>
                  </a:lnTo>
                  <a:cubicBezTo>
                    <a:pt x="12004" y="10051"/>
                    <a:pt x="11846" y="9893"/>
                    <a:pt x="11657" y="9893"/>
                  </a:cubicBezTo>
                  <a:lnTo>
                    <a:pt x="11311" y="9893"/>
                  </a:lnTo>
                  <a:lnTo>
                    <a:pt x="11311" y="2143"/>
                  </a:lnTo>
                  <a:lnTo>
                    <a:pt x="11657" y="2143"/>
                  </a:lnTo>
                  <a:cubicBezTo>
                    <a:pt x="11846" y="2143"/>
                    <a:pt x="12004" y="1986"/>
                    <a:pt x="12004" y="1797"/>
                  </a:cubicBezTo>
                  <a:lnTo>
                    <a:pt x="12004" y="348"/>
                  </a:lnTo>
                  <a:cubicBezTo>
                    <a:pt x="12004" y="159"/>
                    <a:pt x="11846" y="1"/>
                    <a:pt x="11657" y="1"/>
                  </a:cubicBezTo>
                  <a:lnTo>
                    <a:pt x="10239" y="1"/>
                  </a:lnTo>
                  <a:cubicBezTo>
                    <a:pt x="10050" y="1"/>
                    <a:pt x="9893" y="159"/>
                    <a:pt x="9893" y="348"/>
                  </a:cubicBezTo>
                  <a:lnTo>
                    <a:pt x="9893" y="726"/>
                  </a:lnTo>
                  <a:lnTo>
                    <a:pt x="2111" y="726"/>
                  </a:lnTo>
                  <a:lnTo>
                    <a:pt x="2111" y="348"/>
                  </a:lnTo>
                  <a:cubicBezTo>
                    <a:pt x="2111" y="159"/>
                    <a:pt x="1985" y="1"/>
                    <a:pt x="17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-50054825" y="3603750"/>
              <a:ext cx="141800" cy="194575"/>
            </a:xfrm>
            <a:custGeom>
              <a:avLst/>
              <a:gdLst/>
              <a:ahLst/>
              <a:cxnLst/>
              <a:rect l="l" t="t" r="r" b="b"/>
              <a:pathLst>
                <a:path w="5672" h="7783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65"/>
                  </a:lnTo>
                  <a:cubicBezTo>
                    <a:pt x="0" y="1873"/>
                    <a:pt x="74" y="1922"/>
                    <a:pt x="151" y="1922"/>
                  </a:cubicBezTo>
                  <a:cubicBezTo>
                    <a:pt x="186" y="1922"/>
                    <a:pt x="222" y="1911"/>
                    <a:pt x="252" y="1891"/>
                  </a:cubicBezTo>
                  <a:lnTo>
                    <a:pt x="725" y="1419"/>
                  </a:lnTo>
                  <a:lnTo>
                    <a:pt x="2143" y="1419"/>
                  </a:lnTo>
                  <a:lnTo>
                    <a:pt x="2143" y="7089"/>
                  </a:lnTo>
                  <a:lnTo>
                    <a:pt x="1670" y="7562"/>
                  </a:lnTo>
                  <a:cubicBezTo>
                    <a:pt x="1576" y="7625"/>
                    <a:pt x="1670" y="7782"/>
                    <a:pt x="1765" y="7782"/>
                  </a:cubicBezTo>
                  <a:lnTo>
                    <a:pt x="3907" y="7782"/>
                  </a:lnTo>
                  <a:cubicBezTo>
                    <a:pt x="4064" y="7782"/>
                    <a:pt x="4096" y="7625"/>
                    <a:pt x="4033" y="7562"/>
                  </a:cubicBezTo>
                  <a:lnTo>
                    <a:pt x="3560" y="7089"/>
                  </a:lnTo>
                  <a:lnTo>
                    <a:pt x="3560" y="1419"/>
                  </a:lnTo>
                  <a:lnTo>
                    <a:pt x="4978" y="1419"/>
                  </a:lnTo>
                  <a:lnTo>
                    <a:pt x="5451" y="1891"/>
                  </a:lnTo>
                  <a:cubicBezTo>
                    <a:pt x="5467" y="1908"/>
                    <a:pt x="5491" y="1916"/>
                    <a:pt x="5517" y="1916"/>
                  </a:cubicBezTo>
                  <a:cubicBezTo>
                    <a:pt x="5587" y="1916"/>
                    <a:pt x="5671" y="1857"/>
                    <a:pt x="5671" y="1765"/>
                  </a:cubicBezTo>
                  <a:lnTo>
                    <a:pt x="5671" y="347"/>
                  </a:lnTo>
                  <a:cubicBezTo>
                    <a:pt x="5671" y="158"/>
                    <a:pt x="5514" y="1"/>
                    <a:pt x="5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>
          <a:extLst>
            <a:ext uri="{FF2B5EF4-FFF2-40B4-BE49-F238E27FC236}">
              <a16:creationId xmlns:a16="http://schemas.microsoft.com/office/drawing/2014/main" id="{494BB86D-BF8D-F856-4113-57F0C19D8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37">
            <a:extLst>
              <a:ext uri="{FF2B5EF4-FFF2-40B4-BE49-F238E27FC236}">
                <a16:creationId xmlns:a16="http://schemas.microsoft.com/office/drawing/2014/main" id="{424CB17C-BE1A-EF5F-639E-A62D24DABA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 err="1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Sustaniable</a:t>
            </a:r>
            <a:r>
              <a:rPr lang="es-MX" sz="28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s-MX" sz="2800" dirty="0" err="1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development</a:t>
            </a:r>
            <a:endParaRPr lang="es-MX" sz="28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184" name="Google Shape;1184;p37">
            <a:extLst>
              <a:ext uri="{FF2B5EF4-FFF2-40B4-BE49-F238E27FC236}">
                <a16:creationId xmlns:a16="http://schemas.microsoft.com/office/drawing/2014/main" id="{DC0EFEBD-10A0-C2C4-D9DC-2007364BC3F2}"/>
              </a:ext>
            </a:extLst>
          </p:cNvPr>
          <p:cNvGrpSpPr/>
          <p:nvPr/>
        </p:nvGrpSpPr>
        <p:grpSpPr>
          <a:xfrm>
            <a:off x="417144" y="1385650"/>
            <a:ext cx="1411800" cy="3199703"/>
            <a:chOff x="417144" y="1385650"/>
            <a:chExt cx="1411800" cy="3199703"/>
          </a:xfrm>
        </p:grpSpPr>
        <p:sp>
          <p:nvSpPr>
            <p:cNvPr id="1185" name="Google Shape;1185;p37">
              <a:extLst>
                <a:ext uri="{FF2B5EF4-FFF2-40B4-BE49-F238E27FC236}">
                  <a16:creationId xmlns:a16="http://schemas.microsoft.com/office/drawing/2014/main" id="{2BB47AA3-A42E-AF7C-260C-1F72D624AB72}"/>
                </a:ext>
              </a:extLst>
            </p:cNvPr>
            <p:cNvSpPr txBox="1"/>
            <p:nvPr/>
          </p:nvSpPr>
          <p:spPr>
            <a:xfrm>
              <a:off x="417144" y="3547950"/>
              <a:ext cx="1411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Objetivos</a:t>
              </a:r>
              <a:endParaRPr sz="20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86" name="Google Shape;1186;p37">
              <a:extLst>
                <a:ext uri="{FF2B5EF4-FFF2-40B4-BE49-F238E27FC236}">
                  <a16:creationId xmlns:a16="http://schemas.microsoft.com/office/drawing/2014/main" id="{56761594-4452-DB70-5DDE-48161C6549B7}"/>
                </a:ext>
              </a:extLst>
            </p:cNvPr>
            <p:cNvSpPr txBox="1"/>
            <p:nvPr/>
          </p:nvSpPr>
          <p:spPr>
            <a:xfrm>
              <a:off x="417144" y="3888453"/>
              <a:ext cx="14118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</a:t>
              </a: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 pagina es clara con sus objetivos.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7" name="Google Shape;1187;p37">
              <a:extLst>
                <a:ext uri="{FF2B5EF4-FFF2-40B4-BE49-F238E27FC236}">
                  <a16:creationId xmlns:a16="http://schemas.microsoft.com/office/drawing/2014/main" id="{E6305FAF-8F67-821F-629B-832DE5AAD571}"/>
                </a:ext>
              </a:extLst>
            </p:cNvPr>
            <p:cNvSpPr/>
            <p:nvPr/>
          </p:nvSpPr>
          <p:spPr>
            <a:xfrm>
              <a:off x="491844" y="2866141"/>
              <a:ext cx="1262400" cy="58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30%</a:t>
              </a:r>
              <a:endParaRPr dirty="0">
                <a:solidFill>
                  <a:schemeClr val="lt1"/>
                </a:solidFill>
              </a:endParaRPr>
            </a:p>
          </p:txBody>
        </p:sp>
        <p:grpSp>
          <p:nvGrpSpPr>
            <p:cNvPr id="1188" name="Google Shape;1188;p37">
              <a:extLst>
                <a:ext uri="{FF2B5EF4-FFF2-40B4-BE49-F238E27FC236}">
                  <a16:creationId xmlns:a16="http://schemas.microsoft.com/office/drawing/2014/main" id="{C8058746-3C75-97B0-EF90-7E61FE168CC3}"/>
                </a:ext>
              </a:extLst>
            </p:cNvPr>
            <p:cNvGrpSpPr/>
            <p:nvPr/>
          </p:nvGrpSpPr>
          <p:grpSpPr>
            <a:xfrm>
              <a:off x="491844" y="1385650"/>
              <a:ext cx="1262400" cy="1262400"/>
              <a:chOff x="491844" y="1385650"/>
              <a:chExt cx="1262400" cy="1262400"/>
            </a:xfrm>
          </p:grpSpPr>
          <p:sp>
            <p:nvSpPr>
              <p:cNvPr id="1189" name="Google Shape;1189;p37">
                <a:extLst>
                  <a:ext uri="{FF2B5EF4-FFF2-40B4-BE49-F238E27FC236}">
                    <a16:creationId xmlns:a16="http://schemas.microsoft.com/office/drawing/2014/main" id="{6C1AE34A-B5BB-C741-B06E-F8792E2DD825}"/>
                  </a:ext>
                </a:extLst>
              </p:cNvPr>
              <p:cNvSpPr/>
              <p:nvPr/>
            </p:nvSpPr>
            <p:spPr>
              <a:xfrm>
                <a:off x="491844" y="1385650"/>
                <a:ext cx="1262400" cy="1262400"/>
              </a:xfrm>
              <a:prstGeom prst="arc">
                <a:avLst>
                  <a:gd name="adj1" fmla="val 10791695"/>
                  <a:gd name="adj2" fmla="val 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diamond" w="sm" len="sm"/>
                <a:tailEnd type="diamond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190" name="Google Shape;1190;p37">
                <a:extLst>
                  <a:ext uri="{FF2B5EF4-FFF2-40B4-BE49-F238E27FC236}">
                    <a16:creationId xmlns:a16="http://schemas.microsoft.com/office/drawing/2014/main" id="{FEE3B063-30F5-251A-E32D-9D76CDC8989F}"/>
                  </a:ext>
                </a:extLst>
              </p:cNvPr>
              <p:cNvGrpSpPr/>
              <p:nvPr/>
            </p:nvGrpSpPr>
            <p:grpSpPr>
              <a:xfrm>
                <a:off x="572410" y="1466216"/>
                <a:ext cx="1101269" cy="1101269"/>
                <a:chOff x="917775" y="1818900"/>
                <a:chExt cx="1505700" cy="1505700"/>
              </a:xfrm>
            </p:grpSpPr>
            <p:sp>
              <p:nvSpPr>
                <p:cNvPr id="1191" name="Google Shape;1191;p37">
                  <a:extLst>
                    <a:ext uri="{FF2B5EF4-FFF2-40B4-BE49-F238E27FC236}">
                      <a16:creationId xmlns:a16="http://schemas.microsoft.com/office/drawing/2014/main" id="{C25A21CD-8952-03C7-DDD4-F0CE503D8B5F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donut">
                  <a:avLst>
                    <a:gd name="adj" fmla="val 18847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92" name="Google Shape;1192;p37">
                  <a:extLst>
                    <a:ext uri="{FF2B5EF4-FFF2-40B4-BE49-F238E27FC236}">
                      <a16:creationId xmlns:a16="http://schemas.microsoft.com/office/drawing/2014/main" id="{14F01EA0-715C-8AC4-D17A-FB32BD2CEFA7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blockArc">
                  <a:avLst>
                    <a:gd name="adj1" fmla="val 10803767"/>
                    <a:gd name="adj2" fmla="val 260"/>
                    <a:gd name="adj3" fmla="val 18857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1193" name="Google Shape;1193;p37">
            <a:extLst>
              <a:ext uri="{FF2B5EF4-FFF2-40B4-BE49-F238E27FC236}">
                <a16:creationId xmlns:a16="http://schemas.microsoft.com/office/drawing/2014/main" id="{AB093913-92E7-7B44-94F4-3D18CD5FB048}"/>
              </a:ext>
            </a:extLst>
          </p:cNvPr>
          <p:cNvGrpSpPr/>
          <p:nvPr/>
        </p:nvGrpSpPr>
        <p:grpSpPr>
          <a:xfrm>
            <a:off x="2142977" y="1385650"/>
            <a:ext cx="1411800" cy="3199703"/>
            <a:chOff x="2142977" y="1385650"/>
            <a:chExt cx="1411800" cy="3199703"/>
          </a:xfrm>
        </p:grpSpPr>
        <p:sp>
          <p:nvSpPr>
            <p:cNvPr id="1194" name="Google Shape;1194;p37">
              <a:extLst>
                <a:ext uri="{FF2B5EF4-FFF2-40B4-BE49-F238E27FC236}">
                  <a16:creationId xmlns:a16="http://schemas.microsoft.com/office/drawing/2014/main" id="{FCA93C3D-FFB5-A196-B9BF-C38007DC8A09}"/>
                </a:ext>
              </a:extLst>
            </p:cNvPr>
            <p:cNvSpPr txBox="1"/>
            <p:nvPr/>
          </p:nvSpPr>
          <p:spPr>
            <a:xfrm>
              <a:off x="2142977" y="3547950"/>
              <a:ext cx="1411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Interes</a:t>
              </a:r>
              <a:endParaRPr sz="20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95" name="Google Shape;1195;p37">
              <a:extLst>
                <a:ext uri="{FF2B5EF4-FFF2-40B4-BE49-F238E27FC236}">
                  <a16:creationId xmlns:a16="http://schemas.microsoft.com/office/drawing/2014/main" id="{0B47F6AD-A007-2715-CBE2-53C035B7D901}"/>
                </a:ext>
              </a:extLst>
            </p:cNvPr>
            <p:cNvSpPr txBox="1"/>
            <p:nvPr/>
          </p:nvSpPr>
          <p:spPr>
            <a:xfrm>
              <a:off x="2142977" y="3888453"/>
              <a:ext cx="14118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La </a:t>
              </a:r>
              <a:r>
                <a:rPr lang="es-AR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pagina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no se </a:t>
              </a:r>
              <a:r>
                <a:rPr lang="es-AR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enfoca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AR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MX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generar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MX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interés</a:t>
              </a:r>
            </a:p>
          </p:txBody>
        </p:sp>
        <p:sp>
          <p:nvSpPr>
            <p:cNvPr id="1196" name="Google Shape;1196;p37">
              <a:extLst>
                <a:ext uri="{FF2B5EF4-FFF2-40B4-BE49-F238E27FC236}">
                  <a16:creationId xmlns:a16="http://schemas.microsoft.com/office/drawing/2014/main" id="{CE567D98-67CD-830B-B7BD-5867CDD6AE10}"/>
                </a:ext>
              </a:extLst>
            </p:cNvPr>
            <p:cNvSpPr/>
            <p:nvPr/>
          </p:nvSpPr>
          <p:spPr>
            <a:xfrm>
              <a:off x="2217677" y="2866141"/>
              <a:ext cx="1262400" cy="58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15%</a:t>
              </a:r>
              <a:endParaRPr dirty="0">
                <a:solidFill>
                  <a:schemeClr val="lt1"/>
                </a:solidFill>
              </a:endParaRPr>
            </a:p>
          </p:txBody>
        </p:sp>
        <p:grpSp>
          <p:nvGrpSpPr>
            <p:cNvPr id="1197" name="Google Shape;1197;p37">
              <a:extLst>
                <a:ext uri="{FF2B5EF4-FFF2-40B4-BE49-F238E27FC236}">
                  <a16:creationId xmlns:a16="http://schemas.microsoft.com/office/drawing/2014/main" id="{057E38A0-3FB0-469F-1AA4-936B7F8FC953}"/>
                </a:ext>
              </a:extLst>
            </p:cNvPr>
            <p:cNvGrpSpPr/>
            <p:nvPr/>
          </p:nvGrpSpPr>
          <p:grpSpPr>
            <a:xfrm>
              <a:off x="2217677" y="1385650"/>
              <a:ext cx="1262400" cy="1262400"/>
              <a:chOff x="2217675" y="1385650"/>
              <a:chExt cx="1262400" cy="1262400"/>
            </a:xfrm>
          </p:grpSpPr>
          <p:sp>
            <p:nvSpPr>
              <p:cNvPr id="1198" name="Google Shape;1198;p37">
                <a:extLst>
                  <a:ext uri="{FF2B5EF4-FFF2-40B4-BE49-F238E27FC236}">
                    <a16:creationId xmlns:a16="http://schemas.microsoft.com/office/drawing/2014/main" id="{F746FD10-B12E-9B71-5D91-8ABC8B7A382B}"/>
                  </a:ext>
                </a:extLst>
              </p:cNvPr>
              <p:cNvSpPr/>
              <p:nvPr/>
            </p:nvSpPr>
            <p:spPr>
              <a:xfrm>
                <a:off x="2217675" y="1385650"/>
                <a:ext cx="1262400" cy="12624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diamond" w="sm" len="sm"/>
                <a:tailEnd type="diamond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199" name="Google Shape;1199;p37">
                <a:extLst>
                  <a:ext uri="{FF2B5EF4-FFF2-40B4-BE49-F238E27FC236}">
                    <a16:creationId xmlns:a16="http://schemas.microsoft.com/office/drawing/2014/main" id="{FB8C6E54-5F63-2D02-335B-FB2D7CF142D3}"/>
                  </a:ext>
                </a:extLst>
              </p:cNvPr>
              <p:cNvGrpSpPr/>
              <p:nvPr/>
            </p:nvGrpSpPr>
            <p:grpSpPr>
              <a:xfrm>
                <a:off x="2298241" y="1466216"/>
                <a:ext cx="1101269" cy="1101269"/>
                <a:chOff x="917775" y="1818900"/>
                <a:chExt cx="1505700" cy="1505700"/>
              </a:xfrm>
            </p:grpSpPr>
            <p:sp>
              <p:nvSpPr>
                <p:cNvPr id="1200" name="Google Shape;1200;p37">
                  <a:extLst>
                    <a:ext uri="{FF2B5EF4-FFF2-40B4-BE49-F238E27FC236}">
                      <a16:creationId xmlns:a16="http://schemas.microsoft.com/office/drawing/2014/main" id="{EF7EDB11-7208-F77E-2275-E9F6D768C0F4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donut">
                  <a:avLst>
                    <a:gd name="adj" fmla="val 18847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01" name="Google Shape;1201;p37">
                  <a:extLst>
                    <a:ext uri="{FF2B5EF4-FFF2-40B4-BE49-F238E27FC236}">
                      <a16:creationId xmlns:a16="http://schemas.microsoft.com/office/drawing/2014/main" id="{EEE85F4E-3AE4-2DD0-7637-623F7C41B08B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blockArc">
                  <a:avLst>
                    <a:gd name="adj1" fmla="val 16179563"/>
                    <a:gd name="adj2" fmla="val 260"/>
                    <a:gd name="adj3" fmla="val 18857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1202" name="Google Shape;1202;p37">
            <a:extLst>
              <a:ext uri="{FF2B5EF4-FFF2-40B4-BE49-F238E27FC236}">
                <a16:creationId xmlns:a16="http://schemas.microsoft.com/office/drawing/2014/main" id="{F60ECB86-F6B7-18C3-20C4-EC56DFC1A973}"/>
              </a:ext>
            </a:extLst>
          </p:cNvPr>
          <p:cNvGrpSpPr/>
          <p:nvPr/>
        </p:nvGrpSpPr>
        <p:grpSpPr>
          <a:xfrm>
            <a:off x="3868810" y="1385650"/>
            <a:ext cx="1411800" cy="3199703"/>
            <a:chOff x="3868810" y="1385650"/>
            <a:chExt cx="1411800" cy="3199703"/>
          </a:xfrm>
        </p:grpSpPr>
        <p:sp>
          <p:nvSpPr>
            <p:cNvPr id="1203" name="Google Shape;1203;p37">
              <a:extLst>
                <a:ext uri="{FF2B5EF4-FFF2-40B4-BE49-F238E27FC236}">
                  <a16:creationId xmlns:a16="http://schemas.microsoft.com/office/drawing/2014/main" id="{5A973ACD-5267-8120-269D-C021FA964EEA}"/>
                </a:ext>
              </a:extLst>
            </p:cNvPr>
            <p:cNvSpPr txBox="1"/>
            <p:nvPr/>
          </p:nvSpPr>
          <p:spPr>
            <a:xfrm>
              <a:off x="3868810" y="3547950"/>
              <a:ext cx="1411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</a:t>
              </a:r>
              <a:r>
                <a:rPr lang="en" sz="20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sabilidad </a:t>
              </a:r>
              <a:endParaRPr sz="20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4" name="Google Shape;1204;p37">
              <a:extLst>
                <a:ext uri="{FF2B5EF4-FFF2-40B4-BE49-F238E27FC236}">
                  <a16:creationId xmlns:a16="http://schemas.microsoft.com/office/drawing/2014/main" id="{AE4D70C6-1B6C-92E9-9A7A-8B64CF0C9EAF}"/>
                </a:ext>
              </a:extLst>
            </p:cNvPr>
            <p:cNvSpPr txBox="1"/>
            <p:nvPr/>
          </p:nvSpPr>
          <p:spPr>
            <a:xfrm>
              <a:off x="3868810" y="3888453"/>
              <a:ext cx="14118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Es medianamente fácil navegar la pagina</a:t>
              </a:r>
            </a:p>
          </p:txBody>
        </p:sp>
        <p:sp>
          <p:nvSpPr>
            <p:cNvPr id="1205" name="Google Shape;1205;p37">
              <a:extLst>
                <a:ext uri="{FF2B5EF4-FFF2-40B4-BE49-F238E27FC236}">
                  <a16:creationId xmlns:a16="http://schemas.microsoft.com/office/drawing/2014/main" id="{691029F8-8964-D696-84D5-52F9AAA83A09}"/>
                </a:ext>
              </a:extLst>
            </p:cNvPr>
            <p:cNvSpPr/>
            <p:nvPr/>
          </p:nvSpPr>
          <p:spPr>
            <a:xfrm>
              <a:off x="3943510" y="2866141"/>
              <a:ext cx="1262400" cy="58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15%</a:t>
              </a:r>
              <a:endParaRPr dirty="0">
                <a:solidFill>
                  <a:schemeClr val="lt1"/>
                </a:solidFill>
              </a:endParaRPr>
            </a:p>
          </p:txBody>
        </p:sp>
        <p:grpSp>
          <p:nvGrpSpPr>
            <p:cNvPr id="1206" name="Google Shape;1206;p37">
              <a:extLst>
                <a:ext uri="{FF2B5EF4-FFF2-40B4-BE49-F238E27FC236}">
                  <a16:creationId xmlns:a16="http://schemas.microsoft.com/office/drawing/2014/main" id="{DFB16CE6-4502-BC09-5FE8-83DD64BB882F}"/>
                </a:ext>
              </a:extLst>
            </p:cNvPr>
            <p:cNvGrpSpPr/>
            <p:nvPr/>
          </p:nvGrpSpPr>
          <p:grpSpPr>
            <a:xfrm>
              <a:off x="3943510" y="1385650"/>
              <a:ext cx="1262400" cy="1262400"/>
              <a:chOff x="3943506" y="1385650"/>
              <a:chExt cx="1262400" cy="1262400"/>
            </a:xfrm>
          </p:grpSpPr>
          <p:sp>
            <p:nvSpPr>
              <p:cNvPr id="1207" name="Google Shape;1207;p37">
                <a:extLst>
                  <a:ext uri="{FF2B5EF4-FFF2-40B4-BE49-F238E27FC236}">
                    <a16:creationId xmlns:a16="http://schemas.microsoft.com/office/drawing/2014/main" id="{004802E3-0FFA-34E8-9C78-4AED263FF47E}"/>
                  </a:ext>
                </a:extLst>
              </p:cNvPr>
              <p:cNvSpPr/>
              <p:nvPr/>
            </p:nvSpPr>
            <p:spPr>
              <a:xfrm>
                <a:off x="3943506" y="1385650"/>
                <a:ext cx="1262400" cy="1262400"/>
              </a:xfrm>
              <a:prstGeom prst="arc">
                <a:avLst>
                  <a:gd name="adj1" fmla="val 8206524"/>
                  <a:gd name="adj2" fmla="val 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diamond" w="sm" len="sm"/>
                <a:tailEnd type="diamond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208" name="Google Shape;1208;p37">
                <a:extLst>
                  <a:ext uri="{FF2B5EF4-FFF2-40B4-BE49-F238E27FC236}">
                    <a16:creationId xmlns:a16="http://schemas.microsoft.com/office/drawing/2014/main" id="{E0BDBE62-413A-F27B-2044-3D13DBF2D44A}"/>
                  </a:ext>
                </a:extLst>
              </p:cNvPr>
              <p:cNvGrpSpPr/>
              <p:nvPr/>
            </p:nvGrpSpPr>
            <p:grpSpPr>
              <a:xfrm>
                <a:off x="4024072" y="1466216"/>
                <a:ext cx="1101269" cy="1101269"/>
                <a:chOff x="917775" y="1818900"/>
                <a:chExt cx="1505700" cy="1505700"/>
              </a:xfrm>
            </p:grpSpPr>
            <p:sp>
              <p:nvSpPr>
                <p:cNvPr id="1209" name="Google Shape;1209;p37">
                  <a:extLst>
                    <a:ext uri="{FF2B5EF4-FFF2-40B4-BE49-F238E27FC236}">
                      <a16:creationId xmlns:a16="http://schemas.microsoft.com/office/drawing/2014/main" id="{20247868-3615-FBB9-655F-083E3550AC61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donut">
                  <a:avLst>
                    <a:gd name="adj" fmla="val 18847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10" name="Google Shape;1210;p37">
                  <a:extLst>
                    <a:ext uri="{FF2B5EF4-FFF2-40B4-BE49-F238E27FC236}">
                      <a16:creationId xmlns:a16="http://schemas.microsoft.com/office/drawing/2014/main" id="{D4FA52B0-E1C1-EBE8-FA8E-7BF40947902D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blockArc">
                  <a:avLst>
                    <a:gd name="adj1" fmla="val 8243254"/>
                    <a:gd name="adj2" fmla="val 260"/>
                    <a:gd name="adj3" fmla="val 1885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1211" name="Google Shape;1211;p37">
            <a:extLst>
              <a:ext uri="{FF2B5EF4-FFF2-40B4-BE49-F238E27FC236}">
                <a16:creationId xmlns:a16="http://schemas.microsoft.com/office/drawing/2014/main" id="{39BB3A60-8806-F720-0F92-7B67EA0CD96B}"/>
              </a:ext>
            </a:extLst>
          </p:cNvPr>
          <p:cNvGrpSpPr/>
          <p:nvPr/>
        </p:nvGrpSpPr>
        <p:grpSpPr>
          <a:xfrm>
            <a:off x="5594642" y="1385650"/>
            <a:ext cx="1411800" cy="3199703"/>
            <a:chOff x="5594642" y="1385650"/>
            <a:chExt cx="1411800" cy="3199703"/>
          </a:xfrm>
        </p:grpSpPr>
        <p:sp>
          <p:nvSpPr>
            <p:cNvPr id="1212" name="Google Shape;1212;p37">
              <a:extLst>
                <a:ext uri="{FF2B5EF4-FFF2-40B4-BE49-F238E27FC236}">
                  <a16:creationId xmlns:a16="http://schemas.microsoft.com/office/drawing/2014/main" id="{89A07F69-768C-B735-50B8-B0B0E899A7AF}"/>
                </a:ext>
              </a:extLst>
            </p:cNvPr>
            <p:cNvSpPr txBox="1"/>
            <p:nvPr/>
          </p:nvSpPr>
          <p:spPr>
            <a:xfrm>
              <a:off x="5594642" y="3547950"/>
              <a:ext cx="1411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Graficos</a:t>
              </a:r>
              <a:endParaRPr sz="20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13" name="Google Shape;1213;p37">
              <a:extLst>
                <a:ext uri="{FF2B5EF4-FFF2-40B4-BE49-F238E27FC236}">
                  <a16:creationId xmlns:a16="http://schemas.microsoft.com/office/drawing/2014/main" id="{24118F92-D4F2-E464-13FF-3E61EB7B30F3}"/>
                </a:ext>
              </a:extLst>
            </p:cNvPr>
            <p:cNvSpPr txBox="1"/>
            <p:nvPr/>
          </p:nvSpPr>
          <p:spPr>
            <a:xfrm>
              <a:off x="5594642" y="3888453"/>
              <a:ext cx="14118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Los gráficos son interesantes</a:t>
              </a:r>
            </a:p>
          </p:txBody>
        </p:sp>
        <p:sp>
          <p:nvSpPr>
            <p:cNvPr id="1214" name="Google Shape;1214;p37">
              <a:extLst>
                <a:ext uri="{FF2B5EF4-FFF2-40B4-BE49-F238E27FC236}">
                  <a16:creationId xmlns:a16="http://schemas.microsoft.com/office/drawing/2014/main" id="{C20978DE-FDA8-0663-2C18-77B0BD19E3A0}"/>
                </a:ext>
              </a:extLst>
            </p:cNvPr>
            <p:cNvSpPr/>
            <p:nvPr/>
          </p:nvSpPr>
          <p:spPr>
            <a:xfrm>
              <a:off x="5669342" y="2866141"/>
              <a:ext cx="1262400" cy="58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20%</a:t>
              </a:r>
              <a:endParaRPr dirty="0">
                <a:solidFill>
                  <a:schemeClr val="lt1"/>
                </a:solidFill>
              </a:endParaRPr>
            </a:p>
          </p:txBody>
        </p:sp>
        <p:grpSp>
          <p:nvGrpSpPr>
            <p:cNvPr id="1215" name="Google Shape;1215;p37">
              <a:extLst>
                <a:ext uri="{FF2B5EF4-FFF2-40B4-BE49-F238E27FC236}">
                  <a16:creationId xmlns:a16="http://schemas.microsoft.com/office/drawing/2014/main" id="{2F890F82-D3E5-E0B3-5F79-D6C0EBE02FBA}"/>
                </a:ext>
              </a:extLst>
            </p:cNvPr>
            <p:cNvGrpSpPr/>
            <p:nvPr/>
          </p:nvGrpSpPr>
          <p:grpSpPr>
            <a:xfrm>
              <a:off x="5669342" y="1385650"/>
              <a:ext cx="1262400" cy="1262400"/>
              <a:chOff x="5669338" y="1385650"/>
              <a:chExt cx="1262400" cy="1262400"/>
            </a:xfrm>
          </p:grpSpPr>
          <p:sp>
            <p:nvSpPr>
              <p:cNvPr id="1216" name="Google Shape;1216;p37">
                <a:extLst>
                  <a:ext uri="{FF2B5EF4-FFF2-40B4-BE49-F238E27FC236}">
                    <a16:creationId xmlns:a16="http://schemas.microsoft.com/office/drawing/2014/main" id="{FC22CCEB-FE85-317D-6C0C-C6A31A62073D}"/>
                  </a:ext>
                </a:extLst>
              </p:cNvPr>
              <p:cNvSpPr/>
              <p:nvPr/>
            </p:nvSpPr>
            <p:spPr>
              <a:xfrm>
                <a:off x="5669338" y="1385650"/>
                <a:ext cx="1262400" cy="1262400"/>
              </a:xfrm>
              <a:prstGeom prst="arc">
                <a:avLst>
                  <a:gd name="adj1" fmla="val 12914174"/>
                  <a:gd name="adj2" fmla="val 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diamond" w="sm" len="sm"/>
                <a:tailEnd type="diamond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217" name="Google Shape;1217;p37">
                <a:extLst>
                  <a:ext uri="{FF2B5EF4-FFF2-40B4-BE49-F238E27FC236}">
                    <a16:creationId xmlns:a16="http://schemas.microsoft.com/office/drawing/2014/main" id="{30B67B7F-20F7-9EBA-834D-CEF86A001A9C}"/>
                  </a:ext>
                </a:extLst>
              </p:cNvPr>
              <p:cNvGrpSpPr/>
              <p:nvPr/>
            </p:nvGrpSpPr>
            <p:grpSpPr>
              <a:xfrm>
                <a:off x="5749903" y="1466216"/>
                <a:ext cx="1101269" cy="1101269"/>
                <a:chOff x="917775" y="1818900"/>
                <a:chExt cx="1505700" cy="1505700"/>
              </a:xfrm>
            </p:grpSpPr>
            <p:sp>
              <p:nvSpPr>
                <p:cNvPr id="1218" name="Google Shape;1218;p37">
                  <a:extLst>
                    <a:ext uri="{FF2B5EF4-FFF2-40B4-BE49-F238E27FC236}">
                      <a16:creationId xmlns:a16="http://schemas.microsoft.com/office/drawing/2014/main" id="{00FC4227-37E7-374E-4BD8-075D48A1076E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donut">
                  <a:avLst>
                    <a:gd name="adj" fmla="val 18847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19" name="Google Shape;1219;p37">
                  <a:extLst>
                    <a:ext uri="{FF2B5EF4-FFF2-40B4-BE49-F238E27FC236}">
                      <a16:creationId xmlns:a16="http://schemas.microsoft.com/office/drawing/2014/main" id="{BA9D4DA9-371C-04E0-2CC3-E79101350FCF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blockArc">
                  <a:avLst>
                    <a:gd name="adj1" fmla="val 12886882"/>
                    <a:gd name="adj2" fmla="val 260"/>
                    <a:gd name="adj3" fmla="val 18857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1220" name="Google Shape;1220;p37">
            <a:extLst>
              <a:ext uri="{FF2B5EF4-FFF2-40B4-BE49-F238E27FC236}">
                <a16:creationId xmlns:a16="http://schemas.microsoft.com/office/drawing/2014/main" id="{EBF3078F-7DB3-D2E9-4810-D41FF3658CD8}"/>
              </a:ext>
            </a:extLst>
          </p:cNvPr>
          <p:cNvGrpSpPr/>
          <p:nvPr/>
        </p:nvGrpSpPr>
        <p:grpSpPr>
          <a:xfrm>
            <a:off x="7320475" y="1385650"/>
            <a:ext cx="1411800" cy="3199703"/>
            <a:chOff x="7320475" y="1385650"/>
            <a:chExt cx="1411800" cy="3199703"/>
          </a:xfrm>
        </p:grpSpPr>
        <p:sp>
          <p:nvSpPr>
            <p:cNvPr id="1221" name="Google Shape;1221;p37">
              <a:extLst>
                <a:ext uri="{FF2B5EF4-FFF2-40B4-BE49-F238E27FC236}">
                  <a16:creationId xmlns:a16="http://schemas.microsoft.com/office/drawing/2014/main" id="{579FA5B9-54F1-62C6-74B7-4CC91B9F91FC}"/>
                </a:ext>
              </a:extLst>
            </p:cNvPr>
            <p:cNvSpPr txBox="1"/>
            <p:nvPr/>
          </p:nvSpPr>
          <p:spPr>
            <a:xfrm>
              <a:off x="7320475" y="3547950"/>
              <a:ext cx="1411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Informacion</a:t>
              </a:r>
              <a:endParaRPr sz="20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2" name="Google Shape;1222;p37">
              <a:extLst>
                <a:ext uri="{FF2B5EF4-FFF2-40B4-BE49-F238E27FC236}">
                  <a16:creationId xmlns:a16="http://schemas.microsoft.com/office/drawing/2014/main" id="{F18BF75C-04D2-3D15-C56C-A6F46F798510}"/>
                </a:ext>
              </a:extLst>
            </p:cNvPr>
            <p:cNvSpPr txBox="1"/>
            <p:nvPr/>
          </p:nvSpPr>
          <p:spPr>
            <a:xfrm>
              <a:off x="7320475" y="3888453"/>
              <a:ext cx="14118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Tiene buena informacion, relevante. 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3" name="Google Shape;1223;p37">
              <a:extLst>
                <a:ext uri="{FF2B5EF4-FFF2-40B4-BE49-F238E27FC236}">
                  <a16:creationId xmlns:a16="http://schemas.microsoft.com/office/drawing/2014/main" id="{92585211-805B-061A-4B79-A8813CDB12BC}"/>
                </a:ext>
              </a:extLst>
            </p:cNvPr>
            <p:cNvSpPr/>
            <p:nvPr/>
          </p:nvSpPr>
          <p:spPr>
            <a:xfrm>
              <a:off x="7395175" y="2866141"/>
              <a:ext cx="1262400" cy="58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20%</a:t>
              </a:r>
              <a:endParaRPr dirty="0">
                <a:solidFill>
                  <a:schemeClr val="lt1"/>
                </a:solidFill>
              </a:endParaRPr>
            </a:p>
          </p:txBody>
        </p:sp>
        <p:grpSp>
          <p:nvGrpSpPr>
            <p:cNvPr id="1224" name="Google Shape;1224;p37">
              <a:extLst>
                <a:ext uri="{FF2B5EF4-FFF2-40B4-BE49-F238E27FC236}">
                  <a16:creationId xmlns:a16="http://schemas.microsoft.com/office/drawing/2014/main" id="{E0EA651E-160F-C19E-F54C-A62818A96AB3}"/>
                </a:ext>
              </a:extLst>
            </p:cNvPr>
            <p:cNvGrpSpPr/>
            <p:nvPr/>
          </p:nvGrpSpPr>
          <p:grpSpPr>
            <a:xfrm>
              <a:off x="7395175" y="1385650"/>
              <a:ext cx="1262400" cy="1262400"/>
              <a:chOff x="7395169" y="1385650"/>
              <a:chExt cx="1262400" cy="1262400"/>
            </a:xfrm>
          </p:grpSpPr>
          <p:sp>
            <p:nvSpPr>
              <p:cNvPr id="1225" name="Google Shape;1225;p37">
                <a:extLst>
                  <a:ext uri="{FF2B5EF4-FFF2-40B4-BE49-F238E27FC236}">
                    <a16:creationId xmlns:a16="http://schemas.microsoft.com/office/drawing/2014/main" id="{98428DC4-5F80-9118-3A05-F1C8ACA8695C}"/>
                  </a:ext>
                </a:extLst>
              </p:cNvPr>
              <p:cNvSpPr/>
              <p:nvPr/>
            </p:nvSpPr>
            <p:spPr>
              <a:xfrm>
                <a:off x="7395169" y="1385650"/>
                <a:ext cx="1262400" cy="1262400"/>
              </a:xfrm>
              <a:prstGeom prst="arc">
                <a:avLst>
                  <a:gd name="adj1" fmla="val 3139214"/>
                  <a:gd name="adj2" fmla="val 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diamond" w="sm" len="sm"/>
                <a:tailEnd type="diamond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226" name="Google Shape;1226;p37">
                <a:extLst>
                  <a:ext uri="{FF2B5EF4-FFF2-40B4-BE49-F238E27FC236}">
                    <a16:creationId xmlns:a16="http://schemas.microsoft.com/office/drawing/2014/main" id="{8B7638D4-6335-AE55-F0EA-C04F8BBA2B6F}"/>
                  </a:ext>
                </a:extLst>
              </p:cNvPr>
              <p:cNvGrpSpPr/>
              <p:nvPr/>
            </p:nvGrpSpPr>
            <p:grpSpPr>
              <a:xfrm>
                <a:off x="7475735" y="1466216"/>
                <a:ext cx="1101269" cy="1101269"/>
                <a:chOff x="917775" y="1818900"/>
                <a:chExt cx="1505700" cy="1505700"/>
              </a:xfrm>
            </p:grpSpPr>
            <p:sp>
              <p:nvSpPr>
                <p:cNvPr id="1227" name="Google Shape;1227;p37">
                  <a:extLst>
                    <a:ext uri="{FF2B5EF4-FFF2-40B4-BE49-F238E27FC236}">
                      <a16:creationId xmlns:a16="http://schemas.microsoft.com/office/drawing/2014/main" id="{32589295-32DA-2C47-889B-86F2AACBDAE3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donut">
                  <a:avLst>
                    <a:gd name="adj" fmla="val 18847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28" name="Google Shape;1228;p37">
                  <a:extLst>
                    <a:ext uri="{FF2B5EF4-FFF2-40B4-BE49-F238E27FC236}">
                      <a16:creationId xmlns:a16="http://schemas.microsoft.com/office/drawing/2014/main" id="{BDAD525A-17D7-440E-43CC-CFBF480E1569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blockArc">
                  <a:avLst>
                    <a:gd name="adj1" fmla="val 3112005"/>
                    <a:gd name="adj2" fmla="val 260"/>
                    <a:gd name="adj3" fmla="val 18857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1229" name="Google Shape;1229;p37">
            <a:extLst>
              <a:ext uri="{FF2B5EF4-FFF2-40B4-BE49-F238E27FC236}">
                <a16:creationId xmlns:a16="http://schemas.microsoft.com/office/drawing/2014/main" id="{8BA604A5-AD09-3AE2-7AB3-20D7D5EB2714}"/>
              </a:ext>
            </a:extLst>
          </p:cNvPr>
          <p:cNvGrpSpPr/>
          <p:nvPr/>
        </p:nvGrpSpPr>
        <p:grpSpPr>
          <a:xfrm>
            <a:off x="6130955" y="1847714"/>
            <a:ext cx="339174" cy="338273"/>
            <a:chOff x="-44914800" y="3560450"/>
            <a:chExt cx="300900" cy="300100"/>
          </a:xfrm>
        </p:grpSpPr>
        <p:sp>
          <p:nvSpPr>
            <p:cNvPr id="1230" name="Google Shape;1230;p37">
              <a:extLst>
                <a:ext uri="{FF2B5EF4-FFF2-40B4-BE49-F238E27FC236}">
                  <a16:creationId xmlns:a16="http://schemas.microsoft.com/office/drawing/2014/main" id="{45286CF4-00A0-6124-4564-7C25A55C4083}"/>
                </a:ext>
              </a:extLst>
            </p:cNvPr>
            <p:cNvSpPr/>
            <p:nvPr/>
          </p:nvSpPr>
          <p:spPr>
            <a:xfrm>
              <a:off x="-44914800" y="3560450"/>
              <a:ext cx="300900" cy="300100"/>
            </a:xfrm>
            <a:custGeom>
              <a:avLst/>
              <a:gdLst/>
              <a:ahLst/>
              <a:cxnLst/>
              <a:rect l="l" t="t" r="r" b="b"/>
              <a:pathLst>
                <a:path w="12036" h="12004" extrusionOk="0">
                  <a:moveTo>
                    <a:pt x="9893" y="1418"/>
                  </a:moveTo>
                  <a:lnTo>
                    <a:pt x="9893" y="1764"/>
                  </a:lnTo>
                  <a:cubicBezTo>
                    <a:pt x="9893" y="1953"/>
                    <a:pt x="10051" y="2111"/>
                    <a:pt x="10240" y="2111"/>
                  </a:cubicBezTo>
                  <a:lnTo>
                    <a:pt x="10618" y="2111"/>
                  </a:lnTo>
                  <a:lnTo>
                    <a:pt x="10618" y="9924"/>
                  </a:lnTo>
                  <a:lnTo>
                    <a:pt x="10240" y="9924"/>
                  </a:lnTo>
                  <a:cubicBezTo>
                    <a:pt x="10051" y="9924"/>
                    <a:pt x="9893" y="10082"/>
                    <a:pt x="9893" y="10271"/>
                  </a:cubicBezTo>
                  <a:lnTo>
                    <a:pt x="9893" y="10617"/>
                  </a:lnTo>
                  <a:lnTo>
                    <a:pt x="2143" y="10617"/>
                  </a:lnTo>
                  <a:lnTo>
                    <a:pt x="2143" y="10271"/>
                  </a:lnTo>
                  <a:cubicBezTo>
                    <a:pt x="2143" y="10082"/>
                    <a:pt x="1985" y="9924"/>
                    <a:pt x="1796" y="9924"/>
                  </a:cubicBezTo>
                  <a:lnTo>
                    <a:pt x="1450" y="9924"/>
                  </a:lnTo>
                  <a:lnTo>
                    <a:pt x="1450" y="2142"/>
                  </a:lnTo>
                  <a:lnTo>
                    <a:pt x="1796" y="2142"/>
                  </a:lnTo>
                  <a:cubicBezTo>
                    <a:pt x="1985" y="2142"/>
                    <a:pt x="2143" y="1985"/>
                    <a:pt x="2143" y="1796"/>
                  </a:cubicBezTo>
                  <a:lnTo>
                    <a:pt x="2143" y="1418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64"/>
                  </a:lnTo>
                  <a:cubicBezTo>
                    <a:pt x="1" y="1953"/>
                    <a:pt x="158" y="2111"/>
                    <a:pt x="379" y="2111"/>
                  </a:cubicBezTo>
                  <a:lnTo>
                    <a:pt x="725" y="2111"/>
                  </a:lnTo>
                  <a:lnTo>
                    <a:pt x="725" y="9861"/>
                  </a:lnTo>
                  <a:lnTo>
                    <a:pt x="379" y="9861"/>
                  </a:lnTo>
                  <a:cubicBezTo>
                    <a:pt x="158" y="9861"/>
                    <a:pt x="1" y="10019"/>
                    <a:pt x="1" y="10208"/>
                  </a:cubicBezTo>
                  <a:lnTo>
                    <a:pt x="1" y="11657"/>
                  </a:lnTo>
                  <a:cubicBezTo>
                    <a:pt x="1" y="11846"/>
                    <a:pt x="158" y="12003"/>
                    <a:pt x="379" y="12003"/>
                  </a:cubicBezTo>
                  <a:lnTo>
                    <a:pt x="1796" y="12003"/>
                  </a:lnTo>
                  <a:cubicBezTo>
                    <a:pt x="1985" y="12003"/>
                    <a:pt x="2143" y="11846"/>
                    <a:pt x="2143" y="11657"/>
                  </a:cubicBezTo>
                  <a:lnTo>
                    <a:pt x="2143" y="11279"/>
                  </a:lnTo>
                  <a:lnTo>
                    <a:pt x="9893" y="11279"/>
                  </a:lnTo>
                  <a:lnTo>
                    <a:pt x="9893" y="11657"/>
                  </a:lnTo>
                  <a:cubicBezTo>
                    <a:pt x="9893" y="11846"/>
                    <a:pt x="10051" y="12003"/>
                    <a:pt x="10240" y="12003"/>
                  </a:cubicBezTo>
                  <a:lnTo>
                    <a:pt x="11657" y="12003"/>
                  </a:lnTo>
                  <a:cubicBezTo>
                    <a:pt x="11878" y="12003"/>
                    <a:pt x="12036" y="11846"/>
                    <a:pt x="12036" y="11657"/>
                  </a:cubicBezTo>
                  <a:lnTo>
                    <a:pt x="12036" y="10208"/>
                  </a:lnTo>
                  <a:cubicBezTo>
                    <a:pt x="12036" y="10019"/>
                    <a:pt x="11878" y="9861"/>
                    <a:pt x="11657" y="9861"/>
                  </a:cubicBezTo>
                  <a:lnTo>
                    <a:pt x="11311" y="9861"/>
                  </a:lnTo>
                  <a:lnTo>
                    <a:pt x="11311" y="2111"/>
                  </a:lnTo>
                  <a:lnTo>
                    <a:pt x="11657" y="2111"/>
                  </a:lnTo>
                  <a:cubicBezTo>
                    <a:pt x="11878" y="2111"/>
                    <a:pt x="12036" y="1953"/>
                    <a:pt x="12036" y="1764"/>
                  </a:cubicBezTo>
                  <a:lnTo>
                    <a:pt x="12036" y="347"/>
                  </a:lnTo>
                  <a:cubicBezTo>
                    <a:pt x="12036" y="158"/>
                    <a:pt x="11878" y="0"/>
                    <a:pt x="11657" y="0"/>
                  </a:cubicBezTo>
                  <a:lnTo>
                    <a:pt x="10240" y="0"/>
                  </a:lnTo>
                  <a:cubicBezTo>
                    <a:pt x="10051" y="0"/>
                    <a:pt x="9893" y="158"/>
                    <a:pt x="9893" y="347"/>
                  </a:cubicBezTo>
                  <a:lnTo>
                    <a:pt x="9893" y="693"/>
                  </a:lnTo>
                  <a:lnTo>
                    <a:pt x="2143" y="693"/>
                  </a:lnTo>
                  <a:lnTo>
                    <a:pt x="2143" y="347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1" name="Google Shape;1231;p37">
              <a:extLst>
                <a:ext uri="{FF2B5EF4-FFF2-40B4-BE49-F238E27FC236}">
                  <a16:creationId xmlns:a16="http://schemas.microsoft.com/office/drawing/2014/main" id="{CAC82CDB-5C72-CCDE-6AAE-A37798ECD1E0}"/>
                </a:ext>
              </a:extLst>
            </p:cNvPr>
            <p:cNvSpPr/>
            <p:nvPr/>
          </p:nvSpPr>
          <p:spPr>
            <a:xfrm>
              <a:off x="-44861250" y="3632100"/>
              <a:ext cx="193800" cy="146525"/>
            </a:xfrm>
            <a:custGeom>
              <a:avLst/>
              <a:gdLst/>
              <a:ahLst/>
              <a:cxnLst/>
              <a:rect l="l" t="t" r="r" b="b"/>
              <a:pathLst>
                <a:path w="7752" h="5861" extrusionOk="0">
                  <a:moveTo>
                    <a:pt x="3845" y="1009"/>
                  </a:moveTo>
                  <a:cubicBezTo>
                    <a:pt x="4443" y="1009"/>
                    <a:pt x="4916" y="1482"/>
                    <a:pt x="4916" y="2080"/>
                  </a:cubicBezTo>
                  <a:cubicBezTo>
                    <a:pt x="4916" y="2679"/>
                    <a:pt x="4443" y="3151"/>
                    <a:pt x="3845" y="3151"/>
                  </a:cubicBezTo>
                  <a:cubicBezTo>
                    <a:pt x="3277" y="3151"/>
                    <a:pt x="2805" y="2679"/>
                    <a:pt x="2805" y="2080"/>
                  </a:cubicBezTo>
                  <a:cubicBezTo>
                    <a:pt x="2805" y="1482"/>
                    <a:pt x="3277" y="1009"/>
                    <a:pt x="3845" y="1009"/>
                  </a:cubicBezTo>
                  <a:close/>
                  <a:moveTo>
                    <a:pt x="348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5829"/>
                  </a:lnTo>
                  <a:lnTo>
                    <a:pt x="2206" y="3624"/>
                  </a:lnTo>
                  <a:cubicBezTo>
                    <a:pt x="2269" y="3561"/>
                    <a:pt x="2356" y="3530"/>
                    <a:pt x="2447" y="3530"/>
                  </a:cubicBezTo>
                  <a:cubicBezTo>
                    <a:pt x="2537" y="3530"/>
                    <a:pt x="2632" y="3561"/>
                    <a:pt x="2710" y="3624"/>
                  </a:cubicBezTo>
                  <a:lnTo>
                    <a:pt x="3939" y="4821"/>
                  </a:lnTo>
                  <a:lnTo>
                    <a:pt x="5042" y="3656"/>
                  </a:lnTo>
                  <a:cubicBezTo>
                    <a:pt x="5136" y="3561"/>
                    <a:pt x="5199" y="3530"/>
                    <a:pt x="5294" y="3530"/>
                  </a:cubicBezTo>
                  <a:cubicBezTo>
                    <a:pt x="5388" y="3530"/>
                    <a:pt x="5483" y="3561"/>
                    <a:pt x="5546" y="3656"/>
                  </a:cubicBezTo>
                  <a:lnTo>
                    <a:pt x="7751" y="5861"/>
                  </a:lnTo>
                  <a:lnTo>
                    <a:pt x="7751" y="379"/>
                  </a:lnTo>
                  <a:cubicBezTo>
                    <a:pt x="7720" y="159"/>
                    <a:pt x="7562" y="1"/>
                    <a:pt x="73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1232;p37">
              <a:extLst>
                <a:ext uri="{FF2B5EF4-FFF2-40B4-BE49-F238E27FC236}">
                  <a16:creationId xmlns:a16="http://schemas.microsoft.com/office/drawing/2014/main" id="{9565481A-746D-B7F6-A3E3-4B23F4F74A30}"/>
                </a:ext>
              </a:extLst>
            </p:cNvPr>
            <p:cNvSpPr/>
            <p:nvPr/>
          </p:nvSpPr>
          <p:spPr>
            <a:xfrm>
              <a:off x="-44773800" y="36754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3" name="Google Shape;1233;p37">
              <a:extLst>
                <a:ext uri="{FF2B5EF4-FFF2-40B4-BE49-F238E27FC236}">
                  <a16:creationId xmlns:a16="http://schemas.microsoft.com/office/drawing/2014/main" id="{DC959C83-5012-31C9-E717-2412263864E0}"/>
                </a:ext>
              </a:extLst>
            </p:cNvPr>
            <p:cNvSpPr/>
            <p:nvPr/>
          </p:nvSpPr>
          <p:spPr>
            <a:xfrm>
              <a:off x="-44750975" y="3741600"/>
              <a:ext cx="70900" cy="48050"/>
            </a:xfrm>
            <a:custGeom>
              <a:avLst/>
              <a:gdLst/>
              <a:ahLst/>
              <a:cxnLst/>
              <a:rect l="l" t="t" r="r" b="b"/>
              <a:pathLst>
                <a:path w="2836" h="1922" extrusionOk="0">
                  <a:moveTo>
                    <a:pt x="883" y="0"/>
                  </a:moveTo>
                  <a:lnTo>
                    <a:pt x="1" y="945"/>
                  </a:lnTo>
                  <a:lnTo>
                    <a:pt x="1009" y="1922"/>
                  </a:lnTo>
                  <a:lnTo>
                    <a:pt x="2836" y="192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37">
              <a:extLst>
                <a:ext uri="{FF2B5EF4-FFF2-40B4-BE49-F238E27FC236}">
                  <a16:creationId xmlns:a16="http://schemas.microsoft.com/office/drawing/2014/main" id="{DE492BDE-5F56-5AB4-BC00-D4A8A1B446DF}"/>
                </a:ext>
              </a:extLst>
            </p:cNvPr>
            <p:cNvSpPr/>
            <p:nvPr/>
          </p:nvSpPr>
          <p:spPr>
            <a:xfrm>
              <a:off x="-44848625" y="3740025"/>
              <a:ext cx="97675" cy="49625"/>
            </a:xfrm>
            <a:custGeom>
              <a:avLst/>
              <a:gdLst/>
              <a:ahLst/>
              <a:cxnLst/>
              <a:rect l="l" t="t" r="r" b="b"/>
              <a:pathLst>
                <a:path w="3907" h="1985" extrusionOk="0">
                  <a:moveTo>
                    <a:pt x="1985" y="0"/>
                  </a:moveTo>
                  <a:lnTo>
                    <a:pt x="0" y="1985"/>
                  </a:lnTo>
                  <a:lnTo>
                    <a:pt x="3907" y="1985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35" name="Google Shape;1235;p37">
            <a:extLst>
              <a:ext uri="{FF2B5EF4-FFF2-40B4-BE49-F238E27FC236}">
                <a16:creationId xmlns:a16="http://schemas.microsoft.com/office/drawing/2014/main" id="{7F634550-10F1-45C0-2B23-F6B823CDD4EB}"/>
              </a:ext>
            </a:extLst>
          </p:cNvPr>
          <p:cNvGrpSpPr/>
          <p:nvPr/>
        </p:nvGrpSpPr>
        <p:grpSpPr>
          <a:xfrm>
            <a:off x="953020" y="1848150"/>
            <a:ext cx="340048" cy="337399"/>
            <a:chOff x="-47892800" y="3200500"/>
            <a:chExt cx="301675" cy="299325"/>
          </a:xfrm>
        </p:grpSpPr>
        <p:sp>
          <p:nvSpPr>
            <p:cNvPr id="1236" name="Google Shape;1236;p37">
              <a:extLst>
                <a:ext uri="{FF2B5EF4-FFF2-40B4-BE49-F238E27FC236}">
                  <a16:creationId xmlns:a16="http://schemas.microsoft.com/office/drawing/2014/main" id="{DCDA8D26-DB5C-8816-FBB3-2998C58F5E37}"/>
                </a:ext>
              </a:extLst>
            </p:cNvPr>
            <p:cNvSpPr/>
            <p:nvPr/>
          </p:nvSpPr>
          <p:spPr>
            <a:xfrm>
              <a:off x="-47892800" y="3200500"/>
              <a:ext cx="301675" cy="177225"/>
            </a:xfrm>
            <a:custGeom>
              <a:avLst/>
              <a:gdLst/>
              <a:ahLst/>
              <a:cxnLst/>
              <a:rect l="l" t="t" r="r" b="b"/>
              <a:pathLst>
                <a:path w="12067" h="7089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796"/>
                  </a:lnTo>
                  <a:cubicBezTo>
                    <a:pt x="0" y="1985"/>
                    <a:pt x="158" y="2143"/>
                    <a:pt x="347" y="2143"/>
                  </a:cubicBezTo>
                  <a:lnTo>
                    <a:pt x="1765" y="2143"/>
                  </a:lnTo>
                  <a:cubicBezTo>
                    <a:pt x="1985" y="2143"/>
                    <a:pt x="2143" y="1985"/>
                    <a:pt x="2143" y="1796"/>
                  </a:cubicBezTo>
                  <a:lnTo>
                    <a:pt x="2143" y="1418"/>
                  </a:lnTo>
                  <a:lnTo>
                    <a:pt x="5010" y="1418"/>
                  </a:lnTo>
                  <a:cubicBezTo>
                    <a:pt x="4915" y="1576"/>
                    <a:pt x="3277" y="4506"/>
                    <a:pt x="3182" y="4663"/>
                  </a:cubicBezTo>
                  <a:lnTo>
                    <a:pt x="4821" y="7089"/>
                  </a:lnTo>
                  <a:lnTo>
                    <a:pt x="5671" y="7089"/>
                  </a:lnTo>
                  <a:lnTo>
                    <a:pt x="5671" y="5577"/>
                  </a:lnTo>
                  <a:cubicBezTo>
                    <a:pt x="5293" y="5419"/>
                    <a:pt x="4978" y="5010"/>
                    <a:pt x="4978" y="4569"/>
                  </a:cubicBezTo>
                  <a:cubicBezTo>
                    <a:pt x="4978" y="4001"/>
                    <a:pt x="5451" y="3529"/>
                    <a:pt x="6018" y="3529"/>
                  </a:cubicBezTo>
                  <a:cubicBezTo>
                    <a:pt x="6616" y="3529"/>
                    <a:pt x="7089" y="4001"/>
                    <a:pt x="7089" y="4569"/>
                  </a:cubicBezTo>
                  <a:cubicBezTo>
                    <a:pt x="7089" y="5041"/>
                    <a:pt x="6805" y="5419"/>
                    <a:pt x="6396" y="5577"/>
                  </a:cubicBezTo>
                  <a:lnTo>
                    <a:pt x="6396" y="7026"/>
                  </a:lnTo>
                  <a:lnTo>
                    <a:pt x="7247" y="7026"/>
                  </a:lnTo>
                  <a:lnTo>
                    <a:pt x="8853" y="4569"/>
                  </a:lnTo>
                  <a:cubicBezTo>
                    <a:pt x="8790" y="4411"/>
                    <a:pt x="7120" y="1513"/>
                    <a:pt x="7057" y="1355"/>
                  </a:cubicBezTo>
                  <a:lnTo>
                    <a:pt x="9924" y="1355"/>
                  </a:lnTo>
                  <a:lnTo>
                    <a:pt x="9924" y="1702"/>
                  </a:lnTo>
                  <a:cubicBezTo>
                    <a:pt x="9924" y="1891"/>
                    <a:pt x="10082" y="2048"/>
                    <a:pt x="10271" y="2048"/>
                  </a:cubicBezTo>
                  <a:lnTo>
                    <a:pt x="11689" y="2048"/>
                  </a:lnTo>
                  <a:cubicBezTo>
                    <a:pt x="11909" y="2048"/>
                    <a:pt x="12067" y="1891"/>
                    <a:pt x="12067" y="1702"/>
                  </a:cubicBezTo>
                  <a:lnTo>
                    <a:pt x="12067" y="284"/>
                  </a:lnTo>
                  <a:cubicBezTo>
                    <a:pt x="12004" y="158"/>
                    <a:pt x="11846" y="0"/>
                    <a:pt x="11657" y="0"/>
                  </a:cubicBezTo>
                  <a:lnTo>
                    <a:pt x="10239" y="0"/>
                  </a:lnTo>
                  <a:cubicBezTo>
                    <a:pt x="10050" y="0"/>
                    <a:pt x="9893" y="158"/>
                    <a:pt x="9893" y="378"/>
                  </a:cubicBezTo>
                  <a:lnTo>
                    <a:pt x="9893" y="725"/>
                  </a:lnTo>
                  <a:lnTo>
                    <a:pt x="6616" y="725"/>
                  </a:lnTo>
                  <a:lnTo>
                    <a:pt x="6301" y="221"/>
                  </a:lnTo>
                  <a:cubicBezTo>
                    <a:pt x="6238" y="95"/>
                    <a:pt x="6120" y="32"/>
                    <a:pt x="6002" y="32"/>
                  </a:cubicBezTo>
                  <a:cubicBezTo>
                    <a:pt x="5884" y="32"/>
                    <a:pt x="5766" y="95"/>
                    <a:pt x="5703" y="221"/>
                  </a:cubicBezTo>
                  <a:lnTo>
                    <a:pt x="5388" y="725"/>
                  </a:ln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7" name="Google Shape;1237;p37">
              <a:extLst>
                <a:ext uri="{FF2B5EF4-FFF2-40B4-BE49-F238E27FC236}">
                  <a16:creationId xmlns:a16="http://schemas.microsoft.com/office/drawing/2014/main" id="{2899F964-4079-471D-4426-0964F4AB7871}"/>
                </a:ext>
              </a:extLst>
            </p:cNvPr>
            <p:cNvSpPr/>
            <p:nvPr/>
          </p:nvSpPr>
          <p:spPr>
            <a:xfrm>
              <a:off x="-47751825" y="33060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37">
              <a:extLst>
                <a:ext uri="{FF2B5EF4-FFF2-40B4-BE49-F238E27FC236}">
                  <a16:creationId xmlns:a16="http://schemas.microsoft.com/office/drawing/2014/main" id="{965FB878-6F6D-F1B9-EA7C-1C993AC1CA96}"/>
                </a:ext>
              </a:extLst>
            </p:cNvPr>
            <p:cNvSpPr/>
            <p:nvPr/>
          </p:nvSpPr>
          <p:spPr>
            <a:xfrm>
              <a:off x="-47786475" y="339505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3"/>
                  </a:lnTo>
                  <a:lnTo>
                    <a:pt x="3498" y="693"/>
                  </a:lnTo>
                  <a:lnTo>
                    <a:pt x="3498" y="347"/>
                  </a:lnTo>
                  <a:cubicBezTo>
                    <a:pt x="3498" y="158"/>
                    <a:pt x="3372" y="0"/>
                    <a:pt x="3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9" name="Google Shape;1239;p37">
              <a:extLst>
                <a:ext uri="{FF2B5EF4-FFF2-40B4-BE49-F238E27FC236}">
                  <a16:creationId xmlns:a16="http://schemas.microsoft.com/office/drawing/2014/main" id="{4EC0B77C-896D-4784-5F66-2998D13B5541}"/>
                </a:ext>
              </a:extLst>
            </p:cNvPr>
            <p:cNvSpPr/>
            <p:nvPr/>
          </p:nvSpPr>
          <p:spPr>
            <a:xfrm>
              <a:off x="-47692750" y="3271375"/>
              <a:ext cx="101625" cy="140225"/>
            </a:xfrm>
            <a:custGeom>
              <a:avLst/>
              <a:gdLst/>
              <a:ahLst/>
              <a:cxnLst/>
              <a:rect l="l" t="t" r="r" b="b"/>
              <a:pathLst>
                <a:path w="4065" h="5609" extrusionOk="0">
                  <a:moveTo>
                    <a:pt x="631" y="1"/>
                  </a:moveTo>
                  <a:lnTo>
                    <a:pt x="1576" y="1639"/>
                  </a:lnTo>
                  <a:cubicBezTo>
                    <a:pt x="1639" y="1734"/>
                    <a:pt x="1639" y="1891"/>
                    <a:pt x="1576" y="1986"/>
                  </a:cubicBezTo>
                  <a:lnTo>
                    <a:pt x="1" y="4348"/>
                  </a:lnTo>
                  <a:cubicBezTo>
                    <a:pt x="316" y="4537"/>
                    <a:pt x="505" y="4853"/>
                    <a:pt x="505" y="5262"/>
                  </a:cubicBezTo>
                  <a:lnTo>
                    <a:pt x="505" y="5609"/>
                  </a:lnTo>
                  <a:lnTo>
                    <a:pt x="4065" y="5609"/>
                  </a:lnTo>
                  <a:lnTo>
                    <a:pt x="4065" y="1040"/>
                  </a:lnTo>
                  <a:cubicBezTo>
                    <a:pt x="4002" y="473"/>
                    <a:pt x="3561" y="1"/>
                    <a:pt x="29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0" name="Google Shape;1240;p37">
              <a:extLst>
                <a:ext uri="{FF2B5EF4-FFF2-40B4-BE49-F238E27FC236}">
                  <a16:creationId xmlns:a16="http://schemas.microsoft.com/office/drawing/2014/main" id="{0FB59A79-465E-2D5D-FF6E-043559557162}"/>
                </a:ext>
              </a:extLst>
            </p:cNvPr>
            <p:cNvSpPr/>
            <p:nvPr/>
          </p:nvSpPr>
          <p:spPr>
            <a:xfrm>
              <a:off x="-47891225" y="3272950"/>
              <a:ext cx="100050" cy="140225"/>
            </a:xfrm>
            <a:custGeom>
              <a:avLst/>
              <a:gdLst/>
              <a:ahLst/>
              <a:cxnLst/>
              <a:rect l="l" t="t" r="r" b="b"/>
              <a:pathLst>
                <a:path w="4002" h="5609" extrusionOk="0">
                  <a:moveTo>
                    <a:pt x="1040" y="1"/>
                  </a:moveTo>
                  <a:cubicBezTo>
                    <a:pt x="473" y="1"/>
                    <a:pt x="0" y="442"/>
                    <a:pt x="0" y="1040"/>
                  </a:cubicBezTo>
                  <a:lnTo>
                    <a:pt x="0" y="5609"/>
                  </a:lnTo>
                  <a:lnTo>
                    <a:pt x="3529" y="5609"/>
                  </a:lnTo>
                  <a:lnTo>
                    <a:pt x="3529" y="5231"/>
                  </a:lnTo>
                  <a:lnTo>
                    <a:pt x="3497" y="5231"/>
                  </a:lnTo>
                  <a:cubicBezTo>
                    <a:pt x="3497" y="4821"/>
                    <a:pt x="3686" y="4506"/>
                    <a:pt x="4002" y="4317"/>
                  </a:cubicBezTo>
                  <a:lnTo>
                    <a:pt x="2426" y="1954"/>
                  </a:lnTo>
                  <a:cubicBezTo>
                    <a:pt x="2363" y="1828"/>
                    <a:pt x="2363" y="1734"/>
                    <a:pt x="2426" y="1608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1" name="Google Shape;1241;p37">
              <a:extLst>
                <a:ext uri="{FF2B5EF4-FFF2-40B4-BE49-F238E27FC236}">
                  <a16:creationId xmlns:a16="http://schemas.microsoft.com/office/drawing/2014/main" id="{B4978684-513D-6674-8422-61CD31EF35D2}"/>
                </a:ext>
              </a:extLst>
            </p:cNvPr>
            <p:cNvSpPr/>
            <p:nvPr/>
          </p:nvSpPr>
          <p:spPr>
            <a:xfrm>
              <a:off x="-47892800" y="3428900"/>
              <a:ext cx="300100" cy="70925"/>
            </a:xfrm>
            <a:custGeom>
              <a:avLst/>
              <a:gdLst/>
              <a:ahLst/>
              <a:cxnLst/>
              <a:rect l="l" t="t" r="r" b="b"/>
              <a:pathLst>
                <a:path w="12004" h="2837" extrusionOk="0">
                  <a:moveTo>
                    <a:pt x="0" y="1"/>
                  </a:moveTo>
                  <a:lnTo>
                    <a:pt x="0" y="379"/>
                  </a:lnTo>
                  <a:cubicBezTo>
                    <a:pt x="0" y="946"/>
                    <a:pt x="473" y="1418"/>
                    <a:pt x="1072" y="1418"/>
                  </a:cubicBezTo>
                  <a:lnTo>
                    <a:pt x="4978" y="1418"/>
                  </a:lnTo>
                  <a:lnTo>
                    <a:pt x="4978" y="2143"/>
                  </a:lnTo>
                  <a:lnTo>
                    <a:pt x="3907" y="2143"/>
                  </a:lnTo>
                  <a:cubicBezTo>
                    <a:pt x="3718" y="2143"/>
                    <a:pt x="3560" y="2301"/>
                    <a:pt x="3560" y="2490"/>
                  </a:cubicBezTo>
                  <a:cubicBezTo>
                    <a:pt x="3560" y="2679"/>
                    <a:pt x="3718" y="2836"/>
                    <a:pt x="3907" y="2836"/>
                  </a:cubicBezTo>
                  <a:lnTo>
                    <a:pt x="8129" y="2836"/>
                  </a:lnTo>
                  <a:cubicBezTo>
                    <a:pt x="8318" y="2836"/>
                    <a:pt x="8475" y="2679"/>
                    <a:pt x="8475" y="2490"/>
                  </a:cubicBezTo>
                  <a:cubicBezTo>
                    <a:pt x="8475" y="2301"/>
                    <a:pt x="8318" y="2143"/>
                    <a:pt x="8129" y="2143"/>
                  </a:cubicBezTo>
                  <a:lnTo>
                    <a:pt x="7057" y="2143"/>
                  </a:lnTo>
                  <a:lnTo>
                    <a:pt x="7057" y="1418"/>
                  </a:lnTo>
                  <a:lnTo>
                    <a:pt x="10964" y="1418"/>
                  </a:lnTo>
                  <a:cubicBezTo>
                    <a:pt x="11531" y="1418"/>
                    <a:pt x="12004" y="946"/>
                    <a:pt x="12004" y="379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42" name="Google Shape;1242;p37">
            <a:extLst>
              <a:ext uri="{FF2B5EF4-FFF2-40B4-BE49-F238E27FC236}">
                <a16:creationId xmlns:a16="http://schemas.microsoft.com/office/drawing/2014/main" id="{1C8BCE88-1254-13C2-D5DB-539B615D3690}"/>
              </a:ext>
            </a:extLst>
          </p:cNvPr>
          <p:cNvGrpSpPr/>
          <p:nvPr/>
        </p:nvGrpSpPr>
        <p:grpSpPr>
          <a:xfrm>
            <a:off x="4425990" y="1846601"/>
            <a:ext cx="297440" cy="340499"/>
            <a:chOff x="-44895900" y="3929450"/>
            <a:chExt cx="263875" cy="302075"/>
          </a:xfrm>
        </p:grpSpPr>
        <p:sp>
          <p:nvSpPr>
            <p:cNvPr id="1243" name="Google Shape;1243;p37">
              <a:extLst>
                <a:ext uri="{FF2B5EF4-FFF2-40B4-BE49-F238E27FC236}">
                  <a16:creationId xmlns:a16="http://schemas.microsoft.com/office/drawing/2014/main" id="{024BD1D1-AE27-829A-CDDB-6484B66EC482}"/>
                </a:ext>
              </a:extLst>
            </p:cNvPr>
            <p:cNvSpPr/>
            <p:nvPr/>
          </p:nvSpPr>
          <p:spPr>
            <a:xfrm>
              <a:off x="-44813975" y="4100750"/>
              <a:ext cx="101625" cy="50425"/>
            </a:xfrm>
            <a:custGeom>
              <a:avLst/>
              <a:gdLst/>
              <a:ahLst/>
              <a:cxnLst/>
              <a:rect l="l" t="t" r="r" b="b"/>
              <a:pathLst>
                <a:path w="4065" h="2017" extrusionOk="0">
                  <a:moveTo>
                    <a:pt x="2017" y="0"/>
                  </a:moveTo>
                  <a:lnTo>
                    <a:pt x="0" y="977"/>
                  </a:lnTo>
                  <a:lnTo>
                    <a:pt x="2017" y="2017"/>
                  </a:lnTo>
                  <a:lnTo>
                    <a:pt x="4064" y="977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Google Shape;1244;p37">
              <a:extLst>
                <a:ext uri="{FF2B5EF4-FFF2-40B4-BE49-F238E27FC236}">
                  <a16:creationId xmlns:a16="http://schemas.microsoft.com/office/drawing/2014/main" id="{77A38B15-5D37-EAC5-1AA4-0B4C76BBEE2D}"/>
                </a:ext>
              </a:extLst>
            </p:cNvPr>
            <p:cNvSpPr/>
            <p:nvPr/>
          </p:nvSpPr>
          <p:spPr>
            <a:xfrm>
              <a:off x="-44885650" y="3929450"/>
              <a:ext cx="244175" cy="87825"/>
            </a:xfrm>
            <a:custGeom>
              <a:avLst/>
              <a:gdLst/>
              <a:ahLst/>
              <a:cxnLst/>
              <a:rect l="l" t="t" r="r" b="b"/>
              <a:pathLst>
                <a:path w="9767" h="3513" extrusionOk="0">
                  <a:moveTo>
                    <a:pt x="4832" y="0"/>
                  </a:moveTo>
                  <a:cubicBezTo>
                    <a:pt x="4781" y="0"/>
                    <a:pt x="4726" y="16"/>
                    <a:pt x="4663" y="47"/>
                  </a:cubicBezTo>
                  <a:lnTo>
                    <a:pt x="0" y="2410"/>
                  </a:lnTo>
                  <a:lnTo>
                    <a:pt x="2080" y="3513"/>
                  </a:lnTo>
                  <a:lnTo>
                    <a:pt x="4726" y="2158"/>
                  </a:lnTo>
                  <a:cubicBezTo>
                    <a:pt x="4758" y="2142"/>
                    <a:pt x="4805" y="2134"/>
                    <a:pt x="4852" y="2134"/>
                  </a:cubicBezTo>
                  <a:cubicBezTo>
                    <a:pt x="4899" y="2134"/>
                    <a:pt x="4947" y="2142"/>
                    <a:pt x="4978" y="2158"/>
                  </a:cubicBezTo>
                  <a:lnTo>
                    <a:pt x="7625" y="3513"/>
                  </a:lnTo>
                  <a:lnTo>
                    <a:pt x="9767" y="2442"/>
                  </a:lnTo>
                  <a:lnTo>
                    <a:pt x="4978" y="47"/>
                  </a:lnTo>
                  <a:cubicBezTo>
                    <a:pt x="4931" y="16"/>
                    <a:pt x="4884" y="0"/>
                    <a:pt x="4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37">
              <a:extLst>
                <a:ext uri="{FF2B5EF4-FFF2-40B4-BE49-F238E27FC236}">
                  <a16:creationId xmlns:a16="http://schemas.microsoft.com/office/drawing/2014/main" id="{D3F69EB9-585A-FBE7-8E85-2114D8B9F90A}"/>
                </a:ext>
              </a:extLst>
            </p:cNvPr>
            <p:cNvSpPr/>
            <p:nvPr/>
          </p:nvSpPr>
          <p:spPr>
            <a:xfrm>
              <a:off x="-44825000" y="4006225"/>
              <a:ext cx="52000" cy="105575"/>
            </a:xfrm>
            <a:custGeom>
              <a:avLst/>
              <a:gdLst/>
              <a:ahLst/>
              <a:cxnLst/>
              <a:rect l="l" t="t" r="r" b="b"/>
              <a:pathLst>
                <a:path w="2080" h="4223" extrusionOk="0">
                  <a:moveTo>
                    <a:pt x="2080" y="1"/>
                  </a:moveTo>
                  <a:lnTo>
                    <a:pt x="0" y="1009"/>
                  </a:lnTo>
                  <a:lnTo>
                    <a:pt x="0" y="4222"/>
                  </a:lnTo>
                  <a:lnTo>
                    <a:pt x="2080" y="3151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6" name="Google Shape;1246;p37">
              <a:extLst>
                <a:ext uri="{FF2B5EF4-FFF2-40B4-BE49-F238E27FC236}">
                  <a16:creationId xmlns:a16="http://schemas.microsoft.com/office/drawing/2014/main" id="{2650F556-A4C8-DEB8-5C6C-F41D54B7C6F5}"/>
                </a:ext>
              </a:extLst>
            </p:cNvPr>
            <p:cNvSpPr/>
            <p:nvPr/>
          </p:nvSpPr>
          <p:spPr>
            <a:xfrm>
              <a:off x="-44754900" y="4005450"/>
              <a:ext cx="122875" cy="222925"/>
            </a:xfrm>
            <a:custGeom>
              <a:avLst/>
              <a:gdLst/>
              <a:ahLst/>
              <a:cxnLst/>
              <a:rect l="l" t="t" r="r" b="b"/>
              <a:pathLst>
                <a:path w="4915" h="8917" extrusionOk="0">
                  <a:moveTo>
                    <a:pt x="4915" y="0"/>
                  </a:moveTo>
                  <a:lnTo>
                    <a:pt x="2804" y="1040"/>
                  </a:lnTo>
                  <a:lnTo>
                    <a:pt x="2804" y="4789"/>
                  </a:lnTo>
                  <a:cubicBezTo>
                    <a:pt x="2804" y="4915"/>
                    <a:pt x="2710" y="5041"/>
                    <a:pt x="2615" y="5104"/>
                  </a:cubicBezTo>
                  <a:lnTo>
                    <a:pt x="0" y="6396"/>
                  </a:lnTo>
                  <a:lnTo>
                    <a:pt x="0" y="8916"/>
                  </a:lnTo>
                  <a:lnTo>
                    <a:pt x="4726" y="6396"/>
                  </a:lnTo>
                  <a:cubicBezTo>
                    <a:pt x="4852" y="6333"/>
                    <a:pt x="4915" y="6207"/>
                    <a:pt x="4915" y="6081"/>
                  </a:cubicBezTo>
                  <a:lnTo>
                    <a:pt x="4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7" name="Google Shape;1247;p37">
              <a:extLst>
                <a:ext uri="{FF2B5EF4-FFF2-40B4-BE49-F238E27FC236}">
                  <a16:creationId xmlns:a16="http://schemas.microsoft.com/office/drawing/2014/main" id="{012ED64E-B899-C314-A35A-1720D6AA9FE7}"/>
                </a:ext>
              </a:extLst>
            </p:cNvPr>
            <p:cNvSpPr/>
            <p:nvPr/>
          </p:nvSpPr>
          <p:spPr>
            <a:xfrm>
              <a:off x="-44754900" y="4006225"/>
              <a:ext cx="52775" cy="105575"/>
            </a:xfrm>
            <a:custGeom>
              <a:avLst/>
              <a:gdLst/>
              <a:ahLst/>
              <a:cxnLst/>
              <a:rect l="l" t="t" r="r" b="b"/>
              <a:pathLst>
                <a:path w="2111" h="4223" extrusionOk="0">
                  <a:moveTo>
                    <a:pt x="0" y="1"/>
                  </a:moveTo>
                  <a:lnTo>
                    <a:pt x="0" y="3151"/>
                  </a:lnTo>
                  <a:lnTo>
                    <a:pt x="2111" y="4222"/>
                  </a:lnTo>
                  <a:lnTo>
                    <a:pt x="2111" y="10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8" name="Google Shape;1248;p37">
              <a:extLst>
                <a:ext uri="{FF2B5EF4-FFF2-40B4-BE49-F238E27FC236}">
                  <a16:creationId xmlns:a16="http://schemas.microsoft.com/office/drawing/2014/main" id="{95261FC7-62F6-7764-DBD7-7FCFCC079C52}"/>
                </a:ext>
              </a:extLst>
            </p:cNvPr>
            <p:cNvSpPr/>
            <p:nvPr/>
          </p:nvSpPr>
          <p:spPr>
            <a:xfrm>
              <a:off x="-44895900" y="4006225"/>
              <a:ext cx="122900" cy="225300"/>
            </a:xfrm>
            <a:custGeom>
              <a:avLst/>
              <a:gdLst/>
              <a:ahLst/>
              <a:cxnLst/>
              <a:rect l="l" t="t" r="r" b="b"/>
              <a:pathLst>
                <a:path w="4916" h="9012" extrusionOk="0">
                  <a:moveTo>
                    <a:pt x="1" y="1"/>
                  </a:moveTo>
                  <a:lnTo>
                    <a:pt x="1" y="6176"/>
                  </a:lnTo>
                  <a:cubicBezTo>
                    <a:pt x="1" y="6302"/>
                    <a:pt x="95" y="6428"/>
                    <a:pt x="190" y="6491"/>
                  </a:cubicBezTo>
                  <a:lnTo>
                    <a:pt x="4916" y="9011"/>
                  </a:lnTo>
                  <a:lnTo>
                    <a:pt x="4916" y="6428"/>
                  </a:lnTo>
                  <a:lnTo>
                    <a:pt x="2332" y="5105"/>
                  </a:lnTo>
                  <a:lnTo>
                    <a:pt x="2301" y="5105"/>
                  </a:lnTo>
                  <a:cubicBezTo>
                    <a:pt x="2206" y="5073"/>
                    <a:pt x="2143" y="4947"/>
                    <a:pt x="2143" y="4853"/>
                  </a:cubicBezTo>
                  <a:lnTo>
                    <a:pt x="2143" y="11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49" name="Google Shape;1249;p37">
            <a:extLst>
              <a:ext uri="{FF2B5EF4-FFF2-40B4-BE49-F238E27FC236}">
                <a16:creationId xmlns:a16="http://schemas.microsoft.com/office/drawing/2014/main" id="{59674B75-3C47-6333-C898-2E6FEE96ED89}"/>
              </a:ext>
            </a:extLst>
          </p:cNvPr>
          <p:cNvGrpSpPr/>
          <p:nvPr/>
        </p:nvGrpSpPr>
        <p:grpSpPr>
          <a:xfrm>
            <a:off x="2679740" y="1846812"/>
            <a:ext cx="338273" cy="340076"/>
            <a:chOff x="-49027775" y="3550975"/>
            <a:chExt cx="300100" cy="301700"/>
          </a:xfrm>
        </p:grpSpPr>
        <p:sp>
          <p:nvSpPr>
            <p:cNvPr id="1250" name="Google Shape;1250;p37">
              <a:extLst>
                <a:ext uri="{FF2B5EF4-FFF2-40B4-BE49-F238E27FC236}">
                  <a16:creationId xmlns:a16="http://schemas.microsoft.com/office/drawing/2014/main" id="{AC621D27-C3B0-26A2-62FB-864B46E2B854}"/>
                </a:ext>
              </a:extLst>
            </p:cNvPr>
            <p:cNvSpPr/>
            <p:nvPr/>
          </p:nvSpPr>
          <p:spPr>
            <a:xfrm>
              <a:off x="-48941125" y="3613200"/>
              <a:ext cx="74050" cy="26825"/>
            </a:xfrm>
            <a:custGeom>
              <a:avLst/>
              <a:gdLst/>
              <a:ahLst/>
              <a:cxnLst/>
              <a:rect l="l" t="t" r="r" b="b"/>
              <a:pathLst>
                <a:path w="2962" h="1073" extrusionOk="0">
                  <a:moveTo>
                    <a:pt x="1260" y="1"/>
                  </a:moveTo>
                  <a:lnTo>
                    <a:pt x="0" y="1072"/>
                  </a:lnTo>
                  <a:lnTo>
                    <a:pt x="1702" y="107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1" name="Google Shape;1251;p37">
              <a:extLst>
                <a:ext uri="{FF2B5EF4-FFF2-40B4-BE49-F238E27FC236}">
                  <a16:creationId xmlns:a16="http://schemas.microsoft.com/office/drawing/2014/main" id="{1E3673EC-ED77-08C1-C1AC-E60DEB767888}"/>
                </a:ext>
              </a:extLst>
            </p:cNvPr>
            <p:cNvSpPr/>
            <p:nvPr/>
          </p:nvSpPr>
          <p:spPr>
            <a:xfrm>
              <a:off x="-48871025" y="3613200"/>
              <a:ext cx="73275" cy="26825"/>
            </a:xfrm>
            <a:custGeom>
              <a:avLst/>
              <a:gdLst/>
              <a:ahLst/>
              <a:cxnLst/>
              <a:rect l="l" t="t" r="r" b="b"/>
              <a:pathLst>
                <a:path w="2931" h="1073" extrusionOk="0">
                  <a:moveTo>
                    <a:pt x="1260" y="1"/>
                  </a:moveTo>
                  <a:lnTo>
                    <a:pt x="0" y="1072"/>
                  </a:lnTo>
                  <a:lnTo>
                    <a:pt x="1670" y="1072"/>
                  </a:lnTo>
                  <a:lnTo>
                    <a:pt x="2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2" name="Google Shape;1252;p37">
              <a:extLst>
                <a:ext uri="{FF2B5EF4-FFF2-40B4-BE49-F238E27FC236}">
                  <a16:creationId xmlns:a16="http://schemas.microsoft.com/office/drawing/2014/main" id="{36C1FF3C-5748-F69A-B63C-9A2D8BED4254}"/>
                </a:ext>
              </a:extLst>
            </p:cNvPr>
            <p:cNvSpPr/>
            <p:nvPr/>
          </p:nvSpPr>
          <p:spPr>
            <a:xfrm>
              <a:off x="-48893075" y="3552550"/>
              <a:ext cx="95325" cy="43350"/>
            </a:xfrm>
            <a:custGeom>
              <a:avLst/>
              <a:gdLst/>
              <a:ahLst/>
              <a:cxnLst/>
              <a:rect l="l" t="t" r="r" b="b"/>
              <a:pathLst>
                <a:path w="3813" h="1734" extrusionOk="0">
                  <a:moveTo>
                    <a:pt x="0" y="1"/>
                  </a:moveTo>
                  <a:lnTo>
                    <a:pt x="2142" y="1734"/>
                  </a:lnTo>
                  <a:lnTo>
                    <a:pt x="3812" y="1734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3" name="Google Shape;1253;p37">
              <a:extLst>
                <a:ext uri="{FF2B5EF4-FFF2-40B4-BE49-F238E27FC236}">
                  <a16:creationId xmlns:a16="http://schemas.microsoft.com/office/drawing/2014/main" id="{AD61FD8D-77CB-E917-7085-03EBF509BDF7}"/>
                </a:ext>
              </a:extLst>
            </p:cNvPr>
            <p:cNvSpPr/>
            <p:nvPr/>
          </p:nvSpPr>
          <p:spPr>
            <a:xfrm>
              <a:off x="-49027775" y="3550975"/>
              <a:ext cx="100050" cy="87475"/>
            </a:xfrm>
            <a:custGeom>
              <a:avLst/>
              <a:gdLst/>
              <a:ahLst/>
              <a:cxnLst/>
              <a:rect l="l" t="t" r="r" b="b"/>
              <a:pathLst>
                <a:path w="4002" h="3499" extrusionOk="0">
                  <a:moveTo>
                    <a:pt x="2112" y="1797"/>
                  </a:moveTo>
                  <a:cubicBezTo>
                    <a:pt x="2332" y="1797"/>
                    <a:pt x="2490" y="1923"/>
                    <a:pt x="2490" y="2143"/>
                  </a:cubicBezTo>
                  <a:cubicBezTo>
                    <a:pt x="2490" y="2332"/>
                    <a:pt x="2332" y="2490"/>
                    <a:pt x="2112" y="2490"/>
                  </a:cubicBezTo>
                  <a:cubicBezTo>
                    <a:pt x="1923" y="2490"/>
                    <a:pt x="1765" y="2332"/>
                    <a:pt x="1765" y="2143"/>
                  </a:cubicBezTo>
                  <a:cubicBezTo>
                    <a:pt x="1765" y="1923"/>
                    <a:pt x="1923" y="1797"/>
                    <a:pt x="2112" y="1797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4"/>
                    <a:pt x="1" y="1072"/>
                  </a:cubicBezTo>
                  <a:lnTo>
                    <a:pt x="1" y="3498"/>
                  </a:lnTo>
                  <a:lnTo>
                    <a:pt x="2364" y="3498"/>
                  </a:lnTo>
                  <a:lnTo>
                    <a:pt x="4002" y="2143"/>
                  </a:lnTo>
                  <a:lnTo>
                    <a:pt x="14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4" name="Google Shape;1254;p37">
              <a:extLst>
                <a:ext uri="{FF2B5EF4-FFF2-40B4-BE49-F238E27FC236}">
                  <a16:creationId xmlns:a16="http://schemas.microsoft.com/office/drawing/2014/main" id="{6103A32E-884F-581D-B123-5B1E87C7DA7B}"/>
                </a:ext>
              </a:extLst>
            </p:cNvPr>
            <p:cNvSpPr/>
            <p:nvPr/>
          </p:nvSpPr>
          <p:spPr>
            <a:xfrm>
              <a:off x="-48962400" y="3552550"/>
              <a:ext cx="95325" cy="43350"/>
            </a:xfrm>
            <a:custGeom>
              <a:avLst/>
              <a:gdLst/>
              <a:ahLst/>
              <a:cxnLst/>
              <a:rect l="l" t="t" r="r" b="b"/>
              <a:pathLst>
                <a:path w="3813" h="1734" extrusionOk="0">
                  <a:moveTo>
                    <a:pt x="1" y="1"/>
                  </a:moveTo>
                  <a:lnTo>
                    <a:pt x="2111" y="1734"/>
                  </a:lnTo>
                  <a:lnTo>
                    <a:pt x="3813" y="1734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Google Shape;1255;p37">
              <a:extLst>
                <a:ext uri="{FF2B5EF4-FFF2-40B4-BE49-F238E27FC236}">
                  <a16:creationId xmlns:a16="http://schemas.microsoft.com/office/drawing/2014/main" id="{F574D5BB-CACE-2337-2A02-07A8E8DA0033}"/>
                </a:ext>
              </a:extLst>
            </p:cNvPr>
            <p:cNvSpPr/>
            <p:nvPr/>
          </p:nvSpPr>
          <p:spPr>
            <a:xfrm>
              <a:off x="-49027775" y="3657325"/>
              <a:ext cx="300100" cy="195350"/>
            </a:xfrm>
            <a:custGeom>
              <a:avLst/>
              <a:gdLst/>
              <a:ahLst/>
              <a:cxnLst/>
              <a:rect l="l" t="t" r="r" b="b"/>
              <a:pathLst>
                <a:path w="12004" h="7814" extrusionOk="0">
                  <a:moveTo>
                    <a:pt x="5987" y="410"/>
                  </a:moveTo>
                  <a:cubicBezTo>
                    <a:pt x="7719" y="410"/>
                    <a:pt x="9137" y="1827"/>
                    <a:pt x="9137" y="3560"/>
                  </a:cubicBezTo>
                  <a:cubicBezTo>
                    <a:pt x="9137" y="5293"/>
                    <a:pt x="7719" y="6711"/>
                    <a:pt x="5987" y="6711"/>
                  </a:cubicBezTo>
                  <a:cubicBezTo>
                    <a:pt x="4254" y="6711"/>
                    <a:pt x="2836" y="5293"/>
                    <a:pt x="2836" y="3560"/>
                  </a:cubicBezTo>
                  <a:cubicBezTo>
                    <a:pt x="2836" y="1827"/>
                    <a:pt x="4254" y="410"/>
                    <a:pt x="5987" y="410"/>
                  </a:cubicBezTo>
                  <a:close/>
                  <a:moveTo>
                    <a:pt x="1" y="0"/>
                  </a:moveTo>
                  <a:lnTo>
                    <a:pt x="1" y="6742"/>
                  </a:lnTo>
                  <a:cubicBezTo>
                    <a:pt x="1" y="7341"/>
                    <a:pt x="473" y="7813"/>
                    <a:pt x="1072" y="7813"/>
                  </a:cubicBezTo>
                  <a:lnTo>
                    <a:pt x="10933" y="7813"/>
                  </a:lnTo>
                  <a:cubicBezTo>
                    <a:pt x="11532" y="7813"/>
                    <a:pt x="12004" y="7341"/>
                    <a:pt x="12004" y="6742"/>
                  </a:cubicBezTo>
                  <a:lnTo>
                    <a:pt x="12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1256;p37">
              <a:extLst>
                <a:ext uri="{FF2B5EF4-FFF2-40B4-BE49-F238E27FC236}">
                  <a16:creationId xmlns:a16="http://schemas.microsoft.com/office/drawing/2014/main" id="{73E8FB68-0F4B-CCC5-8294-2A163F69DA4B}"/>
                </a:ext>
              </a:extLst>
            </p:cNvPr>
            <p:cNvSpPr/>
            <p:nvPr/>
          </p:nvSpPr>
          <p:spPr>
            <a:xfrm>
              <a:off x="-48886775" y="3726625"/>
              <a:ext cx="28375" cy="37050"/>
            </a:xfrm>
            <a:custGeom>
              <a:avLst/>
              <a:gdLst/>
              <a:ahLst/>
              <a:cxnLst/>
              <a:rect l="l" t="t" r="r" b="b"/>
              <a:pathLst>
                <a:path w="1135" h="1482" extrusionOk="0">
                  <a:moveTo>
                    <a:pt x="0" y="1"/>
                  </a:moveTo>
                  <a:lnTo>
                    <a:pt x="0" y="1481"/>
                  </a:lnTo>
                  <a:lnTo>
                    <a:pt x="1134" y="7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7" name="Google Shape;1257;p37">
              <a:extLst>
                <a:ext uri="{FF2B5EF4-FFF2-40B4-BE49-F238E27FC236}">
                  <a16:creationId xmlns:a16="http://schemas.microsoft.com/office/drawing/2014/main" id="{15615F36-5047-A974-931F-F59E794D6583}"/>
                </a:ext>
              </a:extLst>
            </p:cNvPr>
            <p:cNvSpPr/>
            <p:nvPr/>
          </p:nvSpPr>
          <p:spPr>
            <a:xfrm>
              <a:off x="-48822975" y="3550975"/>
              <a:ext cx="94525" cy="44925"/>
            </a:xfrm>
            <a:custGeom>
              <a:avLst/>
              <a:gdLst/>
              <a:ahLst/>
              <a:cxnLst/>
              <a:rect l="l" t="t" r="r" b="b"/>
              <a:pathLst>
                <a:path w="3781" h="1797" extrusionOk="0">
                  <a:moveTo>
                    <a:pt x="0" y="1"/>
                  </a:moveTo>
                  <a:lnTo>
                    <a:pt x="2111" y="1797"/>
                  </a:lnTo>
                  <a:lnTo>
                    <a:pt x="3781" y="1797"/>
                  </a:lnTo>
                  <a:lnTo>
                    <a:pt x="3781" y="1072"/>
                  </a:lnTo>
                  <a:cubicBezTo>
                    <a:pt x="3781" y="474"/>
                    <a:pt x="3308" y="1"/>
                    <a:pt x="27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8" name="Google Shape;1258;p37">
              <a:extLst>
                <a:ext uri="{FF2B5EF4-FFF2-40B4-BE49-F238E27FC236}">
                  <a16:creationId xmlns:a16="http://schemas.microsoft.com/office/drawing/2014/main" id="{160885C9-ADB7-B4FE-9B1A-0A634C0A65E6}"/>
                </a:ext>
              </a:extLst>
            </p:cNvPr>
            <p:cNvSpPr/>
            <p:nvPr/>
          </p:nvSpPr>
          <p:spPr>
            <a:xfrm>
              <a:off x="-48939550" y="3684100"/>
              <a:ext cx="122100" cy="122100"/>
            </a:xfrm>
            <a:custGeom>
              <a:avLst/>
              <a:gdLst/>
              <a:ahLst/>
              <a:cxnLst/>
              <a:rect l="l" t="t" r="r" b="b"/>
              <a:pathLst>
                <a:path w="4884" h="4884" extrusionOk="0">
                  <a:moveTo>
                    <a:pt x="1741" y="757"/>
                  </a:moveTo>
                  <a:cubicBezTo>
                    <a:pt x="1812" y="757"/>
                    <a:pt x="1885" y="777"/>
                    <a:pt x="1954" y="819"/>
                  </a:cubicBezTo>
                  <a:lnTo>
                    <a:pt x="4064" y="2237"/>
                  </a:lnTo>
                  <a:cubicBezTo>
                    <a:pt x="4253" y="2300"/>
                    <a:pt x="4253" y="2615"/>
                    <a:pt x="4064" y="2773"/>
                  </a:cubicBezTo>
                  <a:lnTo>
                    <a:pt x="1954" y="4190"/>
                  </a:lnTo>
                  <a:cubicBezTo>
                    <a:pt x="1885" y="4233"/>
                    <a:pt x="1812" y="4253"/>
                    <a:pt x="1741" y="4253"/>
                  </a:cubicBezTo>
                  <a:cubicBezTo>
                    <a:pt x="1553" y="4253"/>
                    <a:pt x="1387" y="4113"/>
                    <a:pt x="1387" y="3907"/>
                  </a:cubicBezTo>
                  <a:lnTo>
                    <a:pt x="1387" y="1103"/>
                  </a:lnTo>
                  <a:cubicBezTo>
                    <a:pt x="1387" y="897"/>
                    <a:pt x="1553" y="757"/>
                    <a:pt x="1741" y="757"/>
                  </a:cubicBezTo>
                  <a:close/>
                  <a:moveTo>
                    <a:pt x="2458" y="0"/>
                  </a:moveTo>
                  <a:cubicBezTo>
                    <a:pt x="1103" y="0"/>
                    <a:pt x="0" y="1103"/>
                    <a:pt x="0" y="2458"/>
                  </a:cubicBezTo>
                  <a:cubicBezTo>
                    <a:pt x="0" y="3781"/>
                    <a:pt x="1103" y="4884"/>
                    <a:pt x="2458" y="4884"/>
                  </a:cubicBezTo>
                  <a:cubicBezTo>
                    <a:pt x="3781" y="4884"/>
                    <a:pt x="4884" y="3781"/>
                    <a:pt x="4884" y="2458"/>
                  </a:cubicBezTo>
                  <a:cubicBezTo>
                    <a:pt x="4884" y="1103"/>
                    <a:pt x="3812" y="0"/>
                    <a:pt x="2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9" name="Google Shape;1259;p37">
              <a:extLst>
                <a:ext uri="{FF2B5EF4-FFF2-40B4-BE49-F238E27FC236}">
                  <a16:creationId xmlns:a16="http://schemas.microsoft.com/office/drawing/2014/main" id="{3E6D6E62-B642-C3B0-7E81-06607D8EBE16}"/>
                </a:ext>
              </a:extLst>
            </p:cNvPr>
            <p:cNvSpPr/>
            <p:nvPr/>
          </p:nvSpPr>
          <p:spPr>
            <a:xfrm>
              <a:off x="-48801725" y="3613200"/>
              <a:ext cx="73275" cy="26825"/>
            </a:xfrm>
            <a:custGeom>
              <a:avLst/>
              <a:gdLst/>
              <a:ahLst/>
              <a:cxnLst/>
              <a:rect l="l" t="t" r="r" b="b"/>
              <a:pathLst>
                <a:path w="2931" h="1073" extrusionOk="0">
                  <a:moveTo>
                    <a:pt x="1261" y="1"/>
                  </a:moveTo>
                  <a:lnTo>
                    <a:pt x="1" y="1072"/>
                  </a:lnTo>
                  <a:lnTo>
                    <a:pt x="2931" y="1072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60" name="Google Shape;1260;p37">
            <a:extLst>
              <a:ext uri="{FF2B5EF4-FFF2-40B4-BE49-F238E27FC236}">
                <a16:creationId xmlns:a16="http://schemas.microsoft.com/office/drawing/2014/main" id="{95A4604B-57EF-3334-81D0-E9980B8618EC}"/>
              </a:ext>
            </a:extLst>
          </p:cNvPr>
          <p:cNvGrpSpPr/>
          <p:nvPr/>
        </p:nvGrpSpPr>
        <p:grpSpPr>
          <a:xfrm>
            <a:off x="7857239" y="1847700"/>
            <a:ext cx="338273" cy="338301"/>
            <a:chOff x="-50134375" y="3550975"/>
            <a:chExt cx="300100" cy="300125"/>
          </a:xfrm>
        </p:grpSpPr>
        <p:sp>
          <p:nvSpPr>
            <p:cNvPr id="1261" name="Google Shape;1261;p37">
              <a:extLst>
                <a:ext uri="{FF2B5EF4-FFF2-40B4-BE49-F238E27FC236}">
                  <a16:creationId xmlns:a16="http://schemas.microsoft.com/office/drawing/2014/main" id="{0101F930-B9DC-126F-53FB-5918AD6B20DC}"/>
                </a:ext>
              </a:extLst>
            </p:cNvPr>
            <p:cNvSpPr/>
            <p:nvPr/>
          </p:nvSpPr>
          <p:spPr>
            <a:xfrm>
              <a:off x="-50134375" y="3550975"/>
              <a:ext cx="300100" cy="300125"/>
            </a:xfrm>
            <a:custGeom>
              <a:avLst/>
              <a:gdLst/>
              <a:ahLst/>
              <a:cxnLst/>
              <a:rect l="l" t="t" r="r" b="b"/>
              <a:pathLst>
                <a:path w="12004" h="12005" extrusionOk="0">
                  <a:moveTo>
                    <a:pt x="9893" y="1419"/>
                  </a:moveTo>
                  <a:lnTo>
                    <a:pt x="9893" y="1797"/>
                  </a:lnTo>
                  <a:cubicBezTo>
                    <a:pt x="9893" y="1986"/>
                    <a:pt x="10050" y="2143"/>
                    <a:pt x="10239" y="2143"/>
                  </a:cubicBezTo>
                  <a:lnTo>
                    <a:pt x="10586" y="2143"/>
                  </a:lnTo>
                  <a:lnTo>
                    <a:pt x="10586" y="9893"/>
                  </a:lnTo>
                  <a:lnTo>
                    <a:pt x="10239" y="9893"/>
                  </a:lnTo>
                  <a:cubicBezTo>
                    <a:pt x="10050" y="9893"/>
                    <a:pt x="9893" y="10051"/>
                    <a:pt x="9893" y="10240"/>
                  </a:cubicBezTo>
                  <a:lnTo>
                    <a:pt x="9893" y="10587"/>
                  </a:lnTo>
                  <a:lnTo>
                    <a:pt x="2143" y="10587"/>
                  </a:lnTo>
                  <a:lnTo>
                    <a:pt x="2143" y="10240"/>
                  </a:lnTo>
                  <a:cubicBezTo>
                    <a:pt x="2143" y="10051"/>
                    <a:pt x="1985" y="9893"/>
                    <a:pt x="1765" y="9893"/>
                  </a:cubicBezTo>
                  <a:lnTo>
                    <a:pt x="1418" y="9893"/>
                  </a:lnTo>
                  <a:lnTo>
                    <a:pt x="1418" y="2143"/>
                  </a:lnTo>
                  <a:lnTo>
                    <a:pt x="1765" y="2143"/>
                  </a:lnTo>
                  <a:cubicBezTo>
                    <a:pt x="1985" y="2143"/>
                    <a:pt x="2143" y="1986"/>
                    <a:pt x="2143" y="1797"/>
                  </a:cubicBezTo>
                  <a:lnTo>
                    <a:pt x="2143" y="1419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1797"/>
                  </a:lnTo>
                  <a:cubicBezTo>
                    <a:pt x="0" y="1986"/>
                    <a:pt x="158" y="2143"/>
                    <a:pt x="347" y="2143"/>
                  </a:cubicBezTo>
                  <a:lnTo>
                    <a:pt x="693" y="2143"/>
                  </a:lnTo>
                  <a:lnTo>
                    <a:pt x="693" y="9893"/>
                  </a:lnTo>
                  <a:lnTo>
                    <a:pt x="347" y="9893"/>
                  </a:lnTo>
                  <a:cubicBezTo>
                    <a:pt x="158" y="9893"/>
                    <a:pt x="0" y="10051"/>
                    <a:pt x="0" y="10240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47" y="12004"/>
                  </a:cubicBezTo>
                  <a:lnTo>
                    <a:pt x="1765" y="12004"/>
                  </a:lnTo>
                  <a:cubicBezTo>
                    <a:pt x="1985" y="12004"/>
                    <a:pt x="2111" y="11847"/>
                    <a:pt x="2111" y="11658"/>
                  </a:cubicBezTo>
                  <a:lnTo>
                    <a:pt x="2111" y="11311"/>
                  </a:lnTo>
                  <a:lnTo>
                    <a:pt x="9893" y="11311"/>
                  </a:lnTo>
                  <a:lnTo>
                    <a:pt x="9893" y="11658"/>
                  </a:lnTo>
                  <a:cubicBezTo>
                    <a:pt x="9893" y="11847"/>
                    <a:pt x="10050" y="12004"/>
                    <a:pt x="10239" y="12004"/>
                  </a:cubicBezTo>
                  <a:lnTo>
                    <a:pt x="11657" y="12004"/>
                  </a:lnTo>
                  <a:cubicBezTo>
                    <a:pt x="11846" y="12004"/>
                    <a:pt x="12004" y="11847"/>
                    <a:pt x="12004" y="11658"/>
                  </a:cubicBezTo>
                  <a:lnTo>
                    <a:pt x="12004" y="10240"/>
                  </a:lnTo>
                  <a:cubicBezTo>
                    <a:pt x="12004" y="10051"/>
                    <a:pt x="11846" y="9893"/>
                    <a:pt x="11657" y="9893"/>
                  </a:cubicBezTo>
                  <a:lnTo>
                    <a:pt x="11311" y="9893"/>
                  </a:lnTo>
                  <a:lnTo>
                    <a:pt x="11311" y="2143"/>
                  </a:lnTo>
                  <a:lnTo>
                    <a:pt x="11657" y="2143"/>
                  </a:lnTo>
                  <a:cubicBezTo>
                    <a:pt x="11846" y="2143"/>
                    <a:pt x="12004" y="1986"/>
                    <a:pt x="12004" y="1797"/>
                  </a:cubicBezTo>
                  <a:lnTo>
                    <a:pt x="12004" y="348"/>
                  </a:lnTo>
                  <a:cubicBezTo>
                    <a:pt x="12004" y="159"/>
                    <a:pt x="11846" y="1"/>
                    <a:pt x="11657" y="1"/>
                  </a:cubicBezTo>
                  <a:lnTo>
                    <a:pt x="10239" y="1"/>
                  </a:lnTo>
                  <a:cubicBezTo>
                    <a:pt x="10050" y="1"/>
                    <a:pt x="9893" y="159"/>
                    <a:pt x="9893" y="348"/>
                  </a:cubicBezTo>
                  <a:lnTo>
                    <a:pt x="9893" y="726"/>
                  </a:lnTo>
                  <a:lnTo>
                    <a:pt x="2111" y="726"/>
                  </a:lnTo>
                  <a:lnTo>
                    <a:pt x="2111" y="348"/>
                  </a:lnTo>
                  <a:cubicBezTo>
                    <a:pt x="2111" y="159"/>
                    <a:pt x="1985" y="1"/>
                    <a:pt x="17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2" name="Google Shape;1262;p37">
              <a:extLst>
                <a:ext uri="{FF2B5EF4-FFF2-40B4-BE49-F238E27FC236}">
                  <a16:creationId xmlns:a16="http://schemas.microsoft.com/office/drawing/2014/main" id="{4636D447-4242-9FEA-E271-75D7BEEE843C}"/>
                </a:ext>
              </a:extLst>
            </p:cNvPr>
            <p:cNvSpPr/>
            <p:nvPr/>
          </p:nvSpPr>
          <p:spPr>
            <a:xfrm>
              <a:off x="-50054825" y="3603750"/>
              <a:ext cx="141800" cy="194575"/>
            </a:xfrm>
            <a:custGeom>
              <a:avLst/>
              <a:gdLst/>
              <a:ahLst/>
              <a:cxnLst/>
              <a:rect l="l" t="t" r="r" b="b"/>
              <a:pathLst>
                <a:path w="5672" h="7783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65"/>
                  </a:lnTo>
                  <a:cubicBezTo>
                    <a:pt x="0" y="1873"/>
                    <a:pt x="74" y="1922"/>
                    <a:pt x="151" y="1922"/>
                  </a:cubicBezTo>
                  <a:cubicBezTo>
                    <a:pt x="186" y="1922"/>
                    <a:pt x="222" y="1911"/>
                    <a:pt x="252" y="1891"/>
                  </a:cubicBezTo>
                  <a:lnTo>
                    <a:pt x="725" y="1419"/>
                  </a:lnTo>
                  <a:lnTo>
                    <a:pt x="2143" y="1419"/>
                  </a:lnTo>
                  <a:lnTo>
                    <a:pt x="2143" y="7089"/>
                  </a:lnTo>
                  <a:lnTo>
                    <a:pt x="1670" y="7562"/>
                  </a:lnTo>
                  <a:cubicBezTo>
                    <a:pt x="1576" y="7625"/>
                    <a:pt x="1670" y="7782"/>
                    <a:pt x="1765" y="7782"/>
                  </a:cubicBezTo>
                  <a:lnTo>
                    <a:pt x="3907" y="7782"/>
                  </a:lnTo>
                  <a:cubicBezTo>
                    <a:pt x="4064" y="7782"/>
                    <a:pt x="4096" y="7625"/>
                    <a:pt x="4033" y="7562"/>
                  </a:cubicBezTo>
                  <a:lnTo>
                    <a:pt x="3560" y="7089"/>
                  </a:lnTo>
                  <a:lnTo>
                    <a:pt x="3560" y="1419"/>
                  </a:lnTo>
                  <a:lnTo>
                    <a:pt x="4978" y="1419"/>
                  </a:lnTo>
                  <a:lnTo>
                    <a:pt x="5451" y="1891"/>
                  </a:lnTo>
                  <a:cubicBezTo>
                    <a:pt x="5467" y="1908"/>
                    <a:pt x="5491" y="1916"/>
                    <a:pt x="5517" y="1916"/>
                  </a:cubicBezTo>
                  <a:cubicBezTo>
                    <a:pt x="5587" y="1916"/>
                    <a:pt x="5671" y="1857"/>
                    <a:pt x="5671" y="1765"/>
                  </a:cubicBezTo>
                  <a:lnTo>
                    <a:pt x="5671" y="347"/>
                  </a:lnTo>
                  <a:cubicBezTo>
                    <a:pt x="5671" y="158"/>
                    <a:pt x="5514" y="1"/>
                    <a:pt x="5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813920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>
          <a:extLst>
            <a:ext uri="{FF2B5EF4-FFF2-40B4-BE49-F238E27FC236}">
              <a16:creationId xmlns:a16="http://schemas.microsoft.com/office/drawing/2014/main" id="{C5A19EAE-2F43-FCD8-8ED2-DF911E9A1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37">
            <a:extLst>
              <a:ext uri="{FF2B5EF4-FFF2-40B4-BE49-F238E27FC236}">
                <a16:creationId xmlns:a16="http://schemas.microsoft.com/office/drawing/2014/main" id="{66503961-4DCF-4DC3-CE45-EDF6CD30BF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WFP programa mundial de alimentos</a:t>
            </a:r>
          </a:p>
        </p:txBody>
      </p:sp>
      <p:grpSp>
        <p:nvGrpSpPr>
          <p:cNvPr id="1184" name="Google Shape;1184;p37">
            <a:extLst>
              <a:ext uri="{FF2B5EF4-FFF2-40B4-BE49-F238E27FC236}">
                <a16:creationId xmlns:a16="http://schemas.microsoft.com/office/drawing/2014/main" id="{21C31669-F05F-E38F-91B4-EC7A8AA0BF5D}"/>
              </a:ext>
            </a:extLst>
          </p:cNvPr>
          <p:cNvGrpSpPr/>
          <p:nvPr/>
        </p:nvGrpSpPr>
        <p:grpSpPr>
          <a:xfrm>
            <a:off x="417144" y="1385650"/>
            <a:ext cx="1411800" cy="3199703"/>
            <a:chOff x="417144" y="1385650"/>
            <a:chExt cx="1411800" cy="3199703"/>
          </a:xfrm>
        </p:grpSpPr>
        <p:sp>
          <p:nvSpPr>
            <p:cNvPr id="1185" name="Google Shape;1185;p37">
              <a:extLst>
                <a:ext uri="{FF2B5EF4-FFF2-40B4-BE49-F238E27FC236}">
                  <a16:creationId xmlns:a16="http://schemas.microsoft.com/office/drawing/2014/main" id="{EAEFA602-DEF6-5313-B393-99942B8B4014}"/>
                </a:ext>
              </a:extLst>
            </p:cNvPr>
            <p:cNvSpPr txBox="1"/>
            <p:nvPr/>
          </p:nvSpPr>
          <p:spPr>
            <a:xfrm>
              <a:off x="417144" y="3547950"/>
              <a:ext cx="1411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Objetivos</a:t>
              </a:r>
              <a:endParaRPr sz="20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86" name="Google Shape;1186;p37">
              <a:extLst>
                <a:ext uri="{FF2B5EF4-FFF2-40B4-BE49-F238E27FC236}">
                  <a16:creationId xmlns:a16="http://schemas.microsoft.com/office/drawing/2014/main" id="{F26A7D02-0419-1C83-6862-77409AC97FF6}"/>
                </a:ext>
              </a:extLst>
            </p:cNvPr>
            <p:cNvSpPr txBox="1"/>
            <p:nvPr/>
          </p:nvSpPr>
          <p:spPr>
            <a:xfrm>
              <a:off x="417144" y="3888453"/>
              <a:ext cx="14118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</a:t>
              </a: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 pagina no es clara con sus objetivos.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7" name="Google Shape;1187;p37">
              <a:extLst>
                <a:ext uri="{FF2B5EF4-FFF2-40B4-BE49-F238E27FC236}">
                  <a16:creationId xmlns:a16="http://schemas.microsoft.com/office/drawing/2014/main" id="{56B6209A-8E19-74D0-B4B6-F35A057F218A}"/>
                </a:ext>
              </a:extLst>
            </p:cNvPr>
            <p:cNvSpPr/>
            <p:nvPr/>
          </p:nvSpPr>
          <p:spPr>
            <a:xfrm>
              <a:off x="491844" y="2866141"/>
              <a:ext cx="1262400" cy="58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10%</a:t>
              </a:r>
              <a:endParaRPr dirty="0">
                <a:solidFill>
                  <a:schemeClr val="lt1"/>
                </a:solidFill>
              </a:endParaRPr>
            </a:p>
          </p:txBody>
        </p:sp>
        <p:grpSp>
          <p:nvGrpSpPr>
            <p:cNvPr id="1188" name="Google Shape;1188;p37">
              <a:extLst>
                <a:ext uri="{FF2B5EF4-FFF2-40B4-BE49-F238E27FC236}">
                  <a16:creationId xmlns:a16="http://schemas.microsoft.com/office/drawing/2014/main" id="{9CC0966F-BEA9-2CED-91BE-4B6300C60A68}"/>
                </a:ext>
              </a:extLst>
            </p:cNvPr>
            <p:cNvGrpSpPr/>
            <p:nvPr/>
          </p:nvGrpSpPr>
          <p:grpSpPr>
            <a:xfrm>
              <a:off x="491844" y="1385650"/>
              <a:ext cx="1262400" cy="1262400"/>
              <a:chOff x="491844" y="1385650"/>
              <a:chExt cx="1262400" cy="1262400"/>
            </a:xfrm>
          </p:grpSpPr>
          <p:sp>
            <p:nvSpPr>
              <p:cNvPr id="1189" name="Google Shape;1189;p37">
                <a:extLst>
                  <a:ext uri="{FF2B5EF4-FFF2-40B4-BE49-F238E27FC236}">
                    <a16:creationId xmlns:a16="http://schemas.microsoft.com/office/drawing/2014/main" id="{D1A1939C-960F-00BB-41F4-39AA9CC09014}"/>
                  </a:ext>
                </a:extLst>
              </p:cNvPr>
              <p:cNvSpPr/>
              <p:nvPr/>
            </p:nvSpPr>
            <p:spPr>
              <a:xfrm>
                <a:off x="491844" y="1385650"/>
                <a:ext cx="1262400" cy="1262400"/>
              </a:xfrm>
              <a:prstGeom prst="arc">
                <a:avLst>
                  <a:gd name="adj1" fmla="val 10791695"/>
                  <a:gd name="adj2" fmla="val 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diamond" w="sm" len="sm"/>
                <a:tailEnd type="diamond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190" name="Google Shape;1190;p37">
                <a:extLst>
                  <a:ext uri="{FF2B5EF4-FFF2-40B4-BE49-F238E27FC236}">
                    <a16:creationId xmlns:a16="http://schemas.microsoft.com/office/drawing/2014/main" id="{14623111-A741-D4EF-0031-7BE0DDACF1EF}"/>
                  </a:ext>
                </a:extLst>
              </p:cNvPr>
              <p:cNvGrpSpPr/>
              <p:nvPr/>
            </p:nvGrpSpPr>
            <p:grpSpPr>
              <a:xfrm>
                <a:off x="572410" y="1466216"/>
                <a:ext cx="1101269" cy="1101269"/>
                <a:chOff x="917775" y="1818900"/>
                <a:chExt cx="1505700" cy="1505700"/>
              </a:xfrm>
            </p:grpSpPr>
            <p:sp>
              <p:nvSpPr>
                <p:cNvPr id="1191" name="Google Shape;1191;p37">
                  <a:extLst>
                    <a:ext uri="{FF2B5EF4-FFF2-40B4-BE49-F238E27FC236}">
                      <a16:creationId xmlns:a16="http://schemas.microsoft.com/office/drawing/2014/main" id="{76E84771-777D-4619-61BA-7F1F475B7135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donut">
                  <a:avLst>
                    <a:gd name="adj" fmla="val 18847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92" name="Google Shape;1192;p37">
                  <a:extLst>
                    <a:ext uri="{FF2B5EF4-FFF2-40B4-BE49-F238E27FC236}">
                      <a16:creationId xmlns:a16="http://schemas.microsoft.com/office/drawing/2014/main" id="{12359123-7A97-0F2F-2B9C-39549F6B8019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blockArc">
                  <a:avLst>
                    <a:gd name="adj1" fmla="val 10803767"/>
                    <a:gd name="adj2" fmla="val 260"/>
                    <a:gd name="adj3" fmla="val 18857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1193" name="Google Shape;1193;p37">
            <a:extLst>
              <a:ext uri="{FF2B5EF4-FFF2-40B4-BE49-F238E27FC236}">
                <a16:creationId xmlns:a16="http://schemas.microsoft.com/office/drawing/2014/main" id="{6FF25CB0-B0EC-8546-BDAC-8EC8850D03CF}"/>
              </a:ext>
            </a:extLst>
          </p:cNvPr>
          <p:cNvGrpSpPr/>
          <p:nvPr/>
        </p:nvGrpSpPr>
        <p:grpSpPr>
          <a:xfrm>
            <a:off x="2142977" y="1385650"/>
            <a:ext cx="1411800" cy="3199703"/>
            <a:chOff x="2142977" y="1385650"/>
            <a:chExt cx="1411800" cy="3199703"/>
          </a:xfrm>
        </p:grpSpPr>
        <p:sp>
          <p:nvSpPr>
            <p:cNvPr id="1194" name="Google Shape;1194;p37">
              <a:extLst>
                <a:ext uri="{FF2B5EF4-FFF2-40B4-BE49-F238E27FC236}">
                  <a16:creationId xmlns:a16="http://schemas.microsoft.com/office/drawing/2014/main" id="{43E8A78F-8244-1D91-200D-18B616901009}"/>
                </a:ext>
              </a:extLst>
            </p:cNvPr>
            <p:cNvSpPr txBox="1"/>
            <p:nvPr/>
          </p:nvSpPr>
          <p:spPr>
            <a:xfrm>
              <a:off x="2142977" y="3547950"/>
              <a:ext cx="1411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Interes</a:t>
              </a:r>
              <a:endParaRPr sz="20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95" name="Google Shape;1195;p37">
              <a:extLst>
                <a:ext uri="{FF2B5EF4-FFF2-40B4-BE49-F238E27FC236}">
                  <a16:creationId xmlns:a16="http://schemas.microsoft.com/office/drawing/2014/main" id="{31EE7050-325E-7B61-3931-5FCC0135479E}"/>
                </a:ext>
              </a:extLst>
            </p:cNvPr>
            <p:cNvSpPr txBox="1"/>
            <p:nvPr/>
          </p:nvSpPr>
          <p:spPr>
            <a:xfrm>
              <a:off x="2142977" y="3888453"/>
              <a:ext cx="14118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La pagina no se enfoca en generar interés.</a:t>
              </a:r>
            </a:p>
          </p:txBody>
        </p:sp>
        <p:sp>
          <p:nvSpPr>
            <p:cNvPr id="1196" name="Google Shape;1196;p37">
              <a:extLst>
                <a:ext uri="{FF2B5EF4-FFF2-40B4-BE49-F238E27FC236}">
                  <a16:creationId xmlns:a16="http://schemas.microsoft.com/office/drawing/2014/main" id="{AF3EBBED-A3B7-8DFF-BA89-7BD4399F3505}"/>
                </a:ext>
              </a:extLst>
            </p:cNvPr>
            <p:cNvSpPr/>
            <p:nvPr/>
          </p:nvSpPr>
          <p:spPr>
            <a:xfrm>
              <a:off x="2217677" y="2866141"/>
              <a:ext cx="1262400" cy="58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10%</a:t>
              </a:r>
              <a:endParaRPr dirty="0">
                <a:solidFill>
                  <a:schemeClr val="lt1"/>
                </a:solidFill>
              </a:endParaRPr>
            </a:p>
          </p:txBody>
        </p:sp>
        <p:grpSp>
          <p:nvGrpSpPr>
            <p:cNvPr id="1197" name="Google Shape;1197;p37">
              <a:extLst>
                <a:ext uri="{FF2B5EF4-FFF2-40B4-BE49-F238E27FC236}">
                  <a16:creationId xmlns:a16="http://schemas.microsoft.com/office/drawing/2014/main" id="{EE1E5B74-16C0-BA6F-5685-1DFB047E29F0}"/>
                </a:ext>
              </a:extLst>
            </p:cNvPr>
            <p:cNvGrpSpPr/>
            <p:nvPr/>
          </p:nvGrpSpPr>
          <p:grpSpPr>
            <a:xfrm>
              <a:off x="2217677" y="1385650"/>
              <a:ext cx="1262400" cy="1262400"/>
              <a:chOff x="2217675" y="1385650"/>
              <a:chExt cx="1262400" cy="1262400"/>
            </a:xfrm>
          </p:grpSpPr>
          <p:sp>
            <p:nvSpPr>
              <p:cNvPr id="1198" name="Google Shape;1198;p37">
                <a:extLst>
                  <a:ext uri="{FF2B5EF4-FFF2-40B4-BE49-F238E27FC236}">
                    <a16:creationId xmlns:a16="http://schemas.microsoft.com/office/drawing/2014/main" id="{F4697A4B-51A1-4E0D-6E77-6CD30E129183}"/>
                  </a:ext>
                </a:extLst>
              </p:cNvPr>
              <p:cNvSpPr/>
              <p:nvPr/>
            </p:nvSpPr>
            <p:spPr>
              <a:xfrm>
                <a:off x="2217675" y="1385650"/>
                <a:ext cx="1262400" cy="12624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diamond" w="sm" len="sm"/>
                <a:tailEnd type="diamond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199" name="Google Shape;1199;p37">
                <a:extLst>
                  <a:ext uri="{FF2B5EF4-FFF2-40B4-BE49-F238E27FC236}">
                    <a16:creationId xmlns:a16="http://schemas.microsoft.com/office/drawing/2014/main" id="{121C3736-C8D5-C5D5-A550-444F34EE0839}"/>
                  </a:ext>
                </a:extLst>
              </p:cNvPr>
              <p:cNvGrpSpPr/>
              <p:nvPr/>
            </p:nvGrpSpPr>
            <p:grpSpPr>
              <a:xfrm>
                <a:off x="2298241" y="1466216"/>
                <a:ext cx="1101269" cy="1101269"/>
                <a:chOff x="917775" y="1818900"/>
                <a:chExt cx="1505700" cy="1505700"/>
              </a:xfrm>
            </p:grpSpPr>
            <p:sp>
              <p:nvSpPr>
                <p:cNvPr id="1200" name="Google Shape;1200;p37">
                  <a:extLst>
                    <a:ext uri="{FF2B5EF4-FFF2-40B4-BE49-F238E27FC236}">
                      <a16:creationId xmlns:a16="http://schemas.microsoft.com/office/drawing/2014/main" id="{CBB13FC3-4F8C-BBA8-CCD0-28BC424B55D0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donut">
                  <a:avLst>
                    <a:gd name="adj" fmla="val 18847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01" name="Google Shape;1201;p37">
                  <a:extLst>
                    <a:ext uri="{FF2B5EF4-FFF2-40B4-BE49-F238E27FC236}">
                      <a16:creationId xmlns:a16="http://schemas.microsoft.com/office/drawing/2014/main" id="{3DA8909A-BF4A-44D8-6932-B5F28617885D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blockArc">
                  <a:avLst>
                    <a:gd name="adj1" fmla="val 16179563"/>
                    <a:gd name="adj2" fmla="val 260"/>
                    <a:gd name="adj3" fmla="val 18857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1202" name="Google Shape;1202;p37">
            <a:extLst>
              <a:ext uri="{FF2B5EF4-FFF2-40B4-BE49-F238E27FC236}">
                <a16:creationId xmlns:a16="http://schemas.microsoft.com/office/drawing/2014/main" id="{6D4E36D0-4B21-62DE-A3A4-763010E610BD}"/>
              </a:ext>
            </a:extLst>
          </p:cNvPr>
          <p:cNvGrpSpPr/>
          <p:nvPr/>
        </p:nvGrpSpPr>
        <p:grpSpPr>
          <a:xfrm>
            <a:off x="3868810" y="1385650"/>
            <a:ext cx="1411800" cy="3199703"/>
            <a:chOff x="3868810" y="1385650"/>
            <a:chExt cx="1411800" cy="3199703"/>
          </a:xfrm>
        </p:grpSpPr>
        <p:sp>
          <p:nvSpPr>
            <p:cNvPr id="1203" name="Google Shape;1203;p37">
              <a:extLst>
                <a:ext uri="{FF2B5EF4-FFF2-40B4-BE49-F238E27FC236}">
                  <a16:creationId xmlns:a16="http://schemas.microsoft.com/office/drawing/2014/main" id="{9C2E0D19-8610-F8C0-6FB9-80F555828D0E}"/>
                </a:ext>
              </a:extLst>
            </p:cNvPr>
            <p:cNvSpPr txBox="1"/>
            <p:nvPr/>
          </p:nvSpPr>
          <p:spPr>
            <a:xfrm>
              <a:off x="3868810" y="3547950"/>
              <a:ext cx="1411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</a:t>
              </a:r>
              <a:r>
                <a:rPr lang="en" sz="20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sabilidad </a:t>
              </a:r>
              <a:endParaRPr sz="20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4" name="Google Shape;1204;p37">
              <a:extLst>
                <a:ext uri="{FF2B5EF4-FFF2-40B4-BE49-F238E27FC236}">
                  <a16:creationId xmlns:a16="http://schemas.microsoft.com/office/drawing/2014/main" id="{E02960A5-905B-2431-611C-1688A4BF418E}"/>
                </a:ext>
              </a:extLst>
            </p:cNvPr>
            <p:cNvSpPr txBox="1"/>
            <p:nvPr/>
          </p:nvSpPr>
          <p:spPr>
            <a:xfrm>
              <a:off x="3868810" y="3888453"/>
              <a:ext cx="14118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Es bastante placentero navegar la pagina.</a:t>
              </a:r>
            </a:p>
          </p:txBody>
        </p:sp>
        <p:sp>
          <p:nvSpPr>
            <p:cNvPr id="1205" name="Google Shape;1205;p37">
              <a:extLst>
                <a:ext uri="{FF2B5EF4-FFF2-40B4-BE49-F238E27FC236}">
                  <a16:creationId xmlns:a16="http://schemas.microsoft.com/office/drawing/2014/main" id="{CC75990C-4AAB-2319-8BC3-915EBCFEE67C}"/>
                </a:ext>
              </a:extLst>
            </p:cNvPr>
            <p:cNvSpPr/>
            <p:nvPr/>
          </p:nvSpPr>
          <p:spPr>
            <a:xfrm>
              <a:off x="3943510" y="2866141"/>
              <a:ext cx="1262400" cy="58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30%</a:t>
              </a:r>
              <a:endParaRPr dirty="0">
                <a:solidFill>
                  <a:schemeClr val="lt1"/>
                </a:solidFill>
              </a:endParaRPr>
            </a:p>
          </p:txBody>
        </p:sp>
        <p:grpSp>
          <p:nvGrpSpPr>
            <p:cNvPr id="1206" name="Google Shape;1206;p37">
              <a:extLst>
                <a:ext uri="{FF2B5EF4-FFF2-40B4-BE49-F238E27FC236}">
                  <a16:creationId xmlns:a16="http://schemas.microsoft.com/office/drawing/2014/main" id="{F8029799-04DF-2906-D7CA-72A2ABDD671D}"/>
                </a:ext>
              </a:extLst>
            </p:cNvPr>
            <p:cNvGrpSpPr/>
            <p:nvPr/>
          </p:nvGrpSpPr>
          <p:grpSpPr>
            <a:xfrm>
              <a:off x="3943510" y="1385650"/>
              <a:ext cx="1262400" cy="1262400"/>
              <a:chOff x="3943506" y="1385650"/>
              <a:chExt cx="1262400" cy="1262400"/>
            </a:xfrm>
          </p:grpSpPr>
          <p:sp>
            <p:nvSpPr>
              <p:cNvPr id="1207" name="Google Shape;1207;p37">
                <a:extLst>
                  <a:ext uri="{FF2B5EF4-FFF2-40B4-BE49-F238E27FC236}">
                    <a16:creationId xmlns:a16="http://schemas.microsoft.com/office/drawing/2014/main" id="{FEA5DAD2-EBA6-92A8-2BD5-265EAF2C33A3}"/>
                  </a:ext>
                </a:extLst>
              </p:cNvPr>
              <p:cNvSpPr/>
              <p:nvPr/>
            </p:nvSpPr>
            <p:spPr>
              <a:xfrm>
                <a:off x="3943506" y="1385650"/>
                <a:ext cx="1262400" cy="1262400"/>
              </a:xfrm>
              <a:prstGeom prst="arc">
                <a:avLst>
                  <a:gd name="adj1" fmla="val 8206524"/>
                  <a:gd name="adj2" fmla="val 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diamond" w="sm" len="sm"/>
                <a:tailEnd type="diamond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208" name="Google Shape;1208;p37">
                <a:extLst>
                  <a:ext uri="{FF2B5EF4-FFF2-40B4-BE49-F238E27FC236}">
                    <a16:creationId xmlns:a16="http://schemas.microsoft.com/office/drawing/2014/main" id="{F729822B-C300-401C-0EB5-299D7F251F31}"/>
                  </a:ext>
                </a:extLst>
              </p:cNvPr>
              <p:cNvGrpSpPr/>
              <p:nvPr/>
            </p:nvGrpSpPr>
            <p:grpSpPr>
              <a:xfrm>
                <a:off x="4024072" y="1466216"/>
                <a:ext cx="1101269" cy="1101269"/>
                <a:chOff x="917775" y="1818900"/>
                <a:chExt cx="1505700" cy="1505700"/>
              </a:xfrm>
            </p:grpSpPr>
            <p:sp>
              <p:nvSpPr>
                <p:cNvPr id="1209" name="Google Shape;1209;p37">
                  <a:extLst>
                    <a:ext uri="{FF2B5EF4-FFF2-40B4-BE49-F238E27FC236}">
                      <a16:creationId xmlns:a16="http://schemas.microsoft.com/office/drawing/2014/main" id="{4579B803-3888-1EB8-DB71-A6A9A5B6DC68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donut">
                  <a:avLst>
                    <a:gd name="adj" fmla="val 18847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10" name="Google Shape;1210;p37">
                  <a:extLst>
                    <a:ext uri="{FF2B5EF4-FFF2-40B4-BE49-F238E27FC236}">
                      <a16:creationId xmlns:a16="http://schemas.microsoft.com/office/drawing/2014/main" id="{3719CC7D-318B-1A73-74C0-78CA289F31BD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blockArc">
                  <a:avLst>
                    <a:gd name="adj1" fmla="val 8243254"/>
                    <a:gd name="adj2" fmla="val 260"/>
                    <a:gd name="adj3" fmla="val 1885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1211" name="Google Shape;1211;p37">
            <a:extLst>
              <a:ext uri="{FF2B5EF4-FFF2-40B4-BE49-F238E27FC236}">
                <a16:creationId xmlns:a16="http://schemas.microsoft.com/office/drawing/2014/main" id="{E70B37E9-C058-36B9-AEFE-27AFF64479EC}"/>
              </a:ext>
            </a:extLst>
          </p:cNvPr>
          <p:cNvGrpSpPr/>
          <p:nvPr/>
        </p:nvGrpSpPr>
        <p:grpSpPr>
          <a:xfrm>
            <a:off x="5594642" y="1385650"/>
            <a:ext cx="1411800" cy="3199703"/>
            <a:chOff x="5594642" y="1385650"/>
            <a:chExt cx="1411800" cy="3199703"/>
          </a:xfrm>
        </p:grpSpPr>
        <p:sp>
          <p:nvSpPr>
            <p:cNvPr id="1212" name="Google Shape;1212;p37">
              <a:extLst>
                <a:ext uri="{FF2B5EF4-FFF2-40B4-BE49-F238E27FC236}">
                  <a16:creationId xmlns:a16="http://schemas.microsoft.com/office/drawing/2014/main" id="{93B79991-C5D3-7401-8391-3E17F60429FD}"/>
                </a:ext>
              </a:extLst>
            </p:cNvPr>
            <p:cNvSpPr txBox="1"/>
            <p:nvPr/>
          </p:nvSpPr>
          <p:spPr>
            <a:xfrm>
              <a:off x="5594642" y="3547950"/>
              <a:ext cx="1411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Graficos</a:t>
              </a:r>
              <a:endParaRPr sz="20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13" name="Google Shape;1213;p37">
              <a:extLst>
                <a:ext uri="{FF2B5EF4-FFF2-40B4-BE49-F238E27FC236}">
                  <a16:creationId xmlns:a16="http://schemas.microsoft.com/office/drawing/2014/main" id="{DD648184-922B-1E95-D40C-DB38B6EB4E59}"/>
                </a:ext>
              </a:extLst>
            </p:cNvPr>
            <p:cNvSpPr txBox="1"/>
            <p:nvPr/>
          </p:nvSpPr>
          <p:spPr>
            <a:xfrm>
              <a:off x="5594642" y="3888453"/>
              <a:ext cx="14118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Los gráficos dejan que desear</a:t>
              </a:r>
            </a:p>
          </p:txBody>
        </p:sp>
        <p:sp>
          <p:nvSpPr>
            <p:cNvPr id="1214" name="Google Shape;1214;p37">
              <a:extLst>
                <a:ext uri="{FF2B5EF4-FFF2-40B4-BE49-F238E27FC236}">
                  <a16:creationId xmlns:a16="http://schemas.microsoft.com/office/drawing/2014/main" id="{8403B4DC-CE6A-B8C9-CC88-B09D921D76BF}"/>
                </a:ext>
              </a:extLst>
            </p:cNvPr>
            <p:cNvSpPr/>
            <p:nvPr/>
          </p:nvSpPr>
          <p:spPr>
            <a:xfrm>
              <a:off x="5669342" y="2866141"/>
              <a:ext cx="1262400" cy="58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15%</a:t>
              </a:r>
              <a:endParaRPr dirty="0">
                <a:solidFill>
                  <a:schemeClr val="lt1"/>
                </a:solidFill>
              </a:endParaRPr>
            </a:p>
          </p:txBody>
        </p:sp>
        <p:grpSp>
          <p:nvGrpSpPr>
            <p:cNvPr id="1215" name="Google Shape;1215;p37">
              <a:extLst>
                <a:ext uri="{FF2B5EF4-FFF2-40B4-BE49-F238E27FC236}">
                  <a16:creationId xmlns:a16="http://schemas.microsoft.com/office/drawing/2014/main" id="{E9D35824-0795-DAB2-B643-F174AF3E3918}"/>
                </a:ext>
              </a:extLst>
            </p:cNvPr>
            <p:cNvGrpSpPr/>
            <p:nvPr/>
          </p:nvGrpSpPr>
          <p:grpSpPr>
            <a:xfrm>
              <a:off x="5669342" y="1385650"/>
              <a:ext cx="1262400" cy="1262400"/>
              <a:chOff x="5669338" y="1385650"/>
              <a:chExt cx="1262400" cy="1262400"/>
            </a:xfrm>
          </p:grpSpPr>
          <p:sp>
            <p:nvSpPr>
              <p:cNvPr id="1216" name="Google Shape;1216;p37">
                <a:extLst>
                  <a:ext uri="{FF2B5EF4-FFF2-40B4-BE49-F238E27FC236}">
                    <a16:creationId xmlns:a16="http://schemas.microsoft.com/office/drawing/2014/main" id="{F5F0277E-A4CC-CE65-DB7E-3DA6E7B8F9A5}"/>
                  </a:ext>
                </a:extLst>
              </p:cNvPr>
              <p:cNvSpPr/>
              <p:nvPr/>
            </p:nvSpPr>
            <p:spPr>
              <a:xfrm>
                <a:off x="5669338" y="1385650"/>
                <a:ext cx="1262400" cy="1262400"/>
              </a:xfrm>
              <a:prstGeom prst="arc">
                <a:avLst>
                  <a:gd name="adj1" fmla="val 12914174"/>
                  <a:gd name="adj2" fmla="val 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diamond" w="sm" len="sm"/>
                <a:tailEnd type="diamond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217" name="Google Shape;1217;p37">
                <a:extLst>
                  <a:ext uri="{FF2B5EF4-FFF2-40B4-BE49-F238E27FC236}">
                    <a16:creationId xmlns:a16="http://schemas.microsoft.com/office/drawing/2014/main" id="{F0B08E5A-5470-8A37-3192-61F1EDBEF21D}"/>
                  </a:ext>
                </a:extLst>
              </p:cNvPr>
              <p:cNvGrpSpPr/>
              <p:nvPr/>
            </p:nvGrpSpPr>
            <p:grpSpPr>
              <a:xfrm>
                <a:off x="5749903" y="1466216"/>
                <a:ext cx="1101269" cy="1101269"/>
                <a:chOff x="917775" y="1818900"/>
                <a:chExt cx="1505700" cy="1505700"/>
              </a:xfrm>
            </p:grpSpPr>
            <p:sp>
              <p:nvSpPr>
                <p:cNvPr id="1218" name="Google Shape;1218;p37">
                  <a:extLst>
                    <a:ext uri="{FF2B5EF4-FFF2-40B4-BE49-F238E27FC236}">
                      <a16:creationId xmlns:a16="http://schemas.microsoft.com/office/drawing/2014/main" id="{23F31327-1796-C11B-0B8F-3A428A5646D4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donut">
                  <a:avLst>
                    <a:gd name="adj" fmla="val 18847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19" name="Google Shape;1219;p37">
                  <a:extLst>
                    <a:ext uri="{FF2B5EF4-FFF2-40B4-BE49-F238E27FC236}">
                      <a16:creationId xmlns:a16="http://schemas.microsoft.com/office/drawing/2014/main" id="{29AB6070-10B2-1107-0B24-0FC9A2610F37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blockArc">
                  <a:avLst>
                    <a:gd name="adj1" fmla="val 12886882"/>
                    <a:gd name="adj2" fmla="val 260"/>
                    <a:gd name="adj3" fmla="val 18857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1220" name="Google Shape;1220;p37">
            <a:extLst>
              <a:ext uri="{FF2B5EF4-FFF2-40B4-BE49-F238E27FC236}">
                <a16:creationId xmlns:a16="http://schemas.microsoft.com/office/drawing/2014/main" id="{27B71C91-32A5-10A4-FB0F-742BBC9130FC}"/>
              </a:ext>
            </a:extLst>
          </p:cNvPr>
          <p:cNvGrpSpPr/>
          <p:nvPr/>
        </p:nvGrpSpPr>
        <p:grpSpPr>
          <a:xfrm>
            <a:off x="7320475" y="1385650"/>
            <a:ext cx="1411800" cy="3199703"/>
            <a:chOff x="7320475" y="1385650"/>
            <a:chExt cx="1411800" cy="3199703"/>
          </a:xfrm>
        </p:grpSpPr>
        <p:sp>
          <p:nvSpPr>
            <p:cNvPr id="1221" name="Google Shape;1221;p37">
              <a:extLst>
                <a:ext uri="{FF2B5EF4-FFF2-40B4-BE49-F238E27FC236}">
                  <a16:creationId xmlns:a16="http://schemas.microsoft.com/office/drawing/2014/main" id="{0F75A0F6-50AD-01FE-73C1-3BEE60992420}"/>
                </a:ext>
              </a:extLst>
            </p:cNvPr>
            <p:cNvSpPr txBox="1"/>
            <p:nvPr/>
          </p:nvSpPr>
          <p:spPr>
            <a:xfrm>
              <a:off x="7320475" y="3547950"/>
              <a:ext cx="1411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Informacion</a:t>
              </a:r>
              <a:endParaRPr sz="20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2" name="Google Shape;1222;p37">
              <a:extLst>
                <a:ext uri="{FF2B5EF4-FFF2-40B4-BE49-F238E27FC236}">
                  <a16:creationId xmlns:a16="http://schemas.microsoft.com/office/drawing/2014/main" id="{DAF37901-ACE6-C3EF-34E0-DD905CF3E273}"/>
                </a:ext>
              </a:extLst>
            </p:cNvPr>
            <p:cNvSpPr txBox="1"/>
            <p:nvPr/>
          </p:nvSpPr>
          <p:spPr>
            <a:xfrm>
              <a:off x="7320475" y="3888453"/>
              <a:ext cx="14118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</a:t>
              </a: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 informacion es uno de los mayores usos de la pagina.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3" name="Google Shape;1223;p37">
              <a:extLst>
                <a:ext uri="{FF2B5EF4-FFF2-40B4-BE49-F238E27FC236}">
                  <a16:creationId xmlns:a16="http://schemas.microsoft.com/office/drawing/2014/main" id="{C5100173-B990-294F-D27A-8E5CE016626F}"/>
                </a:ext>
              </a:extLst>
            </p:cNvPr>
            <p:cNvSpPr/>
            <p:nvPr/>
          </p:nvSpPr>
          <p:spPr>
            <a:xfrm>
              <a:off x="7395175" y="2866141"/>
              <a:ext cx="1262400" cy="58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35%</a:t>
              </a:r>
              <a:endParaRPr dirty="0">
                <a:solidFill>
                  <a:schemeClr val="lt1"/>
                </a:solidFill>
              </a:endParaRPr>
            </a:p>
          </p:txBody>
        </p:sp>
        <p:grpSp>
          <p:nvGrpSpPr>
            <p:cNvPr id="1224" name="Google Shape;1224;p37">
              <a:extLst>
                <a:ext uri="{FF2B5EF4-FFF2-40B4-BE49-F238E27FC236}">
                  <a16:creationId xmlns:a16="http://schemas.microsoft.com/office/drawing/2014/main" id="{0906A650-4798-4FC3-1C18-F83D7E0B9DDF}"/>
                </a:ext>
              </a:extLst>
            </p:cNvPr>
            <p:cNvGrpSpPr/>
            <p:nvPr/>
          </p:nvGrpSpPr>
          <p:grpSpPr>
            <a:xfrm>
              <a:off x="7395175" y="1385650"/>
              <a:ext cx="1262400" cy="1262400"/>
              <a:chOff x="7395169" y="1385650"/>
              <a:chExt cx="1262400" cy="1262400"/>
            </a:xfrm>
          </p:grpSpPr>
          <p:sp>
            <p:nvSpPr>
              <p:cNvPr id="1225" name="Google Shape;1225;p37">
                <a:extLst>
                  <a:ext uri="{FF2B5EF4-FFF2-40B4-BE49-F238E27FC236}">
                    <a16:creationId xmlns:a16="http://schemas.microsoft.com/office/drawing/2014/main" id="{6AAE08DC-8DBF-3C90-B09A-D42249755B35}"/>
                  </a:ext>
                </a:extLst>
              </p:cNvPr>
              <p:cNvSpPr/>
              <p:nvPr/>
            </p:nvSpPr>
            <p:spPr>
              <a:xfrm>
                <a:off x="7395169" y="1385650"/>
                <a:ext cx="1262400" cy="1262400"/>
              </a:xfrm>
              <a:prstGeom prst="arc">
                <a:avLst>
                  <a:gd name="adj1" fmla="val 3139214"/>
                  <a:gd name="adj2" fmla="val 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diamond" w="sm" len="sm"/>
                <a:tailEnd type="diamond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226" name="Google Shape;1226;p37">
                <a:extLst>
                  <a:ext uri="{FF2B5EF4-FFF2-40B4-BE49-F238E27FC236}">
                    <a16:creationId xmlns:a16="http://schemas.microsoft.com/office/drawing/2014/main" id="{CFC9418F-2F67-79FB-0BE4-AA7B0C8C9DCF}"/>
                  </a:ext>
                </a:extLst>
              </p:cNvPr>
              <p:cNvGrpSpPr/>
              <p:nvPr/>
            </p:nvGrpSpPr>
            <p:grpSpPr>
              <a:xfrm>
                <a:off x="7475735" y="1466216"/>
                <a:ext cx="1101269" cy="1101269"/>
                <a:chOff x="917775" y="1818900"/>
                <a:chExt cx="1505700" cy="1505700"/>
              </a:xfrm>
            </p:grpSpPr>
            <p:sp>
              <p:nvSpPr>
                <p:cNvPr id="1227" name="Google Shape;1227;p37">
                  <a:extLst>
                    <a:ext uri="{FF2B5EF4-FFF2-40B4-BE49-F238E27FC236}">
                      <a16:creationId xmlns:a16="http://schemas.microsoft.com/office/drawing/2014/main" id="{8AA8DCE6-7191-15EC-B694-E3397E675B7B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donut">
                  <a:avLst>
                    <a:gd name="adj" fmla="val 18847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28" name="Google Shape;1228;p37">
                  <a:extLst>
                    <a:ext uri="{FF2B5EF4-FFF2-40B4-BE49-F238E27FC236}">
                      <a16:creationId xmlns:a16="http://schemas.microsoft.com/office/drawing/2014/main" id="{8C10E4FD-4A64-D54F-09C2-BAF7DDB65FAC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blockArc">
                  <a:avLst>
                    <a:gd name="adj1" fmla="val 3112005"/>
                    <a:gd name="adj2" fmla="val 260"/>
                    <a:gd name="adj3" fmla="val 18857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1229" name="Google Shape;1229;p37">
            <a:extLst>
              <a:ext uri="{FF2B5EF4-FFF2-40B4-BE49-F238E27FC236}">
                <a16:creationId xmlns:a16="http://schemas.microsoft.com/office/drawing/2014/main" id="{5E33F680-2F54-AA8C-9BF1-E5628D6B7881}"/>
              </a:ext>
            </a:extLst>
          </p:cNvPr>
          <p:cNvGrpSpPr/>
          <p:nvPr/>
        </p:nvGrpSpPr>
        <p:grpSpPr>
          <a:xfrm>
            <a:off x="6130955" y="1847714"/>
            <a:ext cx="339174" cy="338273"/>
            <a:chOff x="-44914800" y="3560450"/>
            <a:chExt cx="300900" cy="300100"/>
          </a:xfrm>
        </p:grpSpPr>
        <p:sp>
          <p:nvSpPr>
            <p:cNvPr id="1230" name="Google Shape;1230;p37">
              <a:extLst>
                <a:ext uri="{FF2B5EF4-FFF2-40B4-BE49-F238E27FC236}">
                  <a16:creationId xmlns:a16="http://schemas.microsoft.com/office/drawing/2014/main" id="{933CE172-5A88-C8C0-B17B-C6DE950CF610}"/>
                </a:ext>
              </a:extLst>
            </p:cNvPr>
            <p:cNvSpPr/>
            <p:nvPr/>
          </p:nvSpPr>
          <p:spPr>
            <a:xfrm>
              <a:off x="-44914800" y="3560450"/>
              <a:ext cx="300900" cy="300100"/>
            </a:xfrm>
            <a:custGeom>
              <a:avLst/>
              <a:gdLst/>
              <a:ahLst/>
              <a:cxnLst/>
              <a:rect l="l" t="t" r="r" b="b"/>
              <a:pathLst>
                <a:path w="12036" h="12004" extrusionOk="0">
                  <a:moveTo>
                    <a:pt x="9893" y="1418"/>
                  </a:moveTo>
                  <a:lnTo>
                    <a:pt x="9893" y="1764"/>
                  </a:lnTo>
                  <a:cubicBezTo>
                    <a:pt x="9893" y="1953"/>
                    <a:pt x="10051" y="2111"/>
                    <a:pt x="10240" y="2111"/>
                  </a:cubicBezTo>
                  <a:lnTo>
                    <a:pt x="10618" y="2111"/>
                  </a:lnTo>
                  <a:lnTo>
                    <a:pt x="10618" y="9924"/>
                  </a:lnTo>
                  <a:lnTo>
                    <a:pt x="10240" y="9924"/>
                  </a:lnTo>
                  <a:cubicBezTo>
                    <a:pt x="10051" y="9924"/>
                    <a:pt x="9893" y="10082"/>
                    <a:pt x="9893" y="10271"/>
                  </a:cubicBezTo>
                  <a:lnTo>
                    <a:pt x="9893" y="10617"/>
                  </a:lnTo>
                  <a:lnTo>
                    <a:pt x="2143" y="10617"/>
                  </a:lnTo>
                  <a:lnTo>
                    <a:pt x="2143" y="10271"/>
                  </a:lnTo>
                  <a:cubicBezTo>
                    <a:pt x="2143" y="10082"/>
                    <a:pt x="1985" y="9924"/>
                    <a:pt x="1796" y="9924"/>
                  </a:cubicBezTo>
                  <a:lnTo>
                    <a:pt x="1450" y="9924"/>
                  </a:lnTo>
                  <a:lnTo>
                    <a:pt x="1450" y="2142"/>
                  </a:lnTo>
                  <a:lnTo>
                    <a:pt x="1796" y="2142"/>
                  </a:lnTo>
                  <a:cubicBezTo>
                    <a:pt x="1985" y="2142"/>
                    <a:pt x="2143" y="1985"/>
                    <a:pt x="2143" y="1796"/>
                  </a:cubicBezTo>
                  <a:lnTo>
                    <a:pt x="2143" y="1418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64"/>
                  </a:lnTo>
                  <a:cubicBezTo>
                    <a:pt x="1" y="1953"/>
                    <a:pt x="158" y="2111"/>
                    <a:pt x="379" y="2111"/>
                  </a:cubicBezTo>
                  <a:lnTo>
                    <a:pt x="725" y="2111"/>
                  </a:lnTo>
                  <a:lnTo>
                    <a:pt x="725" y="9861"/>
                  </a:lnTo>
                  <a:lnTo>
                    <a:pt x="379" y="9861"/>
                  </a:lnTo>
                  <a:cubicBezTo>
                    <a:pt x="158" y="9861"/>
                    <a:pt x="1" y="10019"/>
                    <a:pt x="1" y="10208"/>
                  </a:cubicBezTo>
                  <a:lnTo>
                    <a:pt x="1" y="11657"/>
                  </a:lnTo>
                  <a:cubicBezTo>
                    <a:pt x="1" y="11846"/>
                    <a:pt x="158" y="12003"/>
                    <a:pt x="379" y="12003"/>
                  </a:cubicBezTo>
                  <a:lnTo>
                    <a:pt x="1796" y="12003"/>
                  </a:lnTo>
                  <a:cubicBezTo>
                    <a:pt x="1985" y="12003"/>
                    <a:pt x="2143" y="11846"/>
                    <a:pt x="2143" y="11657"/>
                  </a:cubicBezTo>
                  <a:lnTo>
                    <a:pt x="2143" y="11279"/>
                  </a:lnTo>
                  <a:lnTo>
                    <a:pt x="9893" y="11279"/>
                  </a:lnTo>
                  <a:lnTo>
                    <a:pt x="9893" y="11657"/>
                  </a:lnTo>
                  <a:cubicBezTo>
                    <a:pt x="9893" y="11846"/>
                    <a:pt x="10051" y="12003"/>
                    <a:pt x="10240" y="12003"/>
                  </a:cubicBezTo>
                  <a:lnTo>
                    <a:pt x="11657" y="12003"/>
                  </a:lnTo>
                  <a:cubicBezTo>
                    <a:pt x="11878" y="12003"/>
                    <a:pt x="12036" y="11846"/>
                    <a:pt x="12036" y="11657"/>
                  </a:cubicBezTo>
                  <a:lnTo>
                    <a:pt x="12036" y="10208"/>
                  </a:lnTo>
                  <a:cubicBezTo>
                    <a:pt x="12036" y="10019"/>
                    <a:pt x="11878" y="9861"/>
                    <a:pt x="11657" y="9861"/>
                  </a:cubicBezTo>
                  <a:lnTo>
                    <a:pt x="11311" y="9861"/>
                  </a:lnTo>
                  <a:lnTo>
                    <a:pt x="11311" y="2111"/>
                  </a:lnTo>
                  <a:lnTo>
                    <a:pt x="11657" y="2111"/>
                  </a:lnTo>
                  <a:cubicBezTo>
                    <a:pt x="11878" y="2111"/>
                    <a:pt x="12036" y="1953"/>
                    <a:pt x="12036" y="1764"/>
                  </a:cubicBezTo>
                  <a:lnTo>
                    <a:pt x="12036" y="347"/>
                  </a:lnTo>
                  <a:cubicBezTo>
                    <a:pt x="12036" y="158"/>
                    <a:pt x="11878" y="0"/>
                    <a:pt x="11657" y="0"/>
                  </a:cubicBezTo>
                  <a:lnTo>
                    <a:pt x="10240" y="0"/>
                  </a:lnTo>
                  <a:cubicBezTo>
                    <a:pt x="10051" y="0"/>
                    <a:pt x="9893" y="158"/>
                    <a:pt x="9893" y="347"/>
                  </a:cubicBezTo>
                  <a:lnTo>
                    <a:pt x="9893" y="693"/>
                  </a:lnTo>
                  <a:lnTo>
                    <a:pt x="2143" y="693"/>
                  </a:lnTo>
                  <a:lnTo>
                    <a:pt x="2143" y="347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1" name="Google Shape;1231;p37">
              <a:extLst>
                <a:ext uri="{FF2B5EF4-FFF2-40B4-BE49-F238E27FC236}">
                  <a16:creationId xmlns:a16="http://schemas.microsoft.com/office/drawing/2014/main" id="{ECD92975-5D63-462E-3A1A-97CE16058911}"/>
                </a:ext>
              </a:extLst>
            </p:cNvPr>
            <p:cNvSpPr/>
            <p:nvPr/>
          </p:nvSpPr>
          <p:spPr>
            <a:xfrm>
              <a:off x="-44861250" y="3632100"/>
              <a:ext cx="193800" cy="146525"/>
            </a:xfrm>
            <a:custGeom>
              <a:avLst/>
              <a:gdLst/>
              <a:ahLst/>
              <a:cxnLst/>
              <a:rect l="l" t="t" r="r" b="b"/>
              <a:pathLst>
                <a:path w="7752" h="5861" extrusionOk="0">
                  <a:moveTo>
                    <a:pt x="3845" y="1009"/>
                  </a:moveTo>
                  <a:cubicBezTo>
                    <a:pt x="4443" y="1009"/>
                    <a:pt x="4916" y="1482"/>
                    <a:pt x="4916" y="2080"/>
                  </a:cubicBezTo>
                  <a:cubicBezTo>
                    <a:pt x="4916" y="2679"/>
                    <a:pt x="4443" y="3151"/>
                    <a:pt x="3845" y="3151"/>
                  </a:cubicBezTo>
                  <a:cubicBezTo>
                    <a:pt x="3277" y="3151"/>
                    <a:pt x="2805" y="2679"/>
                    <a:pt x="2805" y="2080"/>
                  </a:cubicBezTo>
                  <a:cubicBezTo>
                    <a:pt x="2805" y="1482"/>
                    <a:pt x="3277" y="1009"/>
                    <a:pt x="3845" y="1009"/>
                  </a:cubicBezTo>
                  <a:close/>
                  <a:moveTo>
                    <a:pt x="348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5829"/>
                  </a:lnTo>
                  <a:lnTo>
                    <a:pt x="2206" y="3624"/>
                  </a:lnTo>
                  <a:cubicBezTo>
                    <a:pt x="2269" y="3561"/>
                    <a:pt x="2356" y="3530"/>
                    <a:pt x="2447" y="3530"/>
                  </a:cubicBezTo>
                  <a:cubicBezTo>
                    <a:pt x="2537" y="3530"/>
                    <a:pt x="2632" y="3561"/>
                    <a:pt x="2710" y="3624"/>
                  </a:cubicBezTo>
                  <a:lnTo>
                    <a:pt x="3939" y="4821"/>
                  </a:lnTo>
                  <a:lnTo>
                    <a:pt x="5042" y="3656"/>
                  </a:lnTo>
                  <a:cubicBezTo>
                    <a:pt x="5136" y="3561"/>
                    <a:pt x="5199" y="3530"/>
                    <a:pt x="5294" y="3530"/>
                  </a:cubicBezTo>
                  <a:cubicBezTo>
                    <a:pt x="5388" y="3530"/>
                    <a:pt x="5483" y="3561"/>
                    <a:pt x="5546" y="3656"/>
                  </a:cubicBezTo>
                  <a:lnTo>
                    <a:pt x="7751" y="5861"/>
                  </a:lnTo>
                  <a:lnTo>
                    <a:pt x="7751" y="379"/>
                  </a:lnTo>
                  <a:cubicBezTo>
                    <a:pt x="7720" y="159"/>
                    <a:pt x="7562" y="1"/>
                    <a:pt x="73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1232;p37">
              <a:extLst>
                <a:ext uri="{FF2B5EF4-FFF2-40B4-BE49-F238E27FC236}">
                  <a16:creationId xmlns:a16="http://schemas.microsoft.com/office/drawing/2014/main" id="{35C113AC-6C58-6A6A-298F-766F0F63F6EF}"/>
                </a:ext>
              </a:extLst>
            </p:cNvPr>
            <p:cNvSpPr/>
            <p:nvPr/>
          </p:nvSpPr>
          <p:spPr>
            <a:xfrm>
              <a:off x="-44773800" y="36754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3" name="Google Shape;1233;p37">
              <a:extLst>
                <a:ext uri="{FF2B5EF4-FFF2-40B4-BE49-F238E27FC236}">
                  <a16:creationId xmlns:a16="http://schemas.microsoft.com/office/drawing/2014/main" id="{7A7E9F48-E81D-D810-C233-564754F54561}"/>
                </a:ext>
              </a:extLst>
            </p:cNvPr>
            <p:cNvSpPr/>
            <p:nvPr/>
          </p:nvSpPr>
          <p:spPr>
            <a:xfrm>
              <a:off x="-44750975" y="3741600"/>
              <a:ext cx="70900" cy="48050"/>
            </a:xfrm>
            <a:custGeom>
              <a:avLst/>
              <a:gdLst/>
              <a:ahLst/>
              <a:cxnLst/>
              <a:rect l="l" t="t" r="r" b="b"/>
              <a:pathLst>
                <a:path w="2836" h="1922" extrusionOk="0">
                  <a:moveTo>
                    <a:pt x="883" y="0"/>
                  </a:moveTo>
                  <a:lnTo>
                    <a:pt x="1" y="945"/>
                  </a:lnTo>
                  <a:lnTo>
                    <a:pt x="1009" y="1922"/>
                  </a:lnTo>
                  <a:lnTo>
                    <a:pt x="2836" y="192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37">
              <a:extLst>
                <a:ext uri="{FF2B5EF4-FFF2-40B4-BE49-F238E27FC236}">
                  <a16:creationId xmlns:a16="http://schemas.microsoft.com/office/drawing/2014/main" id="{EF40CD36-8955-8FFD-3825-C88CCDE21957}"/>
                </a:ext>
              </a:extLst>
            </p:cNvPr>
            <p:cNvSpPr/>
            <p:nvPr/>
          </p:nvSpPr>
          <p:spPr>
            <a:xfrm>
              <a:off x="-44848625" y="3740025"/>
              <a:ext cx="97675" cy="49625"/>
            </a:xfrm>
            <a:custGeom>
              <a:avLst/>
              <a:gdLst/>
              <a:ahLst/>
              <a:cxnLst/>
              <a:rect l="l" t="t" r="r" b="b"/>
              <a:pathLst>
                <a:path w="3907" h="1985" extrusionOk="0">
                  <a:moveTo>
                    <a:pt x="1985" y="0"/>
                  </a:moveTo>
                  <a:lnTo>
                    <a:pt x="0" y="1985"/>
                  </a:lnTo>
                  <a:lnTo>
                    <a:pt x="3907" y="1985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35" name="Google Shape;1235;p37">
            <a:extLst>
              <a:ext uri="{FF2B5EF4-FFF2-40B4-BE49-F238E27FC236}">
                <a16:creationId xmlns:a16="http://schemas.microsoft.com/office/drawing/2014/main" id="{30BEC1E9-EC14-52EA-9DFF-8202EC0F3D83}"/>
              </a:ext>
            </a:extLst>
          </p:cNvPr>
          <p:cNvGrpSpPr/>
          <p:nvPr/>
        </p:nvGrpSpPr>
        <p:grpSpPr>
          <a:xfrm>
            <a:off x="953020" y="1848150"/>
            <a:ext cx="340048" cy="337399"/>
            <a:chOff x="-47892800" y="3200500"/>
            <a:chExt cx="301675" cy="299325"/>
          </a:xfrm>
        </p:grpSpPr>
        <p:sp>
          <p:nvSpPr>
            <p:cNvPr id="1236" name="Google Shape;1236;p37">
              <a:extLst>
                <a:ext uri="{FF2B5EF4-FFF2-40B4-BE49-F238E27FC236}">
                  <a16:creationId xmlns:a16="http://schemas.microsoft.com/office/drawing/2014/main" id="{651B33A7-E4CF-D90A-25BF-DEAE9BE05B77}"/>
                </a:ext>
              </a:extLst>
            </p:cNvPr>
            <p:cNvSpPr/>
            <p:nvPr/>
          </p:nvSpPr>
          <p:spPr>
            <a:xfrm>
              <a:off x="-47892800" y="3200500"/>
              <a:ext cx="301675" cy="177225"/>
            </a:xfrm>
            <a:custGeom>
              <a:avLst/>
              <a:gdLst/>
              <a:ahLst/>
              <a:cxnLst/>
              <a:rect l="l" t="t" r="r" b="b"/>
              <a:pathLst>
                <a:path w="12067" h="7089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796"/>
                  </a:lnTo>
                  <a:cubicBezTo>
                    <a:pt x="0" y="1985"/>
                    <a:pt x="158" y="2143"/>
                    <a:pt x="347" y="2143"/>
                  </a:cubicBezTo>
                  <a:lnTo>
                    <a:pt x="1765" y="2143"/>
                  </a:lnTo>
                  <a:cubicBezTo>
                    <a:pt x="1985" y="2143"/>
                    <a:pt x="2143" y="1985"/>
                    <a:pt x="2143" y="1796"/>
                  </a:cubicBezTo>
                  <a:lnTo>
                    <a:pt x="2143" y="1418"/>
                  </a:lnTo>
                  <a:lnTo>
                    <a:pt x="5010" y="1418"/>
                  </a:lnTo>
                  <a:cubicBezTo>
                    <a:pt x="4915" y="1576"/>
                    <a:pt x="3277" y="4506"/>
                    <a:pt x="3182" y="4663"/>
                  </a:cubicBezTo>
                  <a:lnTo>
                    <a:pt x="4821" y="7089"/>
                  </a:lnTo>
                  <a:lnTo>
                    <a:pt x="5671" y="7089"/>
                  </a:lnTo>
                  <a:lnTo>
                    <a:pt x="5671" y="5577"/>
                  </a:lnTo>
                  <a:cubicBezTo>
                    <a:pt x="5293" y="5419"/>
                    <a:pt x="4978" y="5010"/>
                    <a:pt x="4978" y="4569"/>
                  </a:cubicBezTo>
                  <a:cubicBezTo>
                    <a:pt x="4978" y="4001"/>
                    <a:pt x="5451" y="3529"/>
                    <a:pt x="6018" y="3529"/>
                  </a:cubicBezTo>
                  <a:cubicBezTo>
                    <a:pt x="6616" y="3529"/>
                    <a:pt x="7089" y="4001"/>
                    <a:pt x="7089" y="4569"/>
                  </a:cubicBezTo>
                  <a:cubicBezTo>
                    <a:pt x="7089" y="5041"/>
                    <a:pt x="6805" y="5419"/>
                    <a:pt x="6396" y="5577"/>
                  </a:cubicBezTo>
                  <a:lnTo>
                    <a:pt x="6396" y="7026"/>
                  </a:lnTo>
                  <a:lnTo>
                    <a:pt x="7247" y="7026"/>
                  </a:lnTo>
                  <a:lnTo>
                    <a:pt x="8853" y="4569"/>
                  </a:lnTo>
                  <a:cubicBezTo>
                    <a:pt x="8790" y="4411"/>
                    <a:pt x="7120" y="1513"/>
                    <a:pt x="7057" y="1355"/>
                  </a:cubicBezTo>
                  <a:lnTo>
                    <a:pt x="9924" y="1355"/>
                  </a:lnTo>
                  <a:lnTo>
                    <a:pt x="9924" y="1702"/>
                  </a:lnTo>
                  <a:cubicBezTo>
                    <a:pt x="9924" y="1891"/>
                    <a:pt x="10082" y="2048"/>
                    <a:pt x="10271" y="2048"/>
                  </a:cubicBezTo>
                  <a:lnTo>
                    <a:pt x="11689" y="2048"/>
                  </a:lnTo>
                  <a:cubicBezTo>
                    <a:pt x="11909" y="2048"/>
                    <a:pt x="12067" y="1891"/>
                    <a:pt x="12067" y="1702"/>
                  </a:cubicBezTo>
                  <a:lnTo>
                    <a:pt x="12067" y="284"/>
                  </a:lnTo>
                  <a:cubicBezTo>
                    <a:pt x="12004" y="158"/>
                    <a:pt x="11846" y="0"/>
                    <a:pt x="11657" y="0"/>
                  </a:cubicBezTo>
                  <a:lnTo>
                    <a:pt x="10239" y="0"/>
                  </a:lnTo>
                  <a:cubicBezTo>
                    <a:pt x="10050" y="0"/>
                    <a:pt x="9893" y="158"/>
                    <a:pt x="9893" y="378"/>
                  </a:cubicBezTo>
                  <a:lnTo>
                    <a:pt x="9893" y="725"/>
                  </a:lnTo>
                  <a:lnTo>
                    <a:pt x="6616" y="725"/>
                  </a:lnTo>
                  <a:lnTo>
                    <a:pt x="6301" y="221"/>
                  </a:lnTo>
                  <a:cubicBezTo>
                    <a:pt x="6238" y="95"/>
                    <a:pt x="6120" y="32"/>
                    <a:pt x="6002" y="32"/>
                  </a:cubicBezTo>
                  <a:cubicBezTo>
                    <a:pt x="5884" y="32"/>
                    <a:pt x="5766" y="95"/>
                    <a:pt x="5703" y="221"/>
                  </a:cubicBezTo>
                  <a:lnTo>
                    <a:pt x="5388" y="725"/>
                  </a:ln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7" name="Google Shape;1237;p37">
              <a:extLst>
                <a:ext uri="{FF2B5EF4-FFF2-40B4-BE49-F238E27FC236}">
                  <a16:creationId xmlns:a16="http://schemas.microsoft.com/office/drawing/2014/main" id="{C66975AD-E14E-21A0-0C73-85A4C99ECC7E}"/>
                </a:ext>
              </a:extLst>
            </p:cNvPr>
            <p:cNvSpPr/>
            <p:nvPr/>
          </p:nvSpPr>
          <p:spPr>
            <a:xfrm>
              <a:off x="-47751825" y="33060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37">
              <a:extLst>
                <a:ext uri="{FF2B5EF4-FFF2-40B4-BE49-F238E27FC236}">
                  <a16:creationId xmlns:a16="http://schemas.microsoft.com/office/drawing/2014/main" id="{F22D3DF6-D2B6-0DFC-9B5D-96C648A9637B}"/>
                </a:ext>
              </a:extLst>
            </p:cNvPr>
            <p:cNvSpPr/>
            <p:nvPr/>
          </p:nvSpPr>
          <p:spPr>
            <a:xfrm>
              <a:off x="-47786475" y="339505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3"/>
                  </a:lnTo>
                  <a:lnTo>
                    <a:pt x="3498" y="693"/>
                  </a:lnTo>
                  <a:lnTo>
                    <a:pt x="3498" y="347"/>
                  </a:lnTo>
                  <a:cubicBezTo>
                    <a:pt x="3498" y="158"/>
                    <a:pt x="3372" y="0"/>
                    <a:pt x="3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9" name="Google Shape;1239;p37">
              <a:extLst>
                <a:ext uri="{FF2B5EF4-FFF2-40B4-BE49-F238E27FC236}">
                  <a16:creationId xmlns:a16="http://schemas.microsoft.com/office/drawing/2014/main" id="{027E65D4-9FCC-743C-8BA6-A78D7B89AB2C}"/>
                </a:ext>
              </a:extLst>
            </p:cNvPr>
            <p:cNvSpPr/>
            <p:nvPr/>
          </p:nvSpPr>
          <p:spPr>
            <a:xfrm>
              <a:off x="-47692750" y="3271375"/>
              <a:ext cx="101625" cy="140225"/>
            </a:xfrm>
            <a:custGeom>
              <a:avLst/>
              <a:gdLst/>
              <a:ahLst/>
              <a:cxnLst/>
              <a:rect l="l" t="t" r="r" b="b"/>
              <a:pathLst>
                <a:path w="4065" h="5609" extrusionOk="0">
                  <a:moveTo>
                    <a:pt x="631" y="1"/>
                  </a:moveTo>
                  <a:lnTo>
                    <a:pt x="1576" y="1639"/>
                  </a:lnTo>
                  <a:cubicBezTo>
                    <a:pt x="1639" y="1734"/>
                    <a:pt x="1639" y="1891"/>
                    <a:pt x="1576" y="1986"/>
                  </a:cubicBezTo>
                  <a:lnTo>
                    <a:pt x="1" y="4348"/>
                  </a:lnTo>
                  <a:cubicBezTo>
                    <a:pt x="316" y="4537"/>
                    <a:pt x="505" y="4853"/>
                    <a:pt x="505" y="5262"/>
                  </a:cubicBezTo>
                  <a:lnTo>
                    <a:pt x="505" y="5609"/>
                  </a:lnTo>
                  <a:lnTo>
                    <a:pt x="4065" y="5609"/>
                  </a:lnTo>
                  <a:lnTo>
                    <a:pt x="4065" y="1040"/>
                  </a:lnTo>
                  <a:cubicBezTo>
                    <a:pt x="4002" y="473"/>
                    <a:pt x="3561" y="1"/>
                    <a:pt x="29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0" name="Google Shape;1240;p37">
              <a:extLst>
                <a:ext uri="{FF2B5EF4-FFF2-40B4-BE49-F238E27FC236}">
                  <a16:creationId xmlns:a16="http://schemas.microsoft.com/office/drawing/2014/main" id="{FBF00A87-9785-CE23-AC3C-BE634ACE3ADE}"/>
                </a:ext>
              </a:extLst>
            </p:cNvPr>
            <p:cNvSpPr/>
            <p:nvPr/>
          </p:nvSpPr>
          <p:spPr>
            <a:xfrm>
              <a:off x="-47891225" y="3272950"/>
              <a:ext cx="100050" cy="140225"/>
            </a:xfrm>
            <a:custGeom>
              <a:avLst/>
              <a:gdLst/>
              <a:ahLst/>
              <a:cxnLst/>
              <a:rect l="l" t="t" r="r" b="b"/>
              <a:pathLst>
                <a:path w="4002" h="5609" extrusionOk="0">
                  <a:moveTo>
                    <a:pt x="1040" y="1"/>
                  </a:moveTo>
                  <a:cubicBezTo>
                    <a:pt x="473" y="1"/>
                    <a:pt x="0" y="442"/>
                    <a:pt x="0" y="1040"/>
                  </a:cubicBezTo>
                  <a:lnTo>
                    <a:pt x="0" y="5609"/>
                  </a:lnTo>
                  <a:lnTo>
                    <a:pt x="3529" y="5609"/>
                  </a:lnTo>
                  <a:lnTo>
                    <a:pt x="3529" y="5231"/>
                  </a:lnTo>
                  <a:lnTo>
                    <a:pt x="3497" y="5231"/>
                  </a:lnTo>
                  <a:cubicBezTo>
                    <a:pt x="3497" y="4821"/>
                    <a:pt x="3686" y="4506"/>
                    <a:pt x="4002" y="4317"/>
                  </a:cubicBezTo>
                  <a:lnTo>
                    <a:pt x="2426" y="1954"/>
                  </a:lnTo>
                  <a:cubicBezTo>
                    <a:pt x="2363" y="1828"/>
                    <a:pt x="2363" y="1734"/>
                    <a:pt x="2426" y="1608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1" name="Google Shape;1241;p37">
              <a:extLst>
                <a:ext uri="{FF2B5EF4-FFF2-40B4-BE49-F238E27FC236}">
                  <a16:creationId xmlns:a16="http://schemas.microsoft.com/office/drawing/2014/main" id="{452FF256-9E1A-D40C-54C4-3A2B71DD1E16}"/>
                </a:ext>
              </a:extLst>
            </p:cNvPr>
            <p:cNvSpPr/>
            <p:nvPr/>
          </p:nvSpPr>
          <p:spPr>
            <a:xfrm>
              <a:off x="-47892800" y="3428900"/>
              <a:ext cx="300100" cy="70925"/>
            </a:xfrm>
            <a:custGeom>
              <a:avLst/>
              <a:gdLst/>
              <a:ahLst/>
              <a:cxnLst/>
              <a:rect l="l" t="t" r="r" b="b"/>
              <a:pathLst>
                <a:path w="12004" h="2837" extrusionOk="0">
                  <a:moveTo>
                    <a:pt x="0" y="1"/>
                  </a:moveTo>
                  <a:lnTo>
                    <a:pt x="0" y="379"/>
                  </a:lnTo>
                  <a:cubicBezTo>
                    <a:pt x="0" y="946"/>
                    <a:pt x="473" y="1418"/>
                    <a:pt x="1072" y="1418"/>
                  </a:cubicBezTo>
                  <a:lnTo>
                    <a:pt x="4978" y="1418"/>
                  </a:lnTo>
                  <a:lnTo>
                    <a:pt x="4978" y="2143"/>
                  </a:lnTo>
                  <a:lnTo>
                    <a:pt x="3907" y="2143"/>
                  </a:lnTo>
                  <a:cubicBezTo>
                    <a:pt x="3718" y="2143"/>
                    <a:pt x="3560" y="2301"/>
                    <a:pt x="3560" y="2490"/>
                  </a:cubicBezTo>
                  <a:cubicBezTo>
                    <a:pt x="3560" y="2679"/>
                    <a:pt x="3718" y="2836"/>
                    <a:pt x="3907" y="2836"/>
                  </a:cubicBezTo>
                  <a:lnTo>
                    <a:pt x="8129" y="2836"/>
                  </a:lnTo>
                  <a:cubicBezTo>
                    <a:pt x="8318" y="2836"/>
                    <a:pt x="8475" y="2679"/>
                    <a:pt x="8475" y="2490"/>
                  </a:cubicBezTo>
                  <a:cubicBezTo>
                    <a:pt x="8475" y="2301"/>
                    <a:pt x="8318" y="2143"/>
                    <a:pt x="8129" y="2143"/>
                  </a:cubicBezTo>
                  <a:lnTo>
                    <a:pt x="7057" y="2143"/>
                  </a:lnTo>
                  <a:lnTo>
                    <a:pt x="7057" y="1418"/>
                  </a:lnTo>
                  <a:lnTo>
                    <a:pt x="10964" y="1418"/>
                  </a:lnTo>
                  <a:cubicBezTo>
                    <a:pt x="11531" y="1418"/>
                    <a:pt x="12004" y="946"/>
                    <a:pt x="12004" y="379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42" name="Google Shape;1242;p37">
            <a:extLst>
              <a:ext uri="{FF2B5EF4-FFF2-40B4-BE49-F238E27FC236}">
                <a16:creationId xmlns:a16="http://schemas.microsoft.com/office/drawing/2014/main" id="{27C34C3B-692D-4639-70E3-20511AF1E078}"/>
              </a:ext>
            </a:extLst>
          </p:cNvPr>
          <p:cNvGrpSpPr/>
          <p:nvPr/>
        </p:nvGrpSpPr>
        <p:grpSpPr>
          <a:xfrm>
            <a:off x="4425990" y="1846601"/>
            <a:ext cx="297440" cy="340499"/>
            <a:chOff x="-44895900" y="3929450"/>
            <a:chExt cx="263875" cy="302075"/>
          </a:xfrm>
        </p:grpSpPr>
        <p:sp>
          <p:nvSpPr>
            <p:cNvPr id="1243" name="Google Shape;1243;p37">
              <a:extLst>
                <a:ext uri="{FF2B5EF4-FFF2-40B4-BE49-F238E27FC236}">
                  <a16:creationId xmlns:a16="http://schemas.microsoft.com/office/drawing/2014/main" id="{5C39F739-FB56-637C-484F-6A785F30D603}"/>
                </a:ext>
              </a:extLst>
            </p:cNvPr>
            <p:cNvSpPr/>
            <p:nvPr/>
          </p:nvSpPr>
          <p:spPr>
            <a:xfrm>
              <a:off x="-44813975" y="4100750"/>
              <a:ext cx="101625" cy="50425"/>
            </a:xfrm>
            <a:custGeom>
              <a:avLst/>
              <a:gdLst/>
              <a:ahLst/>
              <a:cxnLst/>
              <a:rect l="l" t="t" r="r" b="b"/>
              <a:pathLst>
                <a:path w="4065" h="2017" extrusionOk="0">
                  <a:moveTo>
                    <a:pt x="2017" y="0"/>
                  </a:moveTo>
                  <a:lnTo>
                    <a:pt x="0" y="977"/>
                  </a:lnTo>
                  <a:lnTo>
                    <a:pt x="2017" y="2017"/>
                  </a:lnTo>
                  <a:lnTo>
                    <a:pt x="4064" y="977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Google Shape;1244;p37">
              <a:extLst>
                <a:ext uri="{FF2B5EF4-FFF2-40B4-BE49-F238E27FC236}">
                  <a16:creationId xmlns:a16="http://schemas.microsoft.com/office/drawing/2014/main" id="{2C33B6D1-3140-B3F3-DE8B-45A8D85C3952}"/>
                </a:ext>
              </a:extLst>
            </p:cNvPr>
            <p:cNvSpPr/>
            <p:nvPr/>
          </p:nvSpPr>
          <p:spPr>
            <a:xfrm>
              <a:off x="-44885650" y="3929450"/>
              <a:ext cx="244175" cy="87825"/>
            </a:xfrm>
            <a:custGeom>
              <a:avLst/>
              <a:gdLst/>
              <a:ahLst/>
              <a:cxnLst/>
              <a:rect l="l" t="t" r="r" b="b"/>
              <a:pathLst>
                <a:path w="9767" h="3513" extrusionOk="0">
                  <a:moveTo>
                    <a:pt x="4832" y="0"/>
                  </a:moveTo>
                  <a:cubicBezTo>
                    <a:pt x="4781" y="0"/>
                    <a:pt x="4726" y="16"/>
                    <a:pt x="4663" y="47"/>
                  </a:cubicBezTo>
                  <a:lnTo>
                    <a:pt x="0" y="2410"/>
                  </a:lnTo>
                  <a:lnTo>
                    <a:pt x="2080" y="3513"/>
                  </a:lnTo>
                  <a:lnTo>
                    <a:pt x="4726" y="2158"/>
                  </a:lnTo>
                  <a:cubicBezTo>
                    <a:pt x="4758" y="2142"/>
                    <a:pt x="4805" y="2134"/>
                    <a:pt x="4852" y="2134"/>
                  </a:cubicBezTo>
                  <a:cubicBezTo>
                    <a:pt x="4899" y="2134"/>
                    <a:pt x="4947" y="2142"/>
                    <a:pt x="4978" y="2158"/>
                  </a:cubicBezTo>
                  <a:lnTo>
                    <a:pt x="7625" y="3513"/>
                  </a:lnTo>
                  <a:lnTo>
                    <a:pt x="9767" y="2442"/>
                  </a:lnTo>
                  <a:lnTo>
                    <a:pt x="4978" y="47"/>
                  </a:lnTo>
                  <a:cubicBezTo>
                    <a:pt x="4931" y="16"/>
                    <a:pt x="4884" y="0"/>
                    <a:pt x="4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37">
              <a:extLst>
                <a:ext uri="{FF2B5EF4-FFF2-40B4-BE49-F238E27FC236}">
                  <a16:creationId xmlns:a16="http://schemas.microsoft.com/office/drawing/2014/main" id="{E06D38AA-84CC-4A3C-01F8-34972493BA4B}"/>
                </a:ext>
              </a:extLst>
            </p:cNvPr>
            <p:cNvSpPr/>
            <p:nvPr/>
          </p:nvSpPr>
          <p:spPr>
            <a:xfrm>
              <a:off x="-44825000" y="4006225"/>
              <a:ext cx="52000" cy="105575"/>
            </a:xfrm>
            <a:custGeom>
              <a:avLst/>
              <a:gdLst/>
              <a:ahLst/>
              <a:cxnLst/>
              <a:rect l="l" t="t" r="r" b="b"/>
              <a:pathLst>
                <a:path w="2080" h="4223" extrusionOk="0">
                  <a:moveTo>
                    <a:pt x="2080" y="1"/>
                  </a:moveTo>
                  <a:lnTo>
                    <a:pt x="0" y="1009"/>
                  </a:lnTo>
                  <a:lnTo>
                    <a:pt x="0" y="4222"/>
                  </a:lnTo>
                  <a:lnTo>
                    <a:pt x="2080" y="3151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6" name="Google Shape;1246;p37">
              <a:extLst>
                <a:ext uri="{FF2B5EF4-FFF2-40B4-BE49-F238E27FC236}">
                  <a16:creationId xmlns:a16="http://schemas.microsoft.com/office/drawing/2014/main" id="{93ADDBE5-860C-9FB3-B32F-BFFB212DC3F9}"/>
                </a:ext>
              </a:extLst>
            </p:cNvPr>
            <p:cNvSpPr/>
            <p:nvPr/>
          </p:nvSpPr>
          <p:spPr>
            <a:xfrm>
              <a:off x="-44754900" y="4005450"/>
              <a:ext cx="122875" cy="222925"/>
            </a:xfrm>
            <a:custGeom>
              <a:avLst/>
              <a:gdLst/>
              <a:ahLst/>
              <a:cxnLst/>
              <a:rect l="l" t="t" r="r" b="b"/>
              <a:pathLst>
                <a:path w="4915" h="8917" extrusionOk="0">
                  <a:moveTo>
                    <a:pt x="4915" y="0"/>
                  </a:moveTo>
                  <a:lnTo>
                    <a:pt x="2804" y="1040"/>
                  </a:lnTo>
                  <a:lnTo>
                    <a:pt x="2804" y="4789"/>
                  </a:lnTo>
                  <a:cubicBezTo>
                    <a:pt x="2804" y="4915"/>
                    <a:pt x="2710" y="5041"/>
                    <a:pt x="2615" y="5104"/>
                  </a:cubicBezTo>
                  <a:lnTo>
                    <a:pt x="0" y="6396"/>
                  </a:lnTo>
                  <a:lnTo>
                    <a:pt x="0" y="8916"/>
                  </a:lnTo>
                  <a:lnTo>
                    <a:pt x="4726" y="6396"/>
                  </a:lnTo>
                  <a:cubicBezTo>
                    <a:pt x="4852" y="6333"/>
                    <a:pt x="4915" y="6207"/>
                    <a:pt x="4915" y="6081"/>
                  </a:cubicBezTo>
                  <a:lnTo>
                    <a:pt x="4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7" name="Google Shape;1247;p37">
              <a:extLst>
                <a:ext uri="{FF2B5EF4-FFF2-40B4-BE49-F238E27FC236}">
                  <a16:creationId xmlns:a16="http://schemas.microsoft.com/office/drawing/2014/main" id="{3E99B4FF-A3A2-7523-2A69-127C56902EBB}"/>
                </a:ext>
              </a:extLst>
            </p:cNvPr>
            <p:cNvSpPr/>
            <p:nvPr/>
          </p:nvSpPr>
          <p:spPr>
            <a:xfrm>
              <a:off x="-44754900" y="4006225"/>
              <a:ext cx="52775" cy="105575"/>
            </a:xfrm>
            <a:custGeom>
              <a:avLst/>
              <a:gdLst/>
              <a:ahLst/>
              <a:cxnLst/>
              <a:rect l="l" t="t" r="r" b="b"/>
              <a:pathLst>
                <a:path w="2111" h="4223" extrusionOk="0">
                  <a:moveTo>
                    <a:pt x="0" y="1"/>
                  </a:moveTo>
                  <a:lnTo>
                    <a:pt x="0" y="3151"/>
                  </a:lnTo>
                  <a:lnTo>
                    <a:pt x="2111" y="4222"/>
                  </a:lnTo>
                  <a:lnTo>
                    <a:pt x="2111" y="10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8" name="Google Shape;1248;p37">
              <a:extLst>
                <a:ext uri="{FF2B5EF4-FFF2-40B4-BE49-F238E27FC236}">
                  <a16:creationId xmlns:a16="http://schemas.microsoft.com/office/drawing/2014/main" id="{2EBFFACD-D268-948B-BA11-F59A31AE87D0}"/>
                </a:ext>
              </a:extLst>
            </p:cNvPr>
            <p:cNvSpPr/>
            <p:nvPr/>
          </p:nvSpPr>
          <p:spPr>
            <a:xfrm>
              <a:off x="-44895900" y="4006225"/>
              <a:ext cx="122900" cy="225300"/>
            </a:xfrm>
            <a:custGeom>
              <a:avLst/>
              <a:gdLst/>
              <a:ahLst/>
              <a:cxnLst/>
              <a:rect l="l" t="t" r="r" b="b"/>
              <a:pathLst>
                <a:path w="4916" h="9012" extrusionOk="0">
                  <a:moveTo>
                    <a:pt x="1" y="1"/>
                  </a:moveTo>
                  <a:lnTo>
                    <a:pt x="1" y="6176"/>
                  </a:lnTo>
                  <a:cubicBezTo>
                    <a:pt x="1" y="6302"/>
                    <a:pt x="95" y="6428"/>
                    <a:pt x="190" y="6491"/>
                  </a:cubicBezTo>
                  <a:lnTo>
                    <a:pt x="4916" y="9011"/>
                  </a:lnTo>
                  <a:lnTo>
                    <a:pt x="4916" y="6428"/>
                  </a:lnTo>
                  <a:lnTo>
                    <a:pt x="2332" y="5105"/>
                  </a:lnTo>
                  <a:lnTo>
                    <a:pt x="2301" y="5105"/>
                  </a:lnTo>
                  <a:cubicBezTo>
                    <a:pt x="2206" y="5073"/>
                    <a:pt x="2143" y="4947"/>
                    <a:pt x="2143" y="4853"/>
                  </a:cubicBezTo>
                  <a:lnTo>
                    <a:pt x="2143" y="11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49" name="Google Shape;1249;p37">
            <a:extLst>
              <a:ext uri="{FF2B5EF4-FFF2-40B4-BE49-F238E27FC236}">
                <a16:creationId xmlns:a16="http://schemas.microsoft.com/office/drawing/2014/main" id="{FB90C720-4E38-C93A-0EDF-A8EF85C1E96E}"/>
              </a:ext>
            </a:extLst>
          </p:cNvPr>
          <p:cNvGrpSpPr/>
          <p:nvPr/>
        </p:nvGrpSpPr>
        <p:grpSpPr>
          <a:xfrm>
            <a:off x="2679740" y="1846812"/>
            <a:ext cx="338273" cy="340076"/>
            <a:chOff x="-49027775" y="3550975"/>
            <a:chExt cx="300100" cy="301700"/>
          </a:xfrm>
        </p:grpSpPr>
        <p:sp>
          <p:nvSpPr>
            <p:cNvPr id="1250" name="Google Shape;1250;p37">
              <a:extLst>
                <a:ext uri="{FF2B5EF4-FFF2-40B4-BE49-F238E27FC236}">
                  <a16:creationId xmlns:a16="http://schemas.microsoft.com/office/drawing/2014/main" id="{A6397C19-9078-3CEB-9477-7519136C0640}"/>
                </a:ext>
              </a:extLst>
            </p:cNvPr>
            <p:cNvSpPr/>
            <p:nvPr/>
          </p:nvSpPr>
          <p:spPr>
            <a:xfrm>
              <a:off x="-48941125" y="3613200"/>
              <a:ext cx="74050" cy="26825"/>
            </a:xfrm>
            <a:custGeom>
              <a:avLst/>
              <a:gdLst/>
              <a:ahLst/>
              <a:cxnLst/>
              <a:rect l="l" t="t" r="r" b="b"/>
              <a:pathLst>
                <a:path w="2962" h="1073" extrusionOk="0">
                  <a:moveTo>
                    <a:pt x="1260" y="1"/>
                  </a:moveTo>
                  <a:lnTo>
                    <a:pt x="0" y="1072"/>
                  </a:lnTo>
                  <a:lnTo>
                    <a:pt x="1702" y="107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1" name="Google Shape;1251;p37">
              <a:extLst>
                <a:ext uri="{FF2B5EF4-FFF2-40B4-BE49-F238E27FC236}">
                  <a16:creationId xmlns:a16="http://schemas.microsoft.com/office/drawing/2014/main" id="{BBBBC0BE-CA6D-2374-9E4B-835AA1F1741B}"/>
                </a:ext>
              </a:extLst>
            </p:cNvPr>
            <p:cNvSpPr/>
            <p:nvPr/>
          </p:nvSpPr>
          <p:spPr>
            <a:xfrm>
              <a:off x="-48871025" y="3613200"/>
              <a:ext cx="73275" cy="26825"/>
            </a:xfrm>
            <a:custGeom>
              <a:avLst/>
              <a:gdLst/>
              <a:ahLst/>
              <a:cxnLst/>
              <a:rect l="l" t="t" r="r" b="b"/>
              <a:pathLst>
                <a:path w="2931" h="1073" extrusionOk="0">
                  <a:moveTo>
                    <a:pt x="1260" y="1"/>
                  </a:moveTo>
                  <a:lnTo>
                    <a:pt x="0" y="1072"/>
                  </a:lnTo>
                  <a:lnTo>
                    <a:pt x="1670" y="1072"/>
                  </a:lnTo>
                  <a:lnTo>
                    <a:pt x="2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2" name="Google Shape;1252;p37">
              <a:extLst>
                <a:ext uri="{FF2B5EF4-FFF2-40B4-BE49-F238E27FC236}">
                  <a16:creationId xmlns:a16="http://schemas.microsoft.com/office/drawing/2014/main" id="{112407AA-E606-7333-D828-4B5EE5B1E6BA}"/>
                </a:ext>
              </a:extLst>
            </p:cNvPr>
            <p:cNvSpPr/>
            <p:nvPr/>
          </p:nvSpPr>
          <p:spPr>
            <a:xfrm>
              <a:off x="-48893075" y="3552550"/>
              <a:ext cx="95325" cy="43350"/>
            </a:xfrm>
            <a:custGeom>
              <a:avLst/>
              <a:gdLst/>
              <a:ahLst/>
              <a:cxnLst/>
              <a:rect l="l" t="t" r="r" b="b"/>
              <a:pathLst>
                <a:path w="3813" h="1734" extrusionOk="0">
                  <a:moveTo>
                    <a:pt x="0" y="1"/>
                  </a:moveTo>
                  <a:lnTo>
                    <a:pt x="2142" y="1734"/>
                  </a:lnTo>
                  <a:lnTo>
                    <a:pt x="3812" y="1734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3" name="Google Shape;1253;p37">
              <a:extLst>
                <a:ext uri="{FF2B5EF4-FFF2-40B4-BE49-F238E27FC236}">
                  <a16:creationId xmlns:a16="http://schemas.microsoft.com/office/drawing/2014/main" id="{C3C75D7D-9562-0C93-F31A-ED451C8EF4D6}"/>
                </a:ext>
              </a:extLst>
            </p:cNvPr>
            <p:cNvSpPr/>
            <p:nvPr/>
          </p:nvSpPr>
          <p:spPr>
            <a:xfrm>
              <a:off x="-49027775" y="3550975"/>
              <a:ext cx="100050" cy="87475"/>
            </a:xfrm>
            <a:custGeom>
              <a:avLst/>
              <a:gdLst/>
              <a:ahLst/>
              <a:cxnLst/>
              <a:rect l="l" t="t" r="r" b="b"/>
              <a:pathLst>
                <a:path w="4002" h="3499" extrusionOk="0">
                  <a:moveTo>
                    <a:pt x="2112" y="1797"/>
                  </a:moveTo>
                  <a:cubicBezTo>
                    <a:pt x="2332" y="1797"/>
                    <a:pt x="2490" y="1923"/>
                    <a:pt x="2490" y="2143"/>
                  </a:cubicBezTo>
                  <a:cubicBezTo>
                    <a:pt x="2490" y="2332"/>
                    <a:pt x="2332" y="2490"/>
                    <a:pt x="2112" y="2490"/>
                  </a:cubicBezTo>
                  <a:cubicBezTo>
                    <a:pt x="1923" y="2490"/>
                    <a:pt x="1765" y="2332"/>
                    <a:pt x="1765" y="2143"/>
                  </a:cubicBezTo>
                  <a:cubicBezTo>
                    <a:pt x="1765" y="1923"/>
                    <a:pt x="1923" y="1797"/>
                    <a:pt x="2112" y="1797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4"/>
                    <a:pt x="1" y="1072"/>
                  </a:cubicBezTo>
                  <a:lnTo>
                    <a:pt x="1" y="3498"/>
                  </a:lnTo>
                  <a:lnTo>
                    <a:pt x="2364" y="3498"/>
                  </a:lnTo>
                  <a:lnTo>
                    <a:pt x="4002" y="2143"/>
                  </a:lnTo>
                  <a:lnTo>
                    <a:pt x="14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4" name="Google Shape;1254;p37">
              <a:extLst>
                <a:ext uri="{FF2B5EF4-FFF2-40B4-BE49-F238E27FC236}">
                  <a16:creationId xmlns:a16="http://schemas.microsoft.com/office/drawing/2014/main" id="{1F69AB63-6B20-0D5D-E46B-0F94D7234153}"/>
                </a:ext>
              </a:extLst>
            </p:cNvPr>
            <p:cNvSpPr/>
            <p:nvPr/>
          </p:nvSpPr>
          <p:spPr>
            <a:xfrm>
              <a:off x="-48962400" y="3552550"/>
              <a:ext cx="95325" cy="43350"/>
            </a:xfrm>
            <a:custGeom>
              <a:avLst/>
              <a:gdLst/>
              <a:ahLst/>
              <a:cxnLst/>
              <a:rect l="l" t="t" r="r" b="b"/>
              <a:pathLst>
                <a:path w="3813" h="1734" extrusionOk="0">
                  <a:moveTo>
                    <a:pt x="1" y="1"/>
                  </a:moveTo>
                  <a:lnTo>
                    <a:pt x="2111" y="1734"/>
                  </a:lnTo>
                  <a:lnTo>
                    <a:pt x="3813" y="1734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Google Shape;1255;p37">
              <a:extLst>
                <a:ext uri="{FF2B5EF4-FFF2-40B4-BE49-F238E27FC236}">
                  <a16:creationId xmlns:a16="http://schemas.microsoft.com/office/drawing/2014/main" id="{811C1AD9-C92E-7947-32B4-8F370919B076}"/>
                </a:ext>
              </a:extLst>
            </p:cNvPr>
            <p:cNvSpPr/>
            <p:nvPr/>
          </p:nvSpPr>
          <p:spPr>
            <a:xfrm>
              <a:off x="-49027775" y="3657325"/>
              <a:ext cx="300100" cy="195350"/>
            </a:xfrm>
            <a:custGeom>
              <a:avLst/>
              <a:gdLst/>
              <a:ahLst/>
              <a:cxnLst/>
              <a:rect l="l" t="t" r="r" b="b"/>
              <a:pathLst>
                <a:path w="12004" h="7814" extrusionOk="0">
                  <a:moveTo>
                    <a:pt x="5987" y="410"/>
                  </a:moveTo>
                  <a:cubicBezTo>
                    <a:pt x="7719" y="410"/>
                    <a:pt x="9137" y="1827"/>
                    <a:pt x="9137" y="3560"/>
                  </a:cubicBezTo>
                  <a:cubicBezTo>
                    <a:pt x="9137" y="5293"/>
                    <a:pt x="7719" y="6711"/>
                    <a:pt x="5987" y="6711"/>
                  </a:cubicBezTo>
                  <a:cubicBezTo>
                    <a:pt x="4254" y="6711"/>
                    <a:pt x="2836" y="5293"/>
                    <a:pt x="2836" y="3560"/>
                  </a:cubicBezTo>
                  <a:cubicBezTo>
                    <a:pt x="2836" y="1827"/>
                    <a:pt x="4254" y="410"/>
                    <a:pt x="5987" y="410"/>
                  </a:cubicBezTo>
                  <a:close/>
                  <a:moveTo>
                    <a:pt x="1" y="0"/>
                  </a:moveTo>
                  <a:lnTo>
                    <a:pt x="1" y="6742"/>
                  </a:lnTo>
                  <a:cubicBezTo>
                    <a:pt x="1" y="7341"/>
                    <a:pt x="473" y="7813"/>
                    <a:pt x="1072" y="7813"/>
                  </a:cubicBezTo>
                  <a:lnTo>
                    <a:pt x="10933" y="7813"/>
                  </a:lnTo>
                  <a:cubicBezTo>
                    <a:pt x="11532" y="7813"/>
                    <a:pt x="12004" y="7341"/>
                    <a:pt x="12004" y="6742"/>
                  </a:cubicBezTo>
                  <a:lnTo>
                    <a:pt x="12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1256;p37">
              <a:extLst>
                <a:ext uri="{FF2B5EF4-FFF2-40B4-BE49-F238E27FC236}">
                  <a16:creationId xmlns:a16="http://schemas.microsoft.com/office/drawing/2014/main" id="{BCCB0BA8-ACC7-44CF-89CC-5D56668C5BA2}"/>
                </a:ext>
              </a:extLst>
            </p:cNvPr>
            <p:cNvSpPr/>
            <p:nvPr/>
          </p:nvSpPr>
          <p:spPr>
            <a:xfrm>
              <a:off x="-48886775" y="3726625"/>
              <a:ext cx="28375" cy="37050"/>
            </a:xfrm>
            <a:custGeom>
              <a:avLst/>
              <a:gdLst/>
              <a:ahLst/>
              <a:cxnLst/>
              <a:rect l="l" t="t" r="r" b="b"/>
              <a:pathLst>
                <a:path w="1135" h="1482" extrusionOk="0">
                  <a:moveTo>
                    <a:pt x="0" y="1"/>
                  </a:moveTo>
                  <a:lnTo>
                    <a:pt x="0" y="1481"/>
                  </a:lnTo>
                  <a:lnTo>
                    <a:pt x="1134" y="7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7" name="Google Shape;1257;p37">
              <a:extLst>
                <a:ext uri="{FF2B5EF4-FFF2-40B4-BE49-F238E27FC236}">
                  <a16:creationId xmlns:a16="http://schemas.microsoft.com/office/drawing/2014/main" id="{93817CBA-6017-65CE-5137-97FD9650455C}"/>
                </a:ext>
              </a:extLst>
            </p:cNvPr>
            <p:cNvSpPr/>
            <p:nvPr/>
          </p:nvSpPr>
          <p:spPr>
            <a:xfrm>
              <a:off x="-48822975" y="3550975"/>
              <a:ext cx="94525" cy="44925"/>
            </a:xfrm>
            <a:custGeom>
              <a:avLst/>
              <a:gdLst/>
              <a:ahLst/>
              <a:cxnLst/>
              <a:rect l="l" t="t" r="r" b="b"/>
              <a:pathLst>
                <a:path w="3781" h="1797" extrusionOk="0">
                  <a:moveTo>
                    <a:pt x="0" y="1"/>
                  </a:moveTo>
                  <a:lnTo>
                    <a:pt x="2111" y="1797"/>
                  </a:lnTo>
                  <a:lnTo>
                    <a:pt x="3781" y="1797"/>
                  </a:lnTo>
                  <a:lnTo>
                    <a:pt x="3781" y="1072"/>
                  </a:lnTo>
                  <a:cubicBezTo>
                    <a:pt x="3781" y="474"/>
                    <a:pt x="3308" y="1"/>
                    <a:pt x="27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8" name="Google Shape;1258;p37">
              <a:extLst>
                <a:ext uri="{FF2B5EF4-FFF2-40B4-BE49-F238E27FC236}">
                  <a16:creationId xmlns:a16="http://schemas.microsoft.com/office/drawing/2014/main" id="{D90768B1-534E-5DC5-0E10-05097EA787FA}"/>
                </a:ext>
              </a:extLst>
            </p:cNvPr>
            <p:cNvSpPr/>
            <p:nvPr/>
          </p:nvSpPr>
          <p:spPr>
            <a:xfrm>
              <a:off x="-48939550" y="3684100"/>
              <a:ext cx="122100" cy="122100"/>
            </a:xfrm>
            <a:custGeom>
              <a:avLst/>
              <a:gdLst/>
              <a:ahLst/>
              <a:cxnLst/>
              <a:rect l="l" t="t" r="r" b="b"/>
              <a:pathLst>
                <a:path w="4884" h="4884" extrusionOk="0">
                  <a:moveTo>
                    <a:pt x="1741" y="757"/>
                  </a:moveTo>
                  <a:cubicBezTo>
                    <a:pt x="1812" y="757"/>
                    <a:pt x="1885" y="777"/>
                    <a:pt x="1954" y="819"/>
                  </a:cubicBezTo>
                  <a:lnTo>
                    <a:pt x="4064" y="2237"/>
                  </a:lnTo>
                  <a:cubicBezTo>
                    <a:pt x="4253" y="2300"/>
                    <a:pt x="4253" y="2615"/>
                    <a:pt x="4064" y="2773"/>
                  </a:cubicBezTo>
                  <a:lnTo>
                    <a:pt x="1954" y="4190"/>
                  </a:lnTo>
                  <a:cubicBezTo>
                    <a:pt x="1885" y="4233"/>
                    <a:pt x="1812" y="4253"/>
                    <a:pt x="1741" y="4253"/>
                  </a:cubicBezTo>
                  <a:cubicBezTo>
                    <a:pt x="1553" y="4253"/>
                    <a:pt x="1387" y="4113"/>
                    <a:pt x="1387" y="3907"/>
                  </a:cubicBezTo>
                  <a:lnTo>
                    <a:pt x="1387" y="1103"/>
                  </a:lnTo>
                  <a:cubicBezTo>
                    <a:pt x="1387" y="897"/>
                    <a:pt x="1553" y="757"/>
                    <a:pt x="1741" y="757"/>
                  </a:cubicBezTo>
                  <a:close/>
                  <a:moveTo>
                    <a:pt x="2458" y="0"/>
                  </a:moveTo>
                  <a:cubicBezTo>
                    <a:pt x="1103" y="0"/>
                    <a:pt x="0" y="1103"/>
                    <a:pt x="0" y="2458"/>
                  </a:cubicBezTo>
                  <a:cubicBezTo>
                    <a:pt x="0" y="3781"/>
                    <a:pt x="1103" y="4884"/>
                    <a:pt x="2458" y="4884"/>
                  </a:cubicBezTo>
                  <a:cubicBezTo>
                    <a:pt x="3781" y="4884"/>
                    <a:pt x="4884" y="3781"/>
                    <a:pt x="4884" y="2458"/>
                  </a:cubicBezTo>
                  <a:cubicBezTo>
                    <a:pt x="4884" y="1103"/>
                    <a:pt x="3812" y="0"/>
                    <a:pt x="2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9" name="Google Shape;1259;p37">
              <a:extLst>
                <a:ext uri="{FF2B5EF4-FFF2-40B4-BE49-F238E27FC236}">
                  <a16:creationId xmlns:a16="http://schemas.microsoft.com/office/drawing/2014/main" id="{D961EBD3-36F8-0764-25CD-70D0F6108527}"/>
                </a:ext>
              </a:extLst>
            </p:cNvPr>
            <p:cNvSpPr/>
            <p:nvPr/>
          </p:nvSpPr>
          <p:spPr>
            <a:xfrm>
              <a:off x="-48801725" y="3613200"/>
              <a:ext cx="73275" cy="26825"/>
            </a:xfrm>
            <a:custGeom>
              <a:avLst/>
              <a:gdLst/>
              <a:ahLst/>
              <a:cxnLst/>
              <a:rect l="l" t="t" r="r" b="b"/>
              <a:pathLst>
                <a:path w="2931" h="1073" extrusionOk="0">
                  <a:moveTo>
                    <a:pt x="1261" y="1"/>
                  </a:moveTo>
                  <a:lnTo>
                    <a:pt x="1" y="1072"/>
                  </a:lnTo>
                  <a:lnTo>
                    <a:pt x="2931" y="1072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60" name="Google Shape;1260;p37">
            <a:extLst>
              <a:ext uri="{FF2B5EF4-FFF2-40B4-BE49-F238E27FC236}">
                <a16:creationId xmlns:a16="http://schemas.microsoft.com/office/drawing/2014/main" id="{0691A74E-EF15-D3E4-1836-3E68C73ED6C9}"/>
              </a:ext>
            </a:extLst>
          </p:cNvPr>
          <p:cNvGrpSpPr/>
          <p:nvPr/>
        </p:nvGrpSpPr>
        <p:grpSpPr>
          <a:xfrm>
            <a:off x="7857239" y="1847700"/>
            <a:ext cx="338273" cy="338301"/>
            <a:chOff x="-50134375" y="3550975"/>
            <a:chExt cx="300100" cy="300125"/>
          </a:xfrm>
        </p:grpSpPr>
        <p:sp>
          <p:nvSpPr>
            <p:cNvPr id="1261" name="Google Shape;1261;p37">
              <a:extLst>
                <a:ext uri="{FF2B5EF4-FFF2-40B4-BE49-F238E27FC236}">
                  <a16:creationId xmlns:a16="http://schemas.microsoft.com/office/drawing/2014/main" id="{4C70DC06-DE16-023F-152D-65BD3B6CC60C}"/>
                </a:ext>
              </a:extLst>
            </p:cNvPr>
            <p:cNvSpPr/>
            <p:nvPr/>
          </p:nvSpPr>
          <p:spPr>
            <a:xfrm>
              <a:off x="-50134375" y="3550975"/>
              <a:ext cx="300100" cy="300125"/>
            </a:xfrm>
            <a:custGeom>
              <a:avLst/>
              <a:gdLst/>
              <a:ahLst/>
              <a:cxnLst/>
              <a:rect l="l" t="t" r="r" b="b"/>
              <a:pathLst>
                <a:path w="12004" h="12005" extrusionOk="0">
                  <a:moveTo>
                    <a:pt x="9893" y="1419"/>
                  </a:moveTo>
                  <a:lnTo>
                    <a:pt x="9893" y="1797"/>
                  </a:lnTo>
                  <a:cubicBezTo>
                    <a:pt x="9893" y="1986"/>
                    <a:pt x="10050" y="2143"/>
                    <a:pt x="10239" y="2143"/>
                  </a:cubicBezTo>
                  <a:lnTo>
                    <a:pt x="10586" y="2143"/>
                  </a:lnTo>
                  <a:lnTo>
                    <a:pt x="10586" y="9893"/>
                  </a:lnTo>
                  <a:lnTo>
                    <a:pt x="10239" y="9893"/>
                  </a:lnTo>
                  <a:cubicBezTo>
                    <a:pt x="10050" y="9893"/>
                    <a:pt x="9893" y="10051"/>
                    <a:pt x="9893" y="10240"/>
                  </a:cubicBezTo>
                  <a:lnTo>
                    <a:pt x="9893" y="10587"/>
                  </a:lnTo>
                  <a:lnTo>
                    <a:pt x="2143" y="10587"/>
                  </a:lnTo>
                  <a:lnTo>
                    <a:pt x="2143" y="10240"/>
                  </a:lnTo>
                  <a:cubicBezTo>
                    <a:pt x="2143" y="10051"/>
                    <a:pt x="1985" y="9893"/>
                    <a:pt x="1765" y="9893"/>
                  </a:cubicBezTo>
                  <a:lnTo>
                    <a:pt x="1418" y="9893"/>
                  </a:lnTo>
                  <a:lnTo>
                    <a:pt x="1418" y="2143"/>
                  </a:lnTo>
                  <a:lnTo>
                    <a:pt x="1765" y="2143"/>
                  </a:lnTo>
                  <a:cubicBezTo>
                    <a:pt x="1985" y="2143"/>
                    <a:pt x="2143" y="1986"/>
                    <a:pt x="2143" y="1797"/>
                  </a:cubicBezTo>
                  <a:lnTo>
                    <a:pt x="2143" y="1419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1797"/>
                  </a:lnTo>
                  <a:cubicBezTo>
                    <a:pt x="0" y="1986"/>
                    <a:pt x="158" y="2143"/>
                    <a:pt x="347" y="2143"/>
                  </a:cubicBezTo>
                  <a:lnTo>
                    <a:pt x="693" y="2143"/>
                  </a:lnTo>
                  <a:lnTo>
                    <a:pt x="693" y="9893"/>
                  </a:lnTo>
                  <a:lnTo>
                    <a:pt x="347" y="9893"/>
                  </a:lnTo>
                  <a:cubicBezTo>
                    <a:pt x="158" y="9893"/>
                    <a:pt x="0" y="10051"/>
                    <a:pt x="0" y="10240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47" y="12004"/>
                  </a:cubicBezTo>
                  <a:lnTo>
                    <a:pt x="1765" y="12004"/>
                  </a:lnTo>
                  <a:cubicBezTo>
                    <a:pt x="1985" y="12004"/>
                    <a:pt x="2111" y="11847"/>
                    <a:pt x="2111" y="11658"/>
                  </a:cubicBezTo>
                  <a:lnTo>
                    <a:pt x="2111" y="11311"/>
                  </a:lnTo>
                  <a:lnTo>
                    <a:pt x="9893" y="11311"/>
                  </a:lnTo>
                  <a:lnTo>
                    <a:pt x="9893" y="11658"/>
                  </a:lnTo>
                  <a:cubicBezTo>
                    <a:pt x="9893" y="11847"/>
                    <a:pt x="10050" y="12004"/>
                    <a:pt x="10239" y="12004"/>
                  </a:cubicBezTo>
                  <a:lnTo>
                    <a:pt x="11657" y="12004"/>
                  </a:lnTo>
                  <a:cubicBezTo>
                    <a:pt x="11846" y="12004"/>
                    <a:pt x="12004" y="11847"/>
                    <a:pt x="12004" y="11658"/>
                  </a:cubicBezTo>
                  <a:lnTo>
                    <a:pt x="12004" y="10240"/>
                  </a:lnTo>
                  <a:cubicBezTo>
                    <a:pt x="12004" y="10051"/>
                    <a:pt x="11846" y="9893"/>
                    <a:pt x="11657" y="9893"/>
                  </a:cubicBezTo>
                  <a:lnTo>
                    <a:pt x="11311" y="9893"/>
                  </a:lnTo>
                  <a:lnTo>
                    <a:pt x="11311" y="2143"/>
                  </a:lnTo>
                  <a:lnTo>
                    <a:pt x="11657" y="2143"/>
                  </a:lnTo>
                  <a:cubicBezTo>
                    <a:pt x="11846" y="2143"/>
                    <a:pt x="12004" y="1986"/>
                    <a:pt x="12004" y="1797"/>
                  </a:cubicBezTo>
                  <a:lnTo>
                    <a:pt x="12004" y="348"/>
                  </a:lnTo>
                  <a:cubicBezTo>
                    <a:pt x="12004" y="159"/>
                    <a:pt x="11846" y="1"/>
                    <a:pt x="11657" y="1"/>
                  </a:cubicBezTo>
                  <a:lnTo>
                    <a:pt x="10239" y="1"/>
                  </a:lnTo>
                  <a:cubicBezTo>
                    <a:pt x="10050" y="1"/>
                    <a:pt x="9893" y="159"/>
                    <a:pt x="9893" y="348"/>
                  </a:cubicBezTo>
                  <a:lnTo>
                    <a:pt x="9893" y="726"/>
                  </a:lnTo>
                  <a:lnTo>
                    <a:pt x="2111" y="726"/>
                  </a:lnTo>
                  <a:lnTo>
                    <a:pt x="2111" y="348"/>
                  </a:lnTo>
                  <a:cubicBezTo>
                    <a:pt x="2111" y="159"/>
                    <a:pt x="1985" y="1"/>
                    <a:pt x="17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2" name="Google Shape;1262;p37">
              <a:extLst>
                <a:ext uri="{FF2B5EF4-FFF2-40B4-BE49-F238E27FC236}">
                  <a16:creationId xmlns:a16="http://schemas.microsoft.com/office/drawing/2014/main" id="{BAEA2945-ADE8-BB3C-6D85-B2AB234C9546}"/>
                </a:ext>
              </a:extLst>
            </p:cNvPr>
            <p:cNvSpPr/>
            <p:nvPr/>
          </p:nvSpPr>
          <p:spPr>
            <a:xfrm>
              <a:off x="-50054825" y="3603750"/>
              <a:ext cx="141800" cy="194575"/>
            </a:xfrm>
            <a:custGeom>
              <a:avLst/>
              <a:gdLst/>
              <a:ahLst/>
              <a:cxnLst/>
              <a:rect l="l" t="t" r="r" b="b"/>
              <a:pathLst>
                <a:path w="5672" h="7783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65"/>
                  </a:lnTo>
                  <a:cubicBezTo>
                    <a:pt x="0" y="1873"/>
                    <a:pt x="74" y="1922"/>
                    <a:pt x="151" y="1922"/>
                  </a:cubicBezTo>
                  <a:cubicBezTo>
                    <a:pt x="186" y="1922"/>
                    <a:pt x="222" y="1911"/>
                    <a:pt x="252" y="1891"/>
                  </a:cubicBezTo>
                  <a:lnTo>
                    <a:pt x="725" y="1419"/>
                  </a:lnTo>
                  <a:lnTo>
                    <a:pt x="2143" y="1419"/>
                  </a:lnTo>
                  <a:lnTo>
                    <a:pt x="2143" y="7089"/>
                  </a:lnTo>
                  <a:lnTo>
                    <a:pt x="1670" y="7562"/>
                  </a:lnTo>
                  <a:cubicBezTo>
                    <a:pt x="1576" y="7625"/>
                    <a:pt x="1670" y="7782"/>
                    <a:pt x="1765" y="7782"/>
                  </a:cubicBezTo>
                  <a:lnTo>
                    <a:pt x="3907" y="7782"/>
                  </a:lnTo>
                  <a:cubicBezTo>
                    <a:pt x="4064" y="7782"/>
                    <a:pt x="4096" y="7625"/>
                    <a:pt x="4033" y="7562"/>
                  </a:cubicBezTo>
                  <a:lnTo>
                    <a:pt x="3560" y="7089"/>
                  </a:lnTo>
                  <a:lnTo>
                    <a:pt x="3560" y="1419"/>
                  </a:lnTo>
                  <a:lnTo>
                    <a:pt x="4978" y="1419"/>
                  </a:lnTo>
                  <a:lnTo>
                    <a:pt x="5451" y="1891"/>
                  </a:lnTo>
                  <a:cubicBezTo>
                    <a:pt x="5467" y="1908"/>
                    <a:pt x="5491" y="1916"/>
                    <a:pt x="5517" y="1916"/>
                  </a:cubicBezTo>
                  <a:cubicBezTo>
                    <a:pt x="5587" y="1916"/>
                    <a:pt x="5671" y="1857"/>
                    <a:pt x="5671" y="1765"/>
                  </a:cubicBezTo>
                  <a:lnTo>
                    <a:pt x="5671" y="347"/>
                  </a:lnTo>
                  <a:cubicBezTo>
                    <a:pt x="5671" y="158"/>
                    <a:pt x="5514" y="1"/>
                    <a:pt x="5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019731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>
          <a:extLst>
            <a:ext uri="{FF2B5EF4-FFF2-40B4-BE49-F238E27FC236}">
              <a16:creationId xmlns:a16="http://schemas.microsoft.com/office/drawing/2014/main" id="{A6E4ED11-AE5E-7F9C-AE3E-ACDD094CE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37">
            <a:extLst>
              <a:ext uri="{FF2B5EF4-FFF2-40B4-BE49-F238E27FC236}">
                <a16:creationId xmlns:a16="http://schemas.microsoft.com/office/drawing/2014/main" id="{A25DDB4C-1BE6-AEF3-DAC4-655C1D2C4D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Unicef </a:t>
            </a:r>
            <a:r>
              <a:rPr lang="es-MX" sz="2800" dirty="0" err="1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for</a:t>
            </a:r>
            <a:r>
              <a:rPr lang="es-MX" sz="28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s-MX" sz="2800" dirty="0" err="1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every</a:t>
            </a:r>
            <a:r>
              <a:rPr lang="es-MX" sz="28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s-MX" sz="2800" dirty="0" err="1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child</a:t>
            </a:r>
            <a:endParaRPr lang="es-MX" sz="28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184" name="Google Shape;1184;p37">
            <a:extLst>
              <a:ext uri="{FF2B5EF4-FFF2-40B4-BE49-F238E27FC236}">
                <a16:creationId xmlns:a16="http://schemas.microsoft.com/office/drawing/2014/main" id="{072AE65B-6FB7-9631-B3BB-B0ADB498AF10}"/>
              </a:ext>
            </a:extLst>
          </p:cNvPr>
          <p:cNvGrpSpPr/>
          <p:nvPr/>
        </p:nvGrpSpPr>
        <p:grpSpPr>
          <a:xfrm>
            <a:off x="417144" y="1385650"/>
            <a:ext cx="1411800" cy="3199703"/>
            <a:chOff x="417144" y="1385650"/>
            <a:chExt cx="1411800" cy="3199703"/>
          </a:xfrm>
        </p:grpSpPr>
        <p:sp>
          <p:nvSpPr>
            <p:cNvPr id="1185" name="Google Shape;1185;p37">
              <a:extLst>
                <a:ext uri="{FF2B5EF4-FFF2-40B4-BE49-F238E27FC236}">
                  <a16:creationId xmlns:a16="http://schemas.microsoft.com/office/drawing/2014/main" id="{736D03B2-35E4-B1E0-D07D-B92A0E743E64}"/>
                </a:ext>
              </a:extLst>
            </p:cNvPr>
            <p:cNvSpPr txBox="1"/>
            <p:nvPr/>
          </p:nvSpPr>
          <p:spPr>
            <a:xfrm>
              <a:off x="417144" y="3547950"/>
              <a:ext cx="1411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Objetivos</a:t>
              </a:r>
              <a:endParaRPr sz="20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86" name="Google Shape;1186;p37">
              <a:extLst>
                <a:ext uri="{FF2B5EF4-FFF2-40B4-BE49-F238E27FC236}">
                  <a16:creationId xmlns:a16="http://schemas.microsoft.com/office/drawing/2014/main" id="{B9780310-437D-D68D-696C-D8B63F585350}"/>
                </a:ext>
              </a:extLst>
            </p:cNvPr>
            <p:cNvSpPr txBox="1"/>
            <p:nvPr/>
          </p:nvSpPr>
          <p:spPr>
            <a:xfrm>
              <a:off x="417144" y="3888453"/>
              <a:ext cx="14118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La pagina es medianamente clara en sus objetivos.</a:t>
              </a:r>
            </a:p>
          </p:txBody>
        </p:sp>
        <p:sp>
          <p:nvSpPr>
            <p:cNvPr id="1187" name="Google Shape;1187;p37">
              <a:extLst>
                <a:ext uri="{FF2B5EF4-FFF2-40B4-BE49-F238E27FC236}">
                  <a16:creationId xmlns:a16="http://schemas.microsoft.com/office/drawing/2014/main" id="{2DFA5B63-31C2-A489-40BA-17C987ED8398}"/>
                </a:ext>
              </a:extLst>
            </p:cNvPr>
            <p:cNvSpPr/>
            <p:nvPr/>
          </p:nvSpPr>
          <p:spPr>
            <a:xfrm>
              <a:off x="491844" y="2866141"/>
              <a:ext cx="1262400" cy="58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20%</a:t>
              </a:r>
              <a:endParaRPr dirty="0">
                <a:solidFill>
                  <a:schemeClr val="lt1"/>
                </a:solidFill>
              </a:endParaRPr>
            </a:p>
          </p:txBody>
        </p:sp>
        <p:grpSp>
          <p:nvGrpSpPr>
            <p:cNvPr id="1188" name="Google Shape;1188;p37">
              <a:extLst>
                <a:ext uri="{FF2B5EF4-FFF2-40B4-BE49-F238E27FC236}">
                  <a16:creationId xmlns:a16="http://schemas.microsoft.com/office/drawing/2014/main" id="{370C7063-C9B3-A306-0FB8-B88AF50D28B6}"/>
                </a:ext>
              </a:extLst>
            </p:cNvPr>
            <p:cNvGrpSpPr/>
            <p:nvPr/>
          </p:nvGrpSpPr>
          <p:grpSpPr>
            <a:xfrm>
              <a:off x="491844" y="1385650"/>
              <a:ext cx="1262400" cy="1262400"/>
              <a:chOff x="491844" y="1385650"/>
              <a:chExt cx="1262400" cy="1262400"/>
            </a:xfrm>
          </p:grpSpPr>
          <p:sp>
            <p:nvSpPr>
              <p:cNvPr id="1189" name="Google Shape;1189;p37">
                <a:extLst>
                  <a:ext uri="{FF2B5EF4-FFF2-40B4-BE49-F238E27FC236}">
                    <a16:creationId xmlns:a16="http://schemas.microsoft.com/office/drawing/2014/main" id="{2728EEFF-201C-D3CA-2814-2235BB3E41BA}"/>
                  </a:ext>
                </a:extLst>
              </p:cNvPr>
              <p:cNvSpPr/>
              <p:nvPr/>
            </p:nvSpPr>
            <p:spPr>
              <a:xfrm>
                <a:off x="491844" y="1385650"/>
                <a:ext cx="1262400" cy="1262400"/>
              </a:xfrm>
              <a:prstGeom prst="arc">
                <a:avLst>
                  <a:gd name="adj1" fmla="val 10791695"/>
                  <a:gd name="adj2" fmla="val 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diamond" w="sm" len="sm"/>
                <a:tailEnd type="diamond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190" name="Google Shape;1190;p37">
                <a:extLst>
                  <a:ext uri="{FF2B5EF4-FFF2-40B4-BE49-F238E27FC236}">
                    <a16:creationId xmlns:a16="http://schemas.microsoft.com/office/drawing/2014/main" id="{A9D8CEFE-C6B2-7AD9-306A-7369F81A6D8A}"/>
                  </a:ext>
                </a:extLst>
              </p:cNvPr>
              <p:cNvGrpSpPr/>
              <p:nvPr/>
            </p:nvGrpSpPr>
            <p:grpSpPr>
              <a:xfrm>
                <a:off x="572410" y="1466216"/>
                <a:ext cx="1101269" cy="1101269"/>
                <a:chOff x="917775" y="1818900"/>
                <a:chExt cx="1505700" cy="1505700"/>
              </a:xfrm>
            </p:grpSpPr>
            <p:sp>
              <p:nvSpPr>
                <p:cNvPr id="1191" name="Google Shape;1191;p37">
                  <a:extLst>
                    <a:ext uri="{FF2B5EF4-FFF2-40B4-BE49-F238E27FC236}">
                      <a16:creationId xmlns:a16="http://schemas.microsoft.com/office/drawing/2014/main" id="{5A392F43-E1BF-A222-9FF3-935281F809F1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donut">
                  <a:avLst>
                    <a:gd name="adj" fmla="val 18847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92" name="Google Shape;1192;p37">
                  <a:extLst>
                    <a:ext uri="{FF2B5EF4-FFF2-40B4-BE49-F238E27FC236}">
                      <a16:creationId xmlns:a16="http://schemas.microsoft.com/office/drawing/2014/main" id="{2505614B-14AF-6B3D-8536-42B98F8D20E5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blockArc">
                  <a:avLst>
                    <a:gd name="adj1" fmla="val 10803767"/>
                    <a:gd name="adj2" fmla="val 260"/>
                    <a:gd name="adj3" fmla="val 18857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1193" name="Google Shape;1193;p37">
            <a:extLst>
              <a:ext uri="{FF2B5EF4-FFF2-40B4-BE49-F238E27FC236}">
                <a16:creationId xmlns:a16="http://schemas.microsoft.com/office/drawing/2014/main" id="{28012CC4-7F7B-39AC-E0DE-5454724FD62A}"/>
              </a:ext>
            </a:extLst>
          </p:cNvPr>
          <p:cNvGrpSpPr/>
          <p:nvPr/>
        </p:nvGrpSpPr>
        <p:grpSpPr>
          <a:xfrm>
            <a:off x="2142977" y="1385650"/>
            <a:ext cx="1411800" cy="3199703"/>
            <a:chOff x="2142977" y="1385650"/>
            <a:chExt cx="1411800" cy="3199703"/>
          </a:xfrm>
        </p:grpSpPr>
        <p:sp>
          <p:nvSpPr>
            <p:cNvPr id="1194" name="Google Shape;1194;p37">
              <a:extLst>
                <a:ext uri="{FF2B5EF4-FFF2-40B4-BE49-F238E27FC236}">
                  <a16:creationId xmlns:a16="http://schemas.microsoft.com/office/drawing/2014/main" id="{4B94CB98-E680-FB30-2687-FCE9AEA19508}"/>
                </a:ext>
              </a:extLst>
            </p:cNvPr>
            <p:cNvSpPr txBox="1"/>
            <p:nvPr/>
          </p:nvSpPr>
          <p:spPr>
            <a:xfrm>
              <a:off x="2142977" y="3547950"/>
              <a:ext cx="1411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Interes</a:t>
              </a:r>
              <a:endParaRPr sz="20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95" name="Google Shape;1195;p37">
              <a:extLst>
                <a:ext uri="{FF2B5EF4-FFF2-40B4-BE49-F238E27FC236}">
                  <a16:creationId xmlns:a16="http://schemas.microsoft.com/office/drawing/2014/main" id="{BA99156A-DDC2-63D4-FFB3-90DE492B3751}"/>
                </a:ext>
              </a:extLst>
            </p:cNvPr>
            <p:cNvSpPr txBox="1"/>
            <p:nvPr/>
          </p:nvSpPr>
          <p:spPr>
            <a:xfrm>
              <a:off x="2142977" y="3888453"/>
              <a:ext cx="14118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La pagina no se enfoca en generar interés.</a:t>
              </a:r>
            </a:p>
          </p:txBody>
        </p:sp>
        <p:sp>
          <p:nvSpPr>
            <p:cNvPr id="1196" name="Google Shape;1196;p37">
              <a:extLst>
                <a:ext uri="{FF2B5EF4-FFF2-40B4-BE49-F238E27FC236}">
                  <a16:creationId xmlns:a16="http://schemas.microsoft.com/office/drawing/2014/main" id="{1E6B01A1-F741-8F85-5E9E-4D4C56947F03}"/>
                </a:ext>
              </a:extLst>
            </p:cNvPr>
            <p:cNvSpPr/>
            <p:nvPr/>
          </p:nvSpPr>
          <p:spPr>
            <a:xfrm>
              <a:off x="2217677" y="2866141"/>
              <a:ext cx="1262400" cy="58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10%</a:t>
              </a:r>
              <a:endParaRPr dirty="0">
                <a:solidFill>
                  <a:schemeClr val="lt1"/>
                </a:solidFill>
              </a:endParaRPr>
            </a:p>
          </p:txBody>
        </p:sp>
        <p:grpSp>
          <p:nvGrpSpPr>
            <p:cNvPr id="1197" name="Google Shape;1197;p37">
              <a:extLst>
                <a:ext uri="{FF2B5EF4-FFF2-40B4-BE49-F238E27FC236}">
                  <a16:creationId xmlns:a16="http://schemas.microsoft.com/office/drawing/2014/main" id="{E72B32C7-6843-D964-C382-263E6548CB11}"/>
                </a:ext>
              </a:extLst>
            </p:cNvPr>
            <p:cNvGrpSpPr/>
            <p:nvPr/>
          </p:nvGrpSpPr>
          <p:grpSpPr>
            <a:xfrm>
              <a:off x="2217677" y="1385650"/>
              <a:ext cx="1262400" cy="1262400"/>
              <a:chOff x="2217675" y="1385650"/>
              <a:chExt cx="1262400" cy="1262400"/>
            </a:xfrm>
          </p:grpSpPr>
          <p:sp>
            <p:nvSpPr>
              <p:cNvPr id="1198" name="Google Shape;1198;p37">
                <a:extLst>
                  <a:ext uri="{FF2B5EF4-FFF2-40B4-BE49-F238E27FC236}">
                    <a16:creationId xmlns:a16="http://schemas.microsoft.com/office/drawing/2014/main" id="{5B8A5515-731F-3647-14A9-4B2C6AABDFB1}"/>
                  </a:ext>
                </a:extLst>
              </p:cNvPr>
              <p:cNvSpPr/>
              <p:nvPr/>
            </p:nvSpPr>
            <p:spPr>
              <a:xfrm>
                <a:off x="2217675" y="1385650"/>
                <a:ext cx="1262400" cy="12624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diamond" w="sm" len="sm"/>
                <a:tailEnd type="diamond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199" name="Google Shape;1199;p37">
                <a:extLst>
                  <a:ext uri="{FF2B5EF4-FFF2-40B4-BE49-F238E27FC236}">
                    <a16:creationId xmlns:a16="http://schemas.microsoft.com/office/drawing/2014/main" id="{A9E7A4AE-8D80-EAA1-2251-A78E967CE79F}"/>
                  </a:ext>
                </a:extLst>
              </p:cNvPr>
              <p:cNvGrpSpPr/>
              <p:nvPr/>
            </p:nvGrpSpPr>
            <p:grpSpPr>
              <a:xfrm>
                <a:off x="2298241" y="1466216"/>
                <a:ext cx="1101269" cy="1101269"/>
                <a:chOff x="917775" y="1818900"/>
                <a:chExt cx="1505700" cy="1505700"/>
              </a:xfrm>
            </p:grpSpPr>
            <p:sp>
              <p:nvSpPr>
                <p:cNvPr id="1200" name="Google Shape;1200;p37">
                  <a:extLst>
                    <a:ext uri="{FF2B5EF4-FFF2-40B4-BE49-F238E27FC236}">
                      <a16:creationId xmlns:a16="http://schemas.microsoft.com/office/drawing/2014/main" id="{BCE8C875-2253-AC39-EE37-56E4D9CAF588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donut">
                  <a:avLst>
                    <a:gd name="adj" fmla="val 18847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01" name="Google Shape;1201;p37">
                  <a:extLst>
                    <a:ext uri="{FF2B5EF4-FFF2-40B4-BE49-F238E27FC236}">
                      <a16:creationId xmlns:a16="http://schemas.microsoft.com/office/drawing/2014/main" id="{200BBC0F-E7E9-AC17-F08B-4627F87AF211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blockArc">
                  <a:avLst>
                    <a:gd name="adj1" fmla="val 16179563"/>
                    <a:gd name="adj2" fmla="val 260"/>
                    <a:gd name="adj3" fmla="val 18857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1202" name="Google Shape;1202;p37">
            <a:extLst>
              <a:ext uri="{FF2B5EF4-FFF2-40B4-BE49-F238E27FC236}">
                <a16:creationId xmlns:a16="http://schemas.microsoft.com/office/drawing/2014/main" id="{45085CFB-4840-5893-917B-863A83E629B1}"/>
              </a:ext>
            </a:extLst>
          </p:cNvPr>
          <p:cNvGrpSpPr/>
          <p:nvPr/>
        </p:nvGrpSpPr>
        <p:grpSpPr>
          <a:xfrm>
            <a:off x="3868810" y="1385650"/>
            <a:ext cx="1411800" cy="3199703"/>
            <a:chOff x="3868810" y="1385650"/>
            <a:chExt cx="1411800" cy="3199703"/>
          </a:xfrm>
        </p:grpSpPr>
        <p:sp>
          <p:nvSpPr>
            <p:cNvPr id="1203" name="Google Shape;1203;p37">
              <a:extLst>
                <a:ext uri="{FF2B5EF4-FFF2-40B4-BE49-F238E27FC236}">
                  <a16:creationId xmlns:a16="http://schemas.microsoft.com/office/drawing/2014/main" id="{0AC1266B-E138-4F5F-AAEA-8ABBDD157CD5}"/>
                </a:ext>
              </a:extLst>
            </p:cNvPr>
            <p:cNvSpPr txBox="1"/>
            <p:nvPr/>
          </p:nvSpPr>
          <p:spPr>
            <a:xfrm>
              <a:off x="3868810" y="3547950"/>
              <a:ext cx="1411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</a:t>
              </a:r>
              <a:r>
                <a:rPr lang="en" sz="20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sabilidad </a:t>
              </a:r>
              <a:endParaRPr sz="20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4" name="Google Shape;1204;p37">
              <a:extLst>
                <a:ext uri="{FF2B5EF4-FFF2-40B4-BE49-F238E27FC236}">
                  <a16:creationId xmlns:a16="http://schemas.microsoft.com/office/drawing/2014/main" id="{9FBB505F-4D31-5499-78B7-23596554652B}"/>
                </a:ext>
              </a:extLst>
            </p:cNvPr>
            <p:cNvSpPr txBox="1"/>
            <p:nvPr/>
          </p:nvSpPr>
          <p:spPr>
            <a:xfrm>
              <a:off x="3868810" y="3888453"/>
              <a:ext cx="14118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MX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Es fácil navegar medianamente la pagina</a:t>
              </a:r>
            </a:p>
          </p:txBody>
        </p:sp>
        <p:sp>
          <p:nvSpPr>
            <p:cNvPr id="1205" name="Google Shape;1205;p37">
              <a:extLst>
                <a:ext uri="{FF2B5EF4-FFF2-40B4-BE49-F238E27FC236}">
                  <a16:creationId xmlns:a16="http://schemas.microsoft.com/office/drawing/2014/main" id="{05531332-5465-033B-E7BF-218D7000EE1F}"/>
                </a:ext>
              </a:extLst>
            </p:cNvPr>
            <p:cNvSpPr/>
            <p:nvPr/>
          </p:nvSpPr>
          <p:spPr>
            <a:xfrm>
              <a:off x="3943510" y="2866141"/>
              <a:ext cx="1262400" cy="58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20%</a:t>
              </a:r>
              <a:endParaRPr dirty="0">
                <a:solidFill>
                  <a:schemeClr val="lt1"/>
                </a:solidFill>
              </a:endParaRPr>
            </a:p>
          </p:txBody>
        </p:sp>
        <p:grpSp>
          <p:nvGrpSpPr>
            <p:cNvPr id="1206" name="Google Shape;1206;p37">
              <a:extLst>
                <a:ext uri="{FF2B5EF4-FFF2-40B4-BE49-F238E27FC236}">
                  <a16:creationId xmlns:a16="http://schemas.microsoft.com/office/drawing/2014/main" id="{B67E38F0-96EB-0937-0BD9-9480C4ED4442}"/>
                </a:ext>
              </a:extLst>
            </p:cNvPr>
            <p:cNvGrpSpPr/>
            <p:nvPr/>
          </p:nvGrpSpPr>
          <p:grpSpPr>
            <a:xfrm>
              <a:off x="3943510" y="1385650"/>
              <a:ext cx="1262400" cy="1262400"/>
              <a:chOff x="3943506" y="1385650"/>
              <a:chExt cx="1262400" cy="1262400"/>
            </a:xfrm>
          </p:grpSpPr>
          <p:sp>
            <p:nvSpPr>
              <p:cNvPr id="1207" name="Google Shape;1207;p37">
                <a:extLst>
                  <a:ext uri="{FF2B5EF4-FFF2-40B4-BE49-F238E27FC236}">
                    <a16:creationId xmlns:a16="http://schemas.microsoft.com/office/drawing/2014/main" id="{A489E458-9731-D442-CB18-B8CF54854A19}"/>
                  </a:ext>
                </a:extLst>
              </p:cNvPr>
              <p:cNvSpPr/>
              <p:nvPr/>
            </p:nvSpPr>
            <p:spPr>
              <a:xfrm>
                <a:off x="3943506" y="1385650"/>
                <a:ext cx="1262400" cy="1262400"/>
              </a:xfrm>
              <a:prstGeom prst="arc">
                <a:avLst>
                  <a:gd name="adj1" fmla="val 8206524"/>
                  <a:gd name="adj2" fmla="val 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diamond" w="sm" len="sm"/>
                <a:tailEnd type="diamond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208" name="Google Shape;1208;p37">
                <a:extLst>
                  <a:ext uri="{FF2B5EF4-FFF2-40B4-BE49-F238E27FC236}">
                    <a16:creationId xmlns:a16="http://schemas.microsoft.com/office/drawing/2014/main" id="{679E3DE8-CC7A-2A39-E0C5-26D5F31B8025}"/>
                  </a:ext>
                </a:extLst>
              </p:cNvPr>
              <p:cNvGrpSpPr/>
              <p:nvPr/>
            </p:nvGrpSpPr>
            <p:grpSpPr>
              <a:xfrm>
                <a:off x="4024072" y="1466216"/>
                <a:ext cx="1101269" cy="1101269"/>
                <a:chOff x="917775" y="1818900"/>
                <a:chExt cx="1505700" cy="1505700"/>
              </a:xfrm>
            </p:grpSpPr>
            <p:sp>
              <p:nvSpPr>
                <p:cNvPr id="1209" name="Google Shape;1209;p37">
                  <a:extLst>
                    <a:ext uri="{FF2B5EF4-FFF2-40B4-BE49-F238E27FC236}">
                      <a16:creationId xmlns:a16="http://schemas.microsoft.com/office/drawing/2014/main" id="{50555E6A-1D18-1278-E51A-31282302F28B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donut">
                  <a:avLst>
                    <a:gd name="adj" fmla="val 18847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10" name="Google Shape;1210;p37">
                  <a:extLst>
                    <a:ext uri="{FF2B5EF4-FFF2-40B4-BE49-F238E27FC236}">
                      <a16:creationId xmlns:a16="http://schemas.microsoft.com/office/drawing/2014/main" id="{2E8E30A3-3053-93C2-D7DB-7DB607907575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blockArc">
                  <a:avLst>
                    <a:gd name="adj1" fmla="val 8243254"/>
                    <a:gd name="adj2" fmla="val 260"/>
                    <a:gd name="adj3" fmla="val 1885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1211" name="Google Shape;1211;p37">
            <a:extLst>
              <a:ext uri="{FF2B5EF4-FFF2-40B4-BE49-F238E27FC236}">
                <a16:creationId xmlns:a16="http://schemas.microsoft.com/office/drawing/2014/main" id="{53EEE307-091D-CD1A-D91C-0B33BADEE97E}"/>
              </a:ext>
            </a:extLst>
          </p:cNvPr>
          <p:cNvGrpSpPr/>
          <p:nvPr/>
        </p:nvGrpSpPr>
        <p:grpSpPr>
          <a:xfrm>
            <a:off x="5594642" y="1385650"/>
            <a:ext cx="1411800" cy="3199703"/>
            <a:chOff x="5594642" y="1385650"/>
            <a:chExt cx="1411800" cy="3199703"/>
          </a:xfrm>
        </p:grpSpPr>
        <p:sp>
          <p:nvSpPr>
            <p:cNvPr id="1212" name="Google Shape;1212;p37">
              <a:extLst>
                <a:ext uri="{FF2B5EF4-FFF2-40B4-BE49-F238E27FC236}">
                  <a16:creationId xmlns:a16="http://schemas.microsoft.com/office/drawing/2014/main" id="{04614609-4552-A75B-ED33-36351A4B68F6}"/>
                </a:ext>
              </a:extLst>
            </p:cNvPr>
            <p:cNvSpPr txBox="1"/>
            <p:nvPr/>
          </p:nvSpPr>
          <p:spPr>
            <a:xfrm>
              <a:off x="5594642" y="3547950"/>
              <a:ext cx="1411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Graficos</a:t>
              </a:r>
              <a:endParaRPr sz="20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13" name="Google Shape;1213;p37">
              <a:extLst>
                <a:ext uri="{FF2B5EF4-FFF2-40B4-BE49-F238E27FC236}">
                  <a16:creationId xmlns:a16="http://schemas.microsoft.com/office/drawing/2014/main" id="{4568524C-BB44-F371-B22B-94662CB50A73}"/>
                </a:ext>
              </a:extLst>
            </p:cNvPr>
            <p:cNvSpPr txBox="1"/>
            <p:nvPr/>
          </p:nvSpPr>
          <p:spPr>
            <a:xfrm>
              <a:off x="5594642" y="3888453"/>
              <a:ext cx="14118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Los gráficos dejan que desear</a:t>
              </a:r>
            </a:p>
          </p:txBody>
        </p:sp>
        <p:sp>
          <p:nvSpPr>
            <p:cNvPr id="1214" name="Google Shape;1214;p37">
              <a:extLst>
                <a:ext uri="{FF2B5EF4-FFF2-40B4-BE49-F238E27FC236}">
                  <a16:creationId xmlns:a16="http://schemas.microsoft.com/office/drawing/2014/main" id="{3EEB1949-744B-A997-8B34-50773907A47C}"/>
                </a:ext>
              </a:extLst>
            </p:cNvPr>
            <p:cNvSpPr/>
            <p:nvPr/>
          </p:nvSpPr>
          <p:spPr>
            <a:xfrm>
              <a:off x="5669342" y="2866141"/>
              <a:ext cx="1262400" cy="58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15%</a:t>
              </a:r>
              <a:endParaRPr dirty="0">
                <a:solidFill>
                  <a:schemeClr val="lt1"/>
                </a:solidFill>
              </a:endParaRPr>
            </a:p>
          </p:txBody>
        </p:sp>
        <p:grpSp>
          <p:nvGrpSpPr>
            <p:cNvPr id="1215" name="Google Shape;1215;p37">
              <a:extLst>
                <a:ext uri="{FF2B5EF4-FFF2-40B4-BE49-F238E27FC236}">
                  <a16:creationId xmlns:a16="http://schemas.microsoft.com/office/drawing/2014/main" id="{818CBE0A-E62A-4659-53D3-03553E33887F}"/>
                </a:ext>
              </a:extLst>
            </p:cNvPr>
            <p:cNvGrpSpPr/>
            <p:nvPr/>
          </p:nvGrpSpPr>
          <p:grpSpPr>
            <a:xfrm>
              <a:off x="5669342" y="1385650"/>
              <a:ext cx="1262400" cy="1262400"/>
              <a:chOff x="5669338" y="1385650"/>
              <a:chExt cx="1262400" cy="1262400"/>
            </a:xfrm>
          </p:grpSpPr>
          <p:sp>
            <p:nvSpPr>
              <p:cNvPr id="1216" name="Google Shape;1216;p37">
                <a:extLst>
                  <a:ext uri="{FF2B5EF4-FFF2-40B4-BE49-F238E27FC236}">
                    <a16:creationId xmlns:a16="http://schemas.microsoft.com/office/drawing/2014/main" id="{3D27A043-7DE2-F152-0FD6-970D20563497}"/>
                  </a:ext>
                </a:extLst>
              </p:cNvPr>
              <p:cNvSpPr/>
              <p:nvPr/>
            </p:nvSpPr>
            <p:spPr>
              <a:xfrm>
                <a:off x="5669338" y="1385650"/>
                <a:ext cx="1262400" cy="1262400"/>
              </a:xfrm>
              <a:prstGeom prst="arc">
                <a:avLst>
                  <a:gd name="adj1" fmla="val 12914174"/>
                  <a:gd name="adj2" fmla="val 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diamond" w="sm" len="sm"/>
                <a:tailEnd type="diamond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217" name="Google Shape;1217;p37">
                <a:extLst>
                  <a:ext uri="{FF2B5EF4-FFF2-40B4-BE49-F238E27FC236}">
                    <a16:creationId xmlns:a16="http://schemas.microsoft.com/office/drawing/2014/main" id="{3F41B703-1B18-4C20-7A03-4EA5EC2A2BED}"/>
                  </a:ext>
                </a:extLst>
              </p:cNvPr>
              <p:cNvGrpSpPr/>
              <p:nvPr/>
            </p:nvGrpSpPr>
            <p:grpSpPr>
              <a:xfrm>
                <a:off x="5749903" y="1466216"/>
                <a:ext cx="1101269" cy="1101269"/>
                <a:chOff x="917775" y="1818900"/>
                <a:chExt cx="1505700" cy="1505700"/>
              </a:xfrm>
            </p:grpSpPr>
            <p:sp>
              <p:nvSpPr>
                <p:cNvPr id="1218" name="Google Shape;1218;p37">
                  <a:extLst>
                    <a:ext uri="{FF2B5EF4-FFF2-40B4-BE49-F238E27FC236}">
                      <a16:creationId xmlns:a16="http://schemas.microsoft.com/office/drawing/2014/main" id="{FFE33DA9-8A8F-3B81-664A-82EE81F1BED4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donut">
                  <a:avLst>
                    <a:gd name="adj" fmla="val 18847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19" name="Google Shape;1219;p37">
                  <a:extLst>
                    <a:ext uri="{FF2B5EF4-FFF2-40B4-BE49-F238E27FC236}">
                      <a16:creationId xmlns:a16="http://schemas.microsoft.com/office/drawing/2014/main" id="{113AE752-C7E4-9D29-4FBD-7D50FE899484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blockArc">
                  <a:avLst>
                    <a:gd name="adj1" fmla="val 12886882"/>
                    <a:gd name="adj2" fmla="val 260"/>
                    <a:gd name="adj3" fmla="val 18857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1220" name="Google Shape;1220;p37">
            <a:extLst>
              <a:ext uri="{FF2B5EF4-FFF2-40B4-BE49-F238E27FC236}">
                <a16:creationId xmlns:a16="http://schemas.microsoft.com/office/drawing/2014/main" id="{73D0F75F-E898-5686-134C-5BA1F85BE066}"/>
              </a:ext>
            </a:extLst>
          </p:cNvPr>
          <p:cNvGrpSpPr/>
          <p:nvPr/>
        </p:nvGrpSpPr>
        <p:grpSpPr>
          <a:xfrm>
            <a:off x="7320475" y="1385650"/>
            <a:ext cx="1411800" cy="3199703"/>
            <a:chOff x="7320475" y="1385650"/>
            <a:chExt cx="1411800" cy="3199703"/>
          </a:xfrm>
        </p:grpSpPr>
        <p:sp>
          <p:nvSpPr>
            <p:cNvPr id="1221" name="Google Shape;1221;p37">
              <a:extLst>
                <a:ext uri="{FF2B5EF4-FFF2-40B4-BE49-F238E27FC236}">
                  <a16:creationId xmlns:a16="http://schemas.microsoft.com/office/drawing/2014/main" id="{BF89A2E2-5C83-3723-E9C2-7309D05832B2}"/>
                </a:ext>
              </a:extLst>
            </p:cNvPr>
            <p:cNvSpPr txBox="1"/>
            <p:nvPr/>
          </p:nvSpPr>
          <p:spPr>
            <a:xfrm>
              <a:off x="7320475" y="3547950"/>
              <a:ext cx="1411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Informacion</a:t>
              </a:r>
              <a:endParaRPr sz="20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2" name="Google Shape;1222;p37">
              <a:extLst>
                <a:ext uri="{FF2B5EF4-FFF2-40B4-BE49-F238E27FC236}">
                  <a16:creationId xmlns:a16="http://schemas.microsoft.com/office/drawing/2014/main" id="{DE86E327-A825-9EC9-E750-7AECB5341373}"/>
                </a:ext>
              </a:extLst>
            </p:cNvPr>
            <p:cNvSpPr txBox="1"/>
            <p:nvPr/>
          </p:nvSpPr>
          <p:spPr>
            <a:xfrm>
              <a:off x="7320475" y="3888453"/>
              <a:ext cx="14118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</a:t>
              </a: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 informacion es uno de los mayores usos de la pagina.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3" name="Google Shape;1223;p37">
              <a:extLst>
                <a:ext uri="{FF2B5EF4-FFF2-40B4-BE49-F238E27FC236}">
                  <a16:creationId xmlns:a16="http://schemas.microsoft.com/office/drawing/2014/main" id="{5C5C72FF-2162-3858-3AB7-A5FC73CD250F}"/>
                </a:ext>
              </a:extLst>
            </p:cNvPr>
            <p:cNvSpPr/>
            <p:nvPr/>
          </p:nvSpPr>
          <p:spPr>
            <a:xfrm>
              <a:off x="7395175" y="2866141"/>
              <a:ext cx="1262400" cy="58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35%</a:t>
              </a:r>
              <a:endParaRPr dirty="0">
                <a:solidFill>
                  <a:schemeClr val="lt1"/>
                </a:solidFill>
              </a:endParaRPr>
            </a:p>
          </p:txBody>
        </p:sp>
        <p:grpSp>
          <p:nvGrpSpPr>
            <p:cNvPr id="1224" name="Google Shape;1224;p37">
              <a:extLst>
                <a:ext uri="{FF2B5EF4-FFF2-40B4-BE49-F238E27FC236}">
                  <a16:creationId xmlns:a16="http://schemas.microsoft.com/office/drawing/2014/main" id="{8EBB4B7D-2489-EDD0-05D3-AA2CEA5FEE1D}"/>
                </a:ext>
              </a:extLst>
            </p:cNvPr>
            <p:cNvGrpSpPr/>
            <p:nvPr/>
          </p:nvGrpSpPr>
          <p:grpSpPr>
            <a:xfrm>
              <a:off x="7395175" y="1385650"/>
              <a:ext cx="1262400" cy="1262400"/>
              <a:chOff x="7395169" y="1385650"/>
              <a:chExt cx="1262400" cy="1262400"/>
            </a:xfrm>
          </p:grpSpPr>
          <p:sp>
            <p:nvSpPr>
              <p:cNvPr id="1225" name="Google Shape;1225;p37">
                <a:extLst>
                  <a:ext uri="{FF2B5EF4-FFF2-40B4-BE49-F238E27FC236}">
                    <a16:creationId xmlns:a16="http://schemas.microsoft.com/office/drawing/2014/main" id="{8FBA2655-3BB0-E33D-E2BE-8FFD2D3524BF}"/>
                  </a:ext>
                </a:extLst>
              </p:cNvPr>
              <p:cNvSpPr/>
              <p:nvPr/>
            </p:nvSpPr>
            <p:spPr>
              <a:xfrm>
                <a:off x="7395169" y="1385650"/>
                <a:ext cx="1262400" cy="1262400"/>
              </a:xfrm>
              <a:prstGeom prst="arc">
                <a:avLst>
                  <a:gd name="adj1" fmla="val 3139214"/>
                  <a:gd name="adj2" fmla="val 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diamond" w="sm" len="sm"/>
                <a:tailEnd type="diamond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226" name="Google Shape;1226;p37">
                <a:extLst>
                  <a:ext uri="{FF2B5EF4-FFF2-40B4-BE49-F238E27FC236}">
                    <a16:creationId xmlns:a16="http://schemas.microsoft.com/office/drawing/2014/main" id="{FBABC3FC-B6B3-9CC9-A5AB-4ED3BD326531}"/>
                  </a:ext>
                </a:extLst>
              </p:cNvPr>
              <p:cNvGrpSpPr/>
              <p:nvPr/>
            </p:nvGrpSpPr>
            <p:grpSpPr>
              <a:xfrm>
                <a:off x="7475735" y="1466216"/>
                <a:ext cx="1101269" cy="1101269"/>
                <a:chOff x="917775" y="1818900"/>
                <a:chExt cx="1505700" cy="1505700"/>
              </a:xfrm>
            </p:grpSpPr>
            <p:sp>
              <p:nvSpPr>
                <p:cNvPr id="1227" name="Google Shape;1227;p37">
                  <a:extLst>
                    <a:ext uri="{FF2B5EF4-FFF2-40B4-BE49-F238E27FC236}">
                      <a16:creationId xmlns:a16="http://schemas.microsoft.com/office/drawing/2014/main" id="{672AA1B6-7530-824E-074C-684013C55C04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donut">
                  <a:avLst>
                    <a:gd name="adj" fmla="val 18847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28" name="Google Shape;1228;p37">
                  <a:extLst>
                    <a:ext uri="{FF2B5EF4-FFF2-40B4-BE49-F238E27FC236}">
                      <a16:creationId xmlns:a16="http://schemas.microsoft.com/office/drawing/2014/main" id="{795A3758-32D2-FDA1-9753-96BA4B0005AC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blockArc">
                  <a:avLst>
                    <a:gd name="adj1" fmla="val 3112005"/>
                    <a:gd name="adj2" fmla="val 260"/>
                    <a:gd name="adj3" fmla="val 18857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1229" name="Google Shape;1229;p37">
            <a:extLst>
              <a:ext uri="{FF2B5EF4-FFF2-40B4-BE49-F238E27FC236}">
                <a16:creationId xmlns:a16="http://schemas.microsoft.com/office/drawing/2014/main" id="{33CE0736-9EA8-4FE6-BCCE-375FE3B1C2E0}"/>
              </a:ext>
            </a:extLst>
          </p:cNvPr>
          <p:cNvGrpSpPr/>
          <p:nvPr/>
        </p:nvGrpSpPr>
        <p:grpSpPr>
          <a:xfrm>
            <a:off x="6130955" y="1847714"/>
            <a:ext cx="339174" cy="338273"/>
            <a:chOff x="-44914800" y="3560450"/>
            <a:chExt cx="300900" cy="300100"/>
          </a:xfrm>
        </p:grpSpPr>
        <p:sp>
          <p:nvSpPr>
            <p:cNvPr id="1230" name="Google Shape;1230;p37">
              <a:extLst>
                <a:ext uri="{FF2B5EF4-FFF2-40B4-BE49-F238E27FC236}">
                  <a16:creationId xmlns:a16="http://schemas.microsoft.com/office/drawing/2014/main" id="{A1B3D32D-928E-A8C2-6188-B39BB6C03D34}"/>
                </a:ext>
              </a:extLst>
            </p:cNvPr>
            <p:cNvSpPr/>
            <p:nvPr/>
          </p:nvSpPr>
          <p:spPr>
            <a:xfrm>
              <a:off x="-44914800" y="3560450"/>
              <a:ext cx="300900" cy="300100"/>
            </a:xfrm>
            <a:custGeom>
              <a:avLst/>
              <a:gdLst/>
              <a:ahLst/>
              <a:cxnLst/>
              <a:rect l="l" t="t" r="r" b="b"/>
              <a:pathLst>
                <a:path w="12036" h="12004" extrusionOk="0">
                  <a:moveTo>
                    <a:pt x="9893" y="1418"/>
                  </a:moveTo>
                  <a:lnTo>
                    <a:pt x="9893" y="1764"/>
                  </a:lnTo>
                  <a:cubicBezTo>
                    <a:pt x="9893" y="1953"/>
                    <a:pt x="10051" y="2111"/>
                    <a:pt x="10240" y="2111"/>
                  </a:cubicBezTo>
                  <a:lnTo>
                    <a:pt x="10618" y="2111"/>
                  </a:lnTo>
                  <a:lnTo>
                    <a:pt x="10618" y="9924"/>
                  </a:lnTo>
                  <a:lnTo>
                    <a:pt x="10240" y="9924"/>
                  </a:lnTo>
                  <a:cubicBezTo>
                    <a:pt x="10051" y="9924"/>
                    <a:pt x="9893" y="10082"/>
                    <a:pt x="9893" y="10271"/>
                  </a:cubicBezTo>
                  <a:lnTo>
                    <a:pt x="9893" y="10617"/>
                  </a:lnTo>
                  <a:lnTo>
                    <a:pt x="2143" y="10617"/>
                  </a:lnTo>
                  <a:lnTo>
                    <a:pt x="2143" y="10271"/>
                  </a:lnTo>
                  <a:cubicBezTo>
                    <a:pt x="2143" y="10082"/>
                    <a:pt x="1985" y="9924"/>
                    <a:pt x="1796" y="9924"/>
                  </a:cubicBezTo>
                  <a:lnTo>
                    <a:pt x="1450" y="9924"/>
                  </a:lnTo>
                  <a:lnTo>
                    <a:pt x="1450" y="2142"/>
                  </a:lnTo>
                  <a:lnTo>
                    <a:pt x="1796" y="2142"/>
                  </a:lnTo>
                  <a:cubicBezTo>
                    <a:pt x="1985" y="2142"/>
                    <a:pt x="2143" y="1985"/>
                    <a:pt x="2143" y="1796"/>
                  </a:cubicBezTo>
                  <a:lnTo>
                    <a:pt x="2143" y="1418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64"/>
                  </a:lnTo>
                  <a:cubicBezTo>
                    <a:pt x="1" y="1953"/>
                    <a:pt x="158" y="2111"/>
                    <a:pt x="379" y="2111"/>
                  </a:cubicBezTo>
                  <a:lnTo>
                    <a:pt x="725" y="2111"/>
                  </a:lnTo>
                  <a:lnTo>
                    <a:pt x="725" y="9861"/>
                  </a:lnTo>
                  <a:lnTo>
                    <a:pt x="379" y="9861"/>
                  </a:lnTo>
                  <a:cubicBezTo>
                    <a:pt x="158" y="9861"/>
                    <a:pt x="1" y="10019"/>
                    <a:pt x="1" y="10208"/>
                  </a:cubicBezTo>
                  <a:lnTo>
                    <a:pt x="1" y="11657"/>
                  </a:lnTo>
                  <a:cubicBezTo>
                    <a:pt x="1" y="11846"/>
                    <a:pt x="158" y="12003"/>
                    <a:pt x="379" y="12003"/>
                  </a:cubicBezTo>
                  <a:lnTo>
                    <a:pt x="1796" y="12003"/>
                  </a:lnTo>
                  <a:cubicBezTo>
                    <a:pt x="1985" y="12003"/>
                    <a:pt x="2143" y="11846"/>
                    <a:pt x="2143" y="11657"/>
                  </a:cubicBezTo>
                  <a:lnTo>
                    <a:pt x="2143" y="11279"/>
                  </a:lnTo>
                  <a:lnTo>
                    <a:pt x="9893" y="11279"/>
                  </a:lnTo>
                  <a:lnTo>
                    <a:pt x="9893" y="11657"/>
                  </a:lnTo>
                  <a:cubicBezTo>
                    <a:pt x="9893" y="11846"/>
                    <a:pt x="10051" y="12003"/>
                    <a:pt x="10240" y="12003"/>
                  </a:cubicBezTo>
                  <a:lnTo>
                    <a:pt x="11657" y="12003"/>
                  </a:lnTo>
                  <a:cubicBezTo>
                    <a:pt x="11878" y="12003"/>
                    <a:pt x="12036" y="11846"/>
                    <a:pt x="12036" y="11657"/>
                  </a:cubicBezTo>
                  <a:lnTo>
                    <a:pt x="12036" y="10208"/>
                  </a:lnTo>
                  <a:cubicBezTo>
                    <a:pt x="12036" y="10019"/>
                    <a:pt x="11878" y="9861"/>
                    <a:pt x="11657" y="9861"/>
                  </a:cubicBezTo>
                  <a:lnTo>
                    <a:pt x="11311" y="9861"/>
                  </a:lnTo>
                  <a:lnTo>
                    <a:pt x="11311" y="2111"/>
                  </a:lnTo>
                  <a:lnTo>
                    <a:pt x="11657" y="2111"/>
                  </a:lnTo>
                  <a:cubicBezTo>
                    <a:pt x="11878" y="2111"/>
                    <a:pt x="12036" y="1953"/>
                    <a:pt x="12036" y="1764"/>
                  </a:cubicBezTo>
                  <a:lnTo>
                    <a:pt x="12036" y="347"/>
                  </a:lnTo>
                  <a:cubicBezTo>
                    <a:pt x="12036" y="158"/>
                    <a:pt x="11878" y="0"/>
                    <a:pt x="11657" y="0"/>
                  </a:cubicBezTo>
                  <a:lnTo>
                    <a:pt x="10240" y="0"/>
                  </a:lnTo>
                  <a:cubicBezTo>
                    <a:pt x="10051" y="0"/>
                    <a:pt x="9893" y="158"/>
                    <a:pt x="9893" y="347"/>
                  </a:cubicBezTo>
                  <a:lnTo>
                    <a:pt x="9893" y="693"/>
                  </a:lnTo>
                  <a:lnTo>
                    <a:pt x="2143" y="693"/>
                  </a:lnTo>
                  <a:lnTo>
                    <a:pt x="2143" y="347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1" name="Google Shape;1231;p37">
              <a:extLst>
                <a:ext uri="{FF2B5EF4-FFF2-40B4-BE49-F238E27FC236}">
                  <a16:creationId xmlns:a16="http://schemas.microsoft.com/office/drawing/2014/main" id="{07DD74AA-7551-B607-5314-C60A8B9AF06F}"/>
                </a:ext>
              </a:extLst>
            </p:cNvPr>
            <p:cNvSpPr/>
            <p:nvPr/>
          </p:nvSpPr>
          <p:spPr>
            <a:xfrm>
              <a:off x="-44861250" y="3632100"/>
              <a:ext cx="193800" cy="146525"/>
            </a:xfrm>
            <a:custGeom>
              <a:avLst/>
              <a:gdLst/>
              <a:ahLst/>
              <a:cxnLst/>
              <a:rect l="l" t="t" r="r" b="b"/>
              <a:pathLst>
                <a:path w="7752" h="5861" extrusionOk="0">
                  <a:moveTo>
                    <a:pt x="3845" y="1009"/>
                  </a:moveTo>
                  <a:cubicBezTo>
                    <a:pt x="4443" y="1009"/>
                    <a:pt x="4916" y="1482"/>
                    <a:pt x="4916" y="2080"/>
                  </a:cubicBezTo>
                  <a:cubicBezTo>
                    <a:pt x="4916" y="2679"/>
                    <a:pt x="4443" y="3151"/>
                    <a:pt x="3845" y="3151"/>
                  </a:cubicBezTo>
                  <a:cubicBezTo>
                    <a:pt x="3277" y="3151"/>
                    <a:pt x="2805" y="2679"/>
                    <a:pt x="2805" y="2080"/>
                  </a:cubicBezTo>
                  <a:cubicBezTo>
                    <a:pt x="2805" y="1482"/>
                    <a:pt x="3277" y="1009"/>
                    <a:pt x="3845" y="1009"/>
                  </a:cubicBezTo>
                  <a:close/>
                  <a:moveTo>
                    <a:pt x="348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5829"/>
                  </a:lnTo>
                  <a:lnTo>
                    <a:pt x="2206" y="3624"/>
                  </a:lnTo>
                  <a:cubicBezTo>
                    <a:pt x="2269" y="3561"/>
                    <a:pt x="2356" y="3530"/>
                    <a:pt x="2447" y="3530"/>
                  </a:cubicBezTo>
                  <a:cubicBezTo>
                    <a:pt x="2537" y="3530"/>
                    <a:pt x="2632" y="3561"/>
                    <a:pt x="2710" y="3624"/>
                  </a:cubicBezTo>
                  <a:lnTo>
                    <a:pt x="3939" y="4821"/>
                  </a:lnTo>
                  <a:lnTo>
                    <a:pt x="5042" y="3656"/>
                  </a:lnTo>
                  <a:cubicBezTo>
                    <a:pt x="5136" y="3561"/>
                    <a:pt x="5199" y="3530"/>
                    <a:pt x="5294" y="3530"/>
                  </a:cubicBezTo>
                  <a:cubicBezTo>
                    <a:pt x="5388" y="3530"/>
                    <a:pt x="5483" y="3561"/>
                    <a:pt x="5546" y="3656"/>
                  </a:cubicBezTo>
                  <a:lnTo>
                    <a:pt x="7751" y="5861"/>
                  </a:lnTo>
                  <a:lnTo>
                    <a:pt x="7751" y="379"/>
                  </a:lnTo>
                  <a:cubicBezTo>
                    <a:pt x="7720" y="159"/>
                    <a:pt x="7562" y="1"/>
                    <a:pt x="73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1232;p37">
              <a:extLst>
                <a:ext uri="{FF2B5EF4-FFF2-40B4-BE49-F238E27FC236}">
                  <a16:creationId xmlns:a16="http://schemas.microsoft.com/office/drawing/2014/main" id="{E9816258-017A-0EBD-73FA-B199B6DDDF44}"/>
                </a:ext>
              </a:extLst>
            </p:cNvPr>
            <p:cNvSpPr/>
            <p:nvPr/>
          </p:nvSpPr>
          <p:spPr>
            <a:xfrm>
              <a:off x="-44773800" y="36754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3" name="Google Shape;1233;p37">
              <a:extLst>
                <a:ext uri="{FF2B5EF4-FFF2-40B4-BE49-F238E27FC236}">
                  <a16:creationId xmlns:a16="http://schemas.microsoft.com/office/drawing/2014/main" id="{A7605CA3-D4A9-7C73-9253-E6144F8C6717}"/>
                </a:ext>
              </a:extLst>
            </p:cNvPr>
            <p:cNvSpPr/>
            <p:nvPr/>
          </p:nvSpPr>
          <p:spPr>
            <a:xfrm>
              <a:off x="-44750975" y="3741600"/>
              <a:ext cx="70900" cy="48050"/>
            </a:xfrm>
            <a:custGeom>
              <a:avLst/>
              <a:gdLst/>
              <a:ahLst/>
              <a:cxnLst/>
              <a:rect l="l" t="t" r="r" b="b"/>
              <a:pathLst>
                <a:path w="2836" h="1922" extrusionOk="0">
                  <a:moveTo>
                    <a:pt x="883" y="0"/>
                  </a:moveTo>
                  <a:lnTo>
                    <a:pt x="1" y="945"/>
                  </a:lnTo>
                  <a:lnTo>
                    <a:pt x="1009" y="1922"/>
                  </a:lnTo>
                  <a:lnTo>
                    <a:pt x="2836" y="192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37">
              <a:extLst>
                <a:ext uri="{FF2B5EF4-FFF2-40B4-BE49-F238E27FC236}">
                  <a16:creationId xmlns:a16="http://schemas.microsoft.com/office/drawing/2014/main" id="{03BD97E5-4358-454E-52CD-F39488B65A64}"/>
                </a:ext>
              </a:extLst>
            </p:cNvPr>
            <p:cNvSpPr/>
            <p:nvPr/>
          </p:nvSpPr>
          <p:spPr>
            <a:xfrm>
              <a:off x="-44848625" y="3740025"/>
              <a:ext cx="97675" cy="49625"/>
            </a:xfrm>
            <a:custGeom>
              <a:avLst/>
              <a:gdLst/>
              <a:ahLst/>
              <a:cxnLst/>
              <a:rect l="l" t="t" r="r" b="b"/>
              <a:pathLst>
                <a:path w="3907" h="1985" extrusionOk="0">
                  <a:moveTo>
                    <a:pt x="1985" y="0"/>
                  </a:moveTo>
                  <a:lnTo>
                    <a:pt x="0" y="1985"/>
                  </a:lnTo>
                  <a:lnTo>
                    <a:pt x="3907" y="1985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35" name="Google Shape;1235;p37">
            <a:extLst>
              <a:ext uri="{FF2B5EF4-FFF2-40B4-BE49-F238E27FC236}">
                <a16:creationId xmlns:a16="http://schemas.microsoft.com/office/drawing/2014/main" id="{BC8B8827-5785-5B4D-4004-BE93B5B2720A}"/>
              </a:ext>
            </a:extLst>
          </p:cNvPr>
          <p:cNvGrpSpPr/>
          <p:nvPr/>
        </p:nvGrpSpPr>
        <p:grpSpPr>
          <a:xfrm>
            <a:off x="953020" y="1848150"/>
            <a:ext cx="340048" cy="337399"/>
            <a:chOff x="-47892800" y="3200500"/>
            <a:chExt cx="301675" cy="299325"/>
          </a:xfrm>
        </p:grpSpPr>
        <p:sp>
          <p:nvSpPr>
            <p:cNvPr id="1236" name="Google Shape;1236;p37">
              <a:extLst>
                <a:ext uri="{FF2B5EF4-FFF2-40B4-BE49-F238E27FC236}">
                  <a16:creationId xmlns:a16="http://schemas.microsoft.com/office/drawing/2014/main" id="{0F1BA3CE-5E09-9073-3515-437390178165}"/>
                </a:ext>
              </a:extLst>
            </p:cNvPr>
            <p:cNvSpPr/>
            <p:nvPr/>
          </p:nvSpPr>
          <p:spPr>
            <a:xfrm>
              <a:off x="-47892800" y="3200500"/>
              <a:ext cx="301675" cy="177225"/>
            </a:xfrm>
            <a:custGeom>
              <a:avLst/>
              <a:gdLst/>
              <a:ahLst/>
              <a:cxnLst/>
              <a:rect l="l" t="t" r="r" b="b"/>
              <a:pathLst>
                <a:path w="12067" h="7089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796"/>
                  </a:lnTo>
                  <a:cubicBezTo>
                    <a:pt x="0" y="1985"/>
                    <a:pt x="158" y="2143"/>
                    <a:pt x="347" y="2143"/>
                  </a:cubicBezTo>
                  <a:lnTo>
                    <a:pt x="1765" y="2143"/>
                  </a:lnTo>
                  <a:cubicBezTo>
                    <a:pt x="1985" y="2143"/>
                    <a:pt x="2143" y="1985"/>
                    <a:pt x="2143" y="1796"/>
                  </a:cubicBezTo>
                  <a:lnTo>
                    <a:pt x="2143" y="1418"/>
                  </a:lnTo>
                  <a:lnTo>
                    <a:pt x="5010" y="1418"/>
                  </a:lnTo>
                  <a:cubicBezTo>
                    <a:pt x="4915" y="1576"/>
                    <a:pt x="3277" y="4506"/>
                    <a:pt x="3182" y="4663"/>
                  </a:cubicBezTo>
                  <a:lnTo>
                    <a:pt x="4821" y="7089"/>
                  </a:lnTo>
                  <a:lnTo>
                    <a:pt x="5671" y="7089"/>
                  </a:lnTo>
                  <a:lnTo>
                    <a:pt x="5671" y="5577"/>
                  </a:lnTo>
                  <a:cubicBezTo>
                    <a:pt x="5293" y="5419"/>
                    <a:pt x="4978" y="5010"/>
                    <a:pt x="4978" y="4569"/>
                  </a:cubicBezTo>
                  <a:cubicBezTo>
                    <a:pt x="4978" y="4001"/>
                    <a:pt x="5451" y="3529"/>
                    <a:pt x="6018" y="3529"/>
                  </a:cubicBezTo>
                  <a:cubicBezTo>
                    <a:pt x="6616" y="3529"/>
                    <a:pt x="7089" y="4001"/>
                    <a:pt x="7089" y="4569"/>
                  </a:cubicBezTo>
                  <a:cubicBezTo>
                    <a:pt x="7089" y="5041"/>
                    <a:pt x="6805" y="5419"/>
                    <a:pt x="6396" y="5577"/>
                  </a:cubicBezTo>
                  <a:lnTo>
                    <a:pt x="6396" y="7026"/>
                  </a:lnTo>
                  <a:lnTo>
                    <a:pt x="7247" y="7026"/>
                  </a:lnTo>
                  <a:lnTo>
                    <a:pt x="8853" y="4569"/>
                  </a:lnTo>
                  <a:cubicBezTo>
                    <a:pt x="8790" y="4411"/>
                    <a:pt x="7120" y="1513"/>
                    <a:pt x="7057" y="1355"/>
                  </a:cubicBezTo>
                  <a:lnTo>
                    <a:pt x="9924" y="1355"/>
                  </a:lnTo>
                  <a:lnTo>
                    <a:pt x="9924" y="1702"/>
                  </a:lnTo>
                  <a:cubicBezTo>
                    <a:pt x="9924" y="1891"/>
                    <a:pt x="10082" y="2048"/>
                    <a:pt x="10271" y="2048"/>
                  </a:cubicBezTo>
                  <a:lnTo>
                    <a:pt x="11689" y="2048"/>
                  </a:lnTo>
                  <a:cubicBezTo>
                    <a:pt x="11909" y="2048"/>
                    <a:pt x="12067" y="1891"/>
                    <a:pt x="12067" y="1702"/>
                  </a:cubicBezTo>
                  <a:lnTo>
                    <a:pt x="12067" y="284"/>
                  </a:lnTo>
                  <a:cubicBezTo>
                    <a:pt x="12004" y="158"/>
                    <a:pt x="11846" y="0"/>
                    <a:pt x="11657" y="0"/>
                  </a:cubicBezTo>
                  <a:lnTo>
                    <a:pt x="10239" y="0"/>
                  </a:lnTo>
                  <a:cubicBezTo>
                    <a:pt x="10050" y="0"/>
                    <a:pt x="9893" y="158"/>
                    <a:pt x="9893" y="378"/>
                  </a:cubicBezTo>
                  <a:lnTo>
                    <a:pt x="9893" y="725"/>
                  </a:lnTo>
                  <a:lnTo>
                    <a:pt x="6616" y="725"/>
                  </a:lnTo>
                  <a:lnTo>
                    <a:pt x="6301" y="221"/>
                  </a:lnTo>
                  <a:cubicBezTo>
                    <a:pt x="6238" y="95"/>
                    <a:pt x="6120" y="32"/>
                    <a:pt x="6002" y="32"/>
                  </a:cubicBezTo>
                  <a:cubicBezTo>
                    <a:pt x="5884" y="32"/>
                    <a:pt x="5766" y="95"/>
                    <a:pt x="5703" y="221"/>
                  </a:cubicBezTo>
                  <a:lnTo>
                    <a:pt x="5388" y="725"/>
                  </a:ln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7" name="Google Shape;1237;p37">
              <a:extLst>
                <a:ext uri="{FF2B5EF4-FFF2-40B4-BE49-F238E27FC236}">
                  <a16:creationId xmlns:a16="http://schemas.microsoft.com/office/drawing/2014/main" id="{795320F9-A0A4-A114-2965-27DBAA0E3335}"/>
                </a:ext>
              </a:extLst>
            </p:cNvPr>
            <p:cNvSpPr/>
            <p:nvPr/>
          </p:nvSpPr>
          <p:spPr>
            <a:xfrm>
              <a:off x="-47751825" y="33060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37">
              <a:extLst>
                <a:ext uri="{FF2B5EF4-FFF2-40B4-BE49-F238E27FC236}">
                  <a16:creationId xmlns:a16="http://schemas.microsoft.com/office/drawing/2014/main" id="{529D3505-8B00-7665-FB14-E9285E5B98EB}"/>
                </a:ext>
              </a:extLst>
            </p:cNvPr>
            <p:cNvSpPr/>
            <p:nvPr/>
          </p:nvSpPr>
          <p:spPr>
            <a:xfrm>
              <a:off x="-47786475" y="339505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3"/>
                  </a:lnTo>
                  <a:lnTo>
                    <a:pt x="3498" y="693"/>
                  </a:lnTo>
                  <a:lnTo>
                    <a:pt x="3498" y="347"/>
                  </a:lnTo>
                  <a:cubicBezTo>
                    <a:pt x="3498" y="158"/>
                    <a:pt x="3372" y="0"/>
                    <a:pt x="3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9" name="Google Shape;1239;p37">
              <a:extLst>
                <a:ext uri="{FF2B5EF4-FFF2-40B4-BE49-F238E27FC236}">
                  <a16:creationId xmlns:a16="http://schemas.microsoft.com/office/drawing/2014/main" id="{72D22B31-0351-9E48-AE8E-448057CE9BE9}"/>
                </a:ext>
              </a:extLst>
            </p:cNvPr>
            <p:cNvSpPr/>
            <p:nvPr/>
          </p:nvSpPr>
          <p:spPr>
            <a:xfrm>
              <a:off x="-47692750" y="3271375"/>
              <a:ext cx="101625" cy="140225"/>
            </a:xfrm>
            <a:custGeom>
              <a:avLst/>
              <a:gdLst/>
              <a:ahLst/>
              <a:cxnLst/>
              <a:rect l="l" t="t" r="r" b="b"/>
              <a:pathLst>
                <a:path w="4065" h="5609" extrusionOk="0">
                  <a:moveTo>
                    <a:pt x="631" y="1"/>
                  </a:moveTo>
                  <a:lnTo>
                    <a:pt x="1576" y="1639"/>
                  </a:lnTo>
                  <a:cubicBezTo>
                    <a:pt x="1639" y="1734"/>
                    <a:pt x="1639" y="1891"/>
                    <a:pt x="1576" y="1986"/>
                  </a:cubicBezTo>
                  <a:lnTo>
                    <a:pt x="1" y="4348"/>
                  </a:lnTo>
                  <a:cubicBezTo>
                    <a:pt x="316" y="4537"/>
                    <a:pt x="505" y="4853"/>
                    <a:pt x="505" y="5262"/>
                  </a:cubicBezTo>
                  <a:lnTo>
                    <a:pt x="505" y="5609"/>
                  </a:lnTo>
                  <a:lnTo>
                    <a:pt x="4065" y="5609"/>
                  </a:lnTo>
                  <a:lnTo>
                    <a:pt x="4065" y="1040"/>
                  </a:lnTo>
                  <a:cubicBezTo>
                    <a:pt x="4002" y="473"/>
                    <a:pt x="3561" y="1"/>
                    <a:pt x="29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0" name="Google Shape;1240;p37">
              <a:extLst>
                <a:ext uri="{FF2B5EF4-FFF2-40B4-BE49-F238E27FC236}">
                  <a16:creationId xmlns:a16="http://schemas.microsoft.com/office/drawing/2014/main" id="{82819DEF-D8E1-A662-C8EF-8F25C40ED59D}"/>
                </a:ext>
              </a:extLst>
            </p:cNvPr>
            <p:cNvSpPr/>
            <p:nvPr/>
          </p:nvSpPr>
          <p:spPr>
            <a:xfrm>
              <a:off x="-47891225" y="3272950"/>
              <a:ext cx="100050" cy="140225"/>
            </a:xfrm>
            <a:custGeom>
              <a:avLst/>
              <a:gdLst/>
              <a:ahLst/>
              <a:cxnLst/>
              <a:rect l="l" t="t" r="r" b="b"/>
              <a:pathLst>
                <a:path w="4002" h="5609" extrusionOk="0">
                  <a:moveTo>
                    <a:pt x="1040" y="1"/>
                  </a:moveTo>
                  <a:cubicBezTo>
                    <a:pt x="473" y="1"/>
                    <a:pt x="0" y="442"/>
                    <a:pt x="0" y="1040"/>
                  </a:cubicBezTo>
                  <a:lnTo>
                    <a:pt x="0" y="5609"/>
                  </a:lnTo>
                  <a:lnTo>
                    <a:pt x="3529" y="5609"/>
                  </a:lnTo>
                  <a:lnTo>
                    <a:pt x="3529" y="5231"/>
                  </a:lnTo>
                  <a:lnTo>
                    <a:pt x="3497" y="5231"/>
                  </a:lnTo>
                  <a:cubicBezTo>
                    <a:pt x="3497" y="4821"/>
                    <a:pt x="3686" y="4506"/>
                    <a:pt x="4002" y="4317"/>
                  </a:cubicBezTo>
                  <a:lnTo>
                    <a:pt x="2426" y="1954"/>
                  </a:lnTo>
                  <a:cubicBezTo>
                    <a:pt x="2363" y="1828"/>
                    <a:pt x="2363" y="1734"/>
                    <a:pt x="2426" y="1608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1" name="Google Shape;1241;p37">
              <a:extLst>
                <a:ext uri="{FF2B5EF4-FFF2-40B4-BE49-F238E27FC236}">
                  <a16:creationId xmlns:a16="http://schemas.microsoft.com/office/drawing/2014/main" id="{14A3BC80-1F55-9104-62D8-5A861058EC98}"/>
                </a:ext>
              </a:extLst>
            </p:cNvPr>
            <p:cNvSpPr/>
            <p:nvPr/>
          </p:nvSpPr>
          <p:spPr>
            <a:xfrm>
              <a:off x="-47892800" y="3428900"/>
              <a:ext cx="300100" cy="70925"/>
            </a:xfrm>
            <a:custGeom>
              <a:avLst/>
              <a:gdLst/>
              <a:ahLst/>
              <a:cxnLst/>
              <a:rect l="l" t="t" r="r" b="b"/>
              <a:pathLst>
                <a:path w="12004" h="2837" extrusionOk="0">
                  <a:moveTo>
                    <a:pt x="0" y="1"/>
                  </a:moveTo>
                  <a:lnTo>
                    <a:pt x="0" y="379"/>
                  </a:lnTo>
                  <a:cubicBezTo>
                    <a:pt x="0" y="946"/>
                    <a:pt x="473" y="1418"/>
                    <a:pt x="1072" y="1418"/>
                  </a:cubicBezTo>
                  <a:lnTo>
                    <a:pt x="4978" y="1418"/>
                  </a:lnTo>
                  <a:lnTo>
                    <a:pt x="4978" y="2143"/>
                  </a:lnTo>
                  <a:lnTo>
                    <a:pt x="3907" y="2143"/>
                  </a:lnTo>
                  <a:cubicBezTo>
                    <a:pt x="3718" y="2143"/>
                    <a:pt x="3560" y="2301"/>
                    <a:pt x="3560" y="2490"/>
                  </a:cubicBezTo>
                  <a:cubicBezTo>
                    <a:pt x="3560" y="2679"/>
                    <a:pt x="3718" y="2836"/>
                    <a:pt x="3907" y="2836"/>
                  </a:cubicBezTo>
                  <a:lnTo>
                    <a:pt x="8129" y="2836"/>
                  </a:lnTo>
                  <a:cubicBezTo>
                    <a:pt x="8318" y="2836"/>
                    <a:pt x="8475" y="2679"/>
                    <a:pt x="8475" y="2490"/>
                  </a:cubicBezTo>
                  <a:cubicBezTo>
                    <a:pt x="8475" y="2301"/>
                    <a:pt x="8318" y="2143"/>
                    <a:pt x="8129" y="2143"/>
                  </a:cubicBezTo>
                  <a:lnTo>
                    <a:pt x="7057" y="2143"/>
                  </a:lnTo>
                  <a:lnTo>
                    <a:pt x="7057" y="1418"/>
                  </a:lnTo>
                  <a:lnTo>
                    <a:pt x="10964" y="1418"/>
                  </a:lnTo>
                  <a:cubicBezTo>
                    <a:pt x="11531" y="1418"/>
                    <a:pt x="12004" y="946"/>
                    <a:pt x="12004" y="379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42" name="Google Shape;1242;p37">
            <a:extLst>
              <a:ext uri="{FF2B5EF4-FFF2-40B4-BE49-F238E27FC236}">
                <a16:creationId xmlns:a16="http://schemas.microsoft.com/office/drawing/2014/main" id="{5A9229D4-EE03-851D-7E0A-2009C3D75842}"/>
              </a:ext>
            </a:extLst>
          </p:cNvPr>
          <p:cNvGrpSpPr/>
          <p:nvPr/>
        </p:nvGrpSpPr>
        <p:grpSpPr>
          <a:xfrm>
            <a:off x="4425990" y="1846601"/>
            <a:ext cx="297440" cy="340499"/>
            <a:chOff x="-44895900" y="3929450"/>
            <a:chExt cx="263875" cy="302075"/>
          </a:xfrm>
        </p:grpSpPr>
        <p:sp>
          <p:nvSpPr>
            <p:cNvPr id="1243" name="Google Shape;1243;p37">
              <a:extLst>
                <a:ext uri="{FF2B5EF4-FFF2-40B4-BE49-F238E27FC236}">
                  <a16:creationId xmlns:a16="http://schemas.microsoft.com/office/drawing/2014/main" id="{E0235955-AC80-366D-43AE-49DCAB748FC1}"/>
                </a:ext>
              </a:extLst>
            </p:cNvPr>
            <p:cNvSpPr/>
            <p:nvPr/>
          </p:nvSpPr>
          <p:spPr>
            <a:xfrm>
              <a:off x="-44813975" y="4100750"/>
              <a:ext cx="101625" cy="50425"/>
            </a:xfrm>
            <a:custGeom>
              <a:avLst/>
              <a:gdLst/>
              <a:ahLst/>
              <a:cxnLst/>
              <a:rect l="l" t="t" r="r" b="b"/>
              <a:pathLst>
                <a:path w="4065" h="2017" extrusionOk="0">
                  <a:moveTo>
                    <a:pt x="2017" y="0"/>
                  </a:moveTo>
                  <a:lnTo>
                    <a:pt x="0" y="977"/>
                  </a:lnTo>
                  <a:lnTo>
                    <a:pt x="2017" y="2017"/>
                  </a:lnTo>
                  <a:lnTo>
                    <a:pt x="4064" y="977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Google Shape;1244;p37">
              <a:extLst>
                <a:ext uri="{FF2B5EF4-FFF2-40B4-BE49-F238E27FC236}">
                  <a16:creationId xmlns:a16="http://schemas.microsoft.com/office/drawing/2014/main" id="{1EAC2199-C59A-BA66-7EFF-C79E30BF21E8}"/>
                </a:ext>
              </a:extLst>
            </p:cNvPr>
            <p:cNvSpPr/>
            <p:nvPr/>
          </p:nvSpPr>
          <p:spPr>
            <a:xfrm>
              <a:off x="-44885650" y="3929450"/>
              <a:ext cx="244175" cy="87825"/>
            </a:xfrm>
            <a:custGeom>
              <a:avLst/>
              <a:gdLst/>
              <a:ahLst/>
              <a:cxnLst/>
              <a:rect l="l" t="t" r="r" b="b"/>
              <a:pathLst>
                <a:path w="9767" h="3513" extrusionOk="0">
                  <a:moveTo>
                    <a:pt x="4832" y="0"/>
                  </a:moveTo>
                  <a:cubicBezTo>
                    <a:pt x="4781" y="0"/>
                    <a:pt x="4726" y="16"/>
                    <a:pt x="4663" y="47"/>
                  </a:cubicBezTo>
                  <a:lnTo>
                    <a:pt x="0" y="2410"/>
                  </a:lnTo>
                  <a:lnTo>
                    <a:pt x="2080" y="3513"/>
                  </a:lnTo>
                  <a:lnTo>
                    <a:pt x="4726" y="2158"/>
                  </a:lnTo>
                  <a:cubicBezTo>
                    <a:pt x="4758" y="2142"/>
                    <a:pt x="4805" y="2134"/>
                    <a:pt x="4852" y="2134"/>
                  </a:cubicBezTo>
                  <a:cubicBezTo>
                    <a:pt x="4899" y="2134"/>
                    <a:pt x="4947" y="2142"/>
                    <a:pt x="4978" y="2158"/>
                  </a:cubicBezTo>
                  <a:lnTo>
                    <a:pt x="7625" y="3513"/>
                  </a:lnTo>
                  <a:lnTo>
                    <a:pt x="9767" y="2442"/>
                  </a:lnTo>
                  <a:lnTo>
                    <a:pt x="4978" y="47"/>
                  </a:lnTo>
                  <a:cubicBezTo>
                    <a:pt x="4931" y="16"/>
                    <a:pt x="4884" y="0"/>
                    <a:pt x="4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37">
              <a:extLst>
                <a:ext uri="{FF2B5EF4-FFF2-40B4-BE49-F238E27FC236}">
                  <a16:creationId xmlns:a16="http://schemas.microsoft.com/office/drawing/2014/main" id="{A7243667-E122-C526-AA3A-A41D6F86020C}"/>
                </a:ext>
              </a:extLst>
            </p:cNvPr>
            <p:cNvSpPr/>
            <p:nvPr/>
          </p:nvSpPr>
          <p:spPr>
            <a:xfrm>
              <a:off x="-44825000" y="4006225"/>
              <a:ext cx="52000" cy="105575"/>
            </a:xfrm>
            <a:custGeom>
              <a:avLst/>
              <a:gdLst/>
              <a:ahLst/>
              <a:cxnLst/>
              <a:rect l="l" t="t" r="r" b="b"/>
              <a:pathLst>
                <a:path w="2080" h="4223" extrusionOk="0">
                  <a:moveTo>
                    <a:pt x="2080" y="1"/>
                  </a:moveTo>
                  <a:lnTo>
                    <a:pt x="0" y="1009"/>
                  </a:lnTo>
                  <a:lnTo>
                    <a:pt x="0" y="4222"/>
                  </a:lnTo>
                  <a:lnTo>
                    <a:pt x="2080" y="3151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6" name="Google Shape;1246;p37">
              <a:extLst>
                <a:ext uri="{FF2B5EF4-FFF2-40B4-BE49-F238E27FC236}">
                  <a16:creationId xmlns:a16="http://schemas.microsoft.com/office/drawing/2014/main" id="{710F4979-2B3F-0D6E-D25C-DB286AF77722}"/>
                </a:ext>
              </a:extLst>
            </p:cNvPr>
            <p:cNvSpPr/>
            <p:nvPr/>
          </p:nvSpPr>
          <p:spPr>
            <a:xfrm>
              <a:off x="-44754900" y="4005450"/>
              <a:ext cx="122875" cy="222925"/>
            </a:xfrm>
            <a:custGeom>
              <a:avLst/>
              <a:gdLst/>
              <a:ahLst/>
              <a:cxnLst/>
              <a:rect l="l" t="t" r="r" b="b"/>
              <a:pathLst>
                <a:path w="4915" h="8917" extrusionOk="0">
                  <a:moveTo>
                    <a:pt x="4915" y="0"/>
                  </a:moveTo>
                  <a:lnTo>
                    <a:pt x="2804" y="1040"/>
                  </a:lnTo>
                  <a:lnTo>
                    <a:pt x="2804" y="4789"/>
                  </a:lnTo>
                  <a:cubicBezTo>
                    <a:pt x="2804" y="4915"/>
                    <a:pt x="2710" y="5041"/>
                    <a:pt x="2615" y="5104"/>
                  </a:cubicBezTo>
                  <a:lnTo>
                    <a:pt x="0" y="6396"/>
                  </a:lnTo>
                  <a:lnTo>
                    <a:pt x="0" y="8916"/>
                  </a:lnTo>
                  <a:lnTo>
                    <a:pt x="4726" y="6396"/>
                  </a:lnTo>
                  <a:cubicBezTo>
                    <a:pt x="4852" y="6333"/>
                    <a:pt x="4915" y="6207"/>
                    <a:pt x="4915" y="6081"/>
                  </a:cubicBezTo>
                  <a:lnTo>
                    <a:pt x="4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7" name="Google Shape;1247;p37">
              <a:extLst>
                <a:ext uri="{FF2B5EF4-FFF2-40B4-BE49-F238E27FC236}">
                  <a16:creationId xmlns:a16="http://schemas.microsoft.com/office/drawing/2014/main" id="{4834EFE6-5FB9-B71E-7660-7E373A5FF9BB}"/>
                </a:ext>
              </a:extLst>
            </p:cNvPr>
            <p:cNvSpPr/>
            <p:nvPr/>
          </p:nvSpPr>
          <p:spPr>
            <a:xfrm>
              <a:off x="-44754900" y="4006225"/>
              <a:ext cx="52775" cy="105575"/>
            </a:xfrm>
            <a:custGeom>
              <a:avLst/>
              <a:gdLst/>
              <a:ahLst/>
              <a:cxnLst/>
              <a:rect l="l" t="t" r="r" b="b"/>
              <a:pathLst>
                <a:path w="2111" h="4223" extrusionOk="0">
                  <a:moveTo>
                    <a:pt x="0" y="1"/>
                  </a:moveTo>
                  <a:lnTo>
                    <a:pt x="0" y="3151"/>
                  </a:lnTo>
                  <a:lnTo>
                    <a:pt x="2111" y="4222"/>
                  </a:lnTo>
                  <a:lnTo>
                    <a:pt x="2111" y="10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8" name="Google Shape;1248;p37">
              <a:extLst>
                <a:ext uri="{FF2B5EF4-FFF2-40B4-BE49-F238E27FC236}">
                  <a16:creationId xmlns:a16="http://schemas.microsoft.com/office/drawing/2014/main" id="{0EE27B10-1948-DB79-6193-9A2223BE3922}"/>
                </a:ext>
              </a:extLst>
            </p:cNvPr>
            <p:cNvSpPr/>
            <p:nvPr/>
          </p:nvSpPr>
          <p:spPr>
            <a:xfrm>
              <a:off x="-44895900" y="4006225"/>
              <a:ext cx="122900" cy="225300"/>
            </a:xfrm>
            <a:custGeom>
              <a:avLst/>
              <a:gdLst/>
              <a:ahLst/>
              <a:cxnLst/>
              <a:rect l="l" t="t" r="r" b="b"/>
              <a:pathLst>
                <a:path w="4916" h="9012" extrusionOk="0">
                  <a:moveTo>
                    <a:pt x="1" y="1"/>
                  </a:moveTo>
                  <a:lnTo>
                    <a:pt x="1" y="6176"/>
                  </a:lnTo>
                  <a:cubicBezTo>
                    <a:pt x="1" y="6302"/>
                    <a:pt x="95" y="6428"/>
                    <a:pt x="190" y="6491"/>
                  </a:cubicBezTo>
                  <a:lnTo>
                    <a:pt x="4916" y="9011"/>
                  </a:lnTo>
                  <a:lnTo>
                    <a:pt x="4916" y="6428"/>
                  </a:lnTo>
                  <a:lnTo>
                    <a:pt x="2332" y="5105"/>
                  </a:lnTo>
                  <a:lnTo>
                    <a:pt x="2301" y="5105"/>
                  </a:lnTo>
                  <a:cubicBezTo>
                    <a:pt x="2206" y="5073"/>
                    <a:pt x="2143" y="4947"/>
                    <a:pt x="2143" y="4853"/>
                  </a:cubicBezTo>
                  <a:lnTo>
                    <a:pt x="2143" y="11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49" name="Google Shape;1249;p37">
            <a:extLst>
              <a:ext uri="{FF2B5EF4-FFF2-40B4-BE49-F238E27FC236}">
                <a16:creationId xmlns:a16="http://schemas.microsoft.com/office/drawing/2014/main" id="{F35FAF28-B180-5B3B-6E33-A8A48114008F}"/>
              </a:ext>
            </a:extLst>
          </p:cNvPr>
          <p:cNvGrpSpPr/>
          <p:nvPr/>
        </p:nvGrpSpPr>
        <p:grpSpPr>
          <a:xfrm>
            <a:off x="2679740" y="1846812"/>
            <a:ext cx="338273" cy="340076"/>
            <a:chOff x="-49027775" y="3550975"/>
            <a:chExt cx="300100" cy="301700"/>
          </a:xfrm>
        </p:grpSpPr>
        <p:sp>
          <p:nvSpPr>
            <p:cNvPr id="1250" name="Google Shape;1250;p37">
              <a:extLst>
                <a:ext uri="{FF2B5EF4-FFF2-40B4-BE49-F238E27FC236}">
                  <a16:creationId xmlns:a16="http://schemas.microsoft.com/office/drawing/2014/main" id="{A78154EC-CC11-3BAB-EC55-F9E7D6EA608F}"/>
                </a:ext>
              </a:extLst>
            </p:cNvPr>
            <p:cNvSpPr/>
            <p:nvPr/>
          </p:nvSpPr>
          <p:spPr>
            <a:xfrm>
              <a:off x="-48941125" y="3613200"/>
              <a:ext cx="74050" cy="26825"/>
            </a:xfrm>
            <a:custGeom>
              <a:avLst/>
              <a:gdLst/>
              <a:ahLst/>
              <a:cxnLst/>
              <a:rect l="l" t="t" r="r" b="b"/>
              <a:pathLst>
                <a:path w="2962" h="1073" extrusionOk="0">
                  <a:moveTo>
                    <a:pt x="1260" y="1"/>
                  </a:moveTo>
                  <a:lnTo>
                    <a:pt x="0" y="1072"/>
                  </a:lnTo>
                  <a:lnTo>
                    <a:pt x="1702" y="107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1" name="Google Shape;1251;p37">
              <a:extLst>
                <a:ext uri="{FF2B5EF4-FFF2-40B4-BE49-F238E27FC236}">
                  <a16:creationId xmlns:a16="http://schemas.microsoft.com/office/drawing/2014/main" id="{4DBE66BE-71A9-3DD3-F41E-14490A862F30}"/>
                </a:ext>
              </a:extLst>
            </p:cNvPr>
            <p:cNvSpPr/>
            <p:nvPr/>
          </p:nvSpPr>
          <p:spPr>
            <a:xfrm>
              <a:off x="-48871025" y="3613200"/>
              <a:ext cx="73275" cy="26825"/>
            </a:xfrm>
            <a:custGeom>
              <a:avLst/>
              <a:gdLst/>
              <a:ahLst/>
              <a:cxnLst/>
              <a:rect l="l" t="t" r="r" b="b"/>
              <a:pathLst>
                <a:path w="2931" h="1073" extrusionOk="0">
                  <a:moveTo>
                    <a:pt x="1260" y="1"/>
                  </a:moveTo>
                  <a:lnTo>
                    <a:pt x="0" y="1072"/>
                  </a:lnTo>
                  <a:lnTo>
                    <a:pt x="1670" y="1072"/>
                  </a:lnTo>
                  <a:lnTo>
                    <a:pt x="2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2" name="Google Shape;1252;p37">
              <a:extLst>
                <a:ext uri="{FF2B5EF4-FFF2-40B4-BE49-F238E27FC236}">
                  <a16:creationId xmlns:a16="http://schemas.microsoft.com/office/drawing/2014/main" id="{40EEF188-1862-9D18-90AE-A95EF0DCF927}"/>
                </a:ext>
              </a:extLst>
            </p:cNvPr>
            <p:cNvSpPr/>
            <p:nvPr/>
          </p:nvSpPr>
          <p:spPr>
            <a:xfrm>
              <a:off x="-48893075" y="3552550"/>
              <a:ext cx="95325" cy="43350"/>
            </a:xfrm>
            <a:custGeom>
              <a:avLst/>
              <a:gdLst/>
              <a:ahLst/>
              <a:cxnLst/>
              <a:rect l="l" t="t" r="r" b="b"/>
              <a:pathLst>
                <a:path w="3813" h="1734" extrusionOk="0">
                  <a:moveTo>
                    <a:pt x="0" y="1"/>
                  </a:moveTo>
                  <a:lnTo>
                    <a:pt x="2142" y="1734"/>
                  </a:lnTo>
                  <a:lnTo>
                    <a:pt x="3812" y="1734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3" name="Google Shape;1253;p37">
              <a:extLst>
                <a:ext uri="{FF2B5EF4-FFF2-40B4-BE49-F238E27FC236}">
                  <a16:creationId xmlns:a16="http://schemas.microsoft.com/office/drawing/2014/main" id="{41E63082-E53A-9F47-417D-873FAD612560}"/>
                </a:ext>
              </a:extLst>
            </p:cNvPr>
            <p:cNvSpPr/>
            <p:nvPr/>
          </p:nvSpPr>
          <p:spPr>
            <a:xfrm>
              <a:off x="-49027775" y="3550975"/>
              <a:ext cx="100050" cy="87475"/>
            </a:xfrm>
            <a:custGeom>
              <a:avLst/>
              <a:gdLst/>
              <a:ahLst/>
              <a:cxnLst/>
              <a:rect l="l" t="t" r="r" b="b"/>
              <a:pathLst>
                <a:path w="4002" h="3499" extrusionOk="0">
                  <a:moveTo>
                    <a:pt x="2112" y="1797"/>
                  </a:moveTo>
                  <a:cubicBezTo>
                    <a:pt x="2332" y="1797"/>
                    <a:pt x="2490" y="1923"/>
                    <a:pt x="2490" y="2143"/>
                  </a:cubicBezTo>
                  <a:cubicBezTo>
                    <a:pt x="2490" y="2332"/>
                    <a:pt x="2332" y="2490"/>
                    <a:pt x="2112" y="2490"/>
                  </a:cubicBezTo>
                  <a:cubicBezTo>
                    <a:pt x="1923" y="2490"/>
                    <a:pt x="1765" y="2332"/>
                    <a:pt x="1765" y="2143"/>
                  </a:cubicBezTo>
                  <a:cubicBezTo>
                    <a:pt x="1765" y="1923"/>
                    <a:pt x="1923" y="1797"/>
                    <a:pt x="2112" y="1797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4"/>
                    <a:pt x="1" y="1072"/>
                  </a:cubicBezTo>
                  <a:lnTo>
                    <a:pt x="1" y="3498"/>
                  </a:lnTo>
                  <a:lnTo>
                    <a:pt x="2364" y="3498"/>
                  </a:lnTo>
                  <a:lnTo>
                    <a:pt x="4002" y="2143"/>
                  </a:lnTo>
                  <a:lnTo>
                    <a:pt x="14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4" name="Google Shape;1254;p37">
              <a:extLst>
                <a:ext uri="{FF2B5EF4-FFF2-40B4-BE49-F238E27FC236}">
                  <a16:creationId xmlns:a16="http://schemas.microsoft.com/office/drawing/2014/main" id="{F0CB7CB9-EF06-4702-28DD-E968358F3F60}"/>
                </a:ext>
              </a:extLst>
            </p:cNvPr>
            <p:cNvSpPr/>
            <p:nvPr/>
          </p:nvSpPr>
          <p:spPr>
            <a:xfrm>
              <a:off x="-48962400" y="3552550"/>
              <a:ext cx="95325" cy="43350"/>
            </a:xfrm>
            <a:custGeom>
              <a:avLst/>
              <a:gdLst/>
              <a:ahLst/>
              <a:cxnLst/>
              <a:rect l="l" t="t" r="r" b="b"/>
              <a:pathLst>
                <a:path w="3813" h="1734" extrusionOk="0">
                  <a:moveTo>
                    <a:pt x="1" y="1"/>
                  </a:moveTo>
                  <a:lnTo>
                    <a:pt x="2111" y="1734"/>
                  </a:lnTo>
                  <a:lnTo>
                    <a:pt x="3813" y="1734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Google Shape;1255;p37">
              <a:extLst>
                <a:ext uri="{FF2B5EF4-FFF2-40B4-BE49-F238E27FC236}">
                  <a16:creationId xmlns:a16="http://schemas.microsoft.com/office/drawing/2014/main" id="{03FEF65E-904A-F02C-4B3C-62FD0152F365}"/>
                </a:ext>
              </a:extLst>
            </p:cNvPr>
            <p:cNvSpPr/>
            <p:nvPr/>
          </p:nvSpPr>
          <p:spPr>
            <a:xfrm>
              <a:off x="-49027775" y="3657325"/>
              <a:ext cx="300100" cy="195350"/>
            </a:xfrm>
            <a:custGeom>
              <a:avLst/>
              <a:gdLst/>
              <a:ahLst/>
              <a:cxnLst/>
              <a:rect l="l" t="t" r="r" b="b"/>
              <a:pathLst>
                <a:path w="12004" h="7814" extrusionOk="0">
                  <a:moveTo>
                    <a:pt x="5987" y="410"/>
                  </a:moveTo>
                  <a:cubicBezTo>
                    <a:pt x="7719" y="410"/>
                    <a:pt x="9137" y="1827"/>
                    <a:pt x="9137" y="3560"/>
                  </a:cubicBezTo>
                  <a:cubicBezTo>
                    <a:pt x="9137" y="5293"/>
                    <a:pt x="7719" y="6711"/>
                    <a:pt x="5987" y="6711"/>
                  </a:cubicBezTo>
                  <a:cubicBezTo>
                    <a:pt x="4254" y="6711"/>
                    <a:pt x="2836" y="5293"/>
                    <a:pt x="2836" y="3560"/>
                  </a:cubicBezTo>
                  <a:cubicBezTo>
                    <a:pt x="2836" y="1827"/>
                    <a:pt x="4254" y="410"/>
                    <a:pt x="5987" y="410"/>
                  </a:cubicBezTo>
                  <a:close/>
                  <a:moveTo>
                    <a:pt x="1" y="0"/>
                  </a:moveTo>
                  <a:lnTo>
                    <a:pt x="1" y="6742"/>
                  </a:lnTo>
                  <a:cubicBezTo>
                    <a:pt x="1" y="7341"/>
                    <a:pt x="473" y="7813"/>
                    <a:pt x="1072" y="7813"/>
                  </a:cubicBezTo>
                  <a:lnTo>
                    <a:pt x="10933" y="7813"/>
                  </a:lnTo>
                  <a:cubicBezTo>
                    <a:pt x="11532" y="7813"/>
                    <a:pt x="12004" y="7341"/>
                    <a:pt x="12004" y="6742"/>
                  </a:cubicBezTo>
                  <a:lnTo>
                    <a:pt x="12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1256;p37">
              <a:extLst>
                <a:ext uri="{FF2B5EF4-FFF2-40B4-BE49-F238E27FC236}">
                  <a16:creationId xmlns:a16="http://schemas.microsoft.com/office/drawing/2014/main" id="{2D8CB2A0-B872-8B37-E461-49E0ECFE6E0D}"/>
                </a:ext>
              </a:extLst>
            </p:cNvPr>
            <p:cNvSpPr/>
            <p:nvPr/>
          </p:nvSpPr>
          <p:spPr>
            <a:xfrm>
              <a:off x="-48886775" y="3726625"/>
              <a:ext cx="28375" cy="37050"/>
            </a:xfrm>
            <a:custGeom>
              <a:avLst/>
              <a:gdLst/>
              <a:ahLst/>
              <a:cxnLst/>
              <a:rect l="l" t="t" r="r" b="b"/>
              <a:pathLst>
                <a:path w="1135" h="1482" extrusionOk="0">
                  <a:moveTo>
                    <a:pt x="0" y="1"/>
                  </a:moveTo>
                  <a:lnTo>
                    <a:pt x="0" y="1481"/>
                  </a:lnTo>
                  <a:lnTo>
                    <a:pt x="1134" y="7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7" name="Google Shape;1257;p37">
              <a:extLst>
                <a:ext uri="{FF2B5EF4-FFF2-40B4-BE49-F238E27FC236}">
                  <a16:creationId xmlns:a16="http://schemas.microsoft.com/office/drawing/2014/main" id="{C5E6A55F-97EC-0948-CB1E-356C25AB6677}"/>
                </a:ext>
              </a:extLst>
            </p:cNvPr>
            <p:cNvSpPr/>
            <p:nvPr/>
          </p:nvSpPr>
          <p:spPr>
            <a:xfrm>
              <a:off x="-48822975" y="3550975"/>
              <a:ext cx="94525" cy="44925"/>
            </a:xfrm>
            <a:custGeom>
              <a:avLst/>
              <a:gdLst/>
              <a:ahLst/>
              <a:cxnLst/>
              <a:rect l="l" t="t" r="r" b="b"/>
              <a:pathLst>
                <a:path w="3781" h="1797" extrusionOk="0">
                  <a:moveTo>
                    <a:pt x="0" y="1"/>
                  </a:moveTo>
                  <a:lnTo>
                    <a:pt x="2111" y="1797"/>
                  </a:lnTo>
                  <a:lnTo>
                    <a:pt x="3781" y="1797"/>
                  </a:lnTo>
                  <a:lnTo>
                    <a:pt x="3781" y="1072"/>
                  </a:lnTo>
                  <a:cubicBezTo>
                    <a:pt x="3781" y="474"/>
                    <a:pt x="3308" y="1"/>
                    <a:pt x="27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8" name="Google Shape;1258;p37">
              <a:extLst>
                <a:ext uri="{FF2B5EF4-FFF2-40B4-BE49-F238E27FC236}">
                  <a16:creationId xmlns:a16="http://schemas.microsoft.com/office/drawing/2014/main" id="{E148C54E-A34E-30DB-FB07-8C0B50ECAC7E}"/>
                </a:ext>
              </a:extLst>
            </p:cNvPr>
            <p:cNvSpPr/>
            <p:nvPr/>
          </p:nvSpPr>
          <p:spPr>
            <a:xfrm>
              <a:off x="-48939550" y="3684100"/>
              <a:ext cx="122100" cy="122100"/>
            </a:xfrm>
            <a:custGeom>
              <a:avLst/>
              <a:gdLst/>
              <a:ahLst/>
              <a:cxnLst/>
              <a:rect l="l" t="t" r="r" b="b"/>
              <a:pathLst>
                <a:path w="4884" h="4884" extrusionOk="0">
                  <a:moveTo>
                    <a:pt x="1741" y="757"/>
                  </a:moveTo>
                  <a:cubicBezTo>
                    <a:pt x="1812" y="757"/>
                    <a:pt x="1885" y="777"/>
                    <a:pt x="1954" y="819"/>
                  </a:cubicBezTo>
                  <a:lnTo>
                    <a:pt x="4064" y="2237"/>
                  </a:lnTo>
                  <a:cubicBezTo>
                    <a:pt x="4253" y="2300"/>
                    <a:pt x="4253" y="2615"/>
                    <a:pt x="4064" y="2773"/>
                  </a:cubicBezTo>
                  <a:lnTo>
                    <a:pt x="1954" y="4190"/>
                  </a:lnTo>
                  <a:cubicBezTo>
                    <a:pt x="1885" y="4233"/>
                    <a:pt x="1812" y="4253"/>
                    <a:pt x="1741" y="4253"/>
                  </a:cubicBezTo>
                  <a:cubicBezTo>
                    <a:pt x="1553" y="4253"/>
                    <a:pt x="1387" y="4113"/>
                    <a:pt x="1387" y="3907"/>
                  </a:cubicBezTo>
                  <a:lnTo>
                    <a:pt x="1387" y="1103"/>
                  </a:lnTo>
                  <a:cubicBezTo>
                    <a:pt x="1387" y="897"/>
                    <a:pt x="1553" y="757"/>
                    <a:pt x="1741" y="757"/>
                  </a:cubicBezTo>
                  <a:close/>
                  <a:moveTo>
                    <a:pt x="2458" y="0"/>
                  </a:moveTo>
                  <a:cubicBezTo>
                    <a:pt x="1103" y="0"/>
                    <a:pt x="0" y="1103"/>
                    <a:pt x="0" y="2458"/>
                  </a:cubicBezTo>
                  <a:cubicBezTo>
                    <a:pt x="0" y="3781"/>
                    <a:pt x="1103" y="4884"/>
                    <a:pt x="2458" y="4884"/>
                  </a:cubicBezTo>
                  <a:cubicBezTo>
                    <a:pt x="3781" y="4884"/>
                    <a:pt x="4884" y="3781"/>
                    <a:pt x="4884" y="2458"/>
                  </a:cubicBezTo>
                  <a:cubicBezTo>
                    <a:pt x="4884" y="1103"/>
                    <a:pt x="3812" y="0"/>
                    <a:pt x="2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9" name="Google Shape;1259;p37">
              <a:extLst>
                <a:ext uri="{FF2B5EF4-FFF2-40B4-BE49-F238E27FC236}">
                  <a16:creationId xmlns:a16="http://schemas.microsoft.com/office/drawing/2014/main" id="{52561056-80A4-476E-A3EF-D6C948FE7835}"/>
                </a:ext>
              </a:extLst>
            </p:cNvPr>
            <p:cNvSpPr/>
            <p:nvPr/>
          </p:nvSpPr>
          <p:spPr>
            <a:xfrm>
              <a:off x="-48801725" y="3613200"/>
              <a:ext cx="73275" cy="26825"/>
            </a:xfrm>
            <a:custGeom>
              <a:avLst/>
              <a:gdLst/>
              <a:ahLst/>
              <a:cxnLst/>
              <a:rect l="l" t="t" r="r" b="b"/>
              <a:pathLst>
                <a:path w="2931" h="1073" extrusionOk="0">
                  <a:moveTo>
                    <a:pt x="1261" y="1"/>
                  </a:moveTo>
                  <a:lnTo>
                    <a:pt x="1" y="1072"/>
                  </a:lnTo>
                  <a:lnTo>
                    <a:pt x="2931" y="1072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60" name="Google Shape;1260;p37">
            <a:extLst>
              <a:ext uri="{FF2B5EF4-FFF2-40B4-BE49-F238E27FC236}">
                <a16:creationId xmlns:a16="http://schemas.microsoft.com/office/drawing/2014/main" id="{10CFB061-511E-0051-A2D0-658F2EF5A9D1}"/>
              </a:ext>
            </a:extLst>
          </p:cNvPr>
          <p:cNvGrpSpPr/>
          <p:nvPr/>
        </p:nvGrpSpPr>
        <p:grpSpPr>
          <a:xfrm>
            <a:off x="7857239" y="1847700"/>
            <a:ext cx="338273" cy="338301"/>
            <a:chOff x="-50134375" y="3550975"/>
            <a:chExt cx="300100" cy="300125"/>
          </a:xfrm>
        </p:grpSpPr>
        <p:sp>
          <p:nvSpPr>
            <p:cNvPr id="1261" name="Google Shape;1261;p37">
              <a:extLst>
                <a:ext uri="{FF2B5EF4-FFF2-40B4-BE49-F238E27FC236}">
                  <a16:creationId xmlns:a16="http://schemas.microsoft.com/office/drawing/2014/main" id="{1A4DB805-58E6-FB8D-8521-A63C72318B58}"/>
                </a:ext>
              </a:extLst>
            </p:cNvPr>
            <p:cNvSpPr/>
            <p:nvPr/>
          </p:nvSpPr>
          <p:spPr>
            <a:xfrm>
              <a:off x="-50134375" y="3550975"/>
              <a:ext cx="300100" cy="300125"/>
            </a:xfrm>
            <a:custGeom>
              <a:avLst/>
              <a:gdLst/>
              <a:ahLst/>
              <a:cxnLst/>
              <a:rect l="l" t="t" r="r" b="b"/>
              <a:pathLst>
                <a:path w="12004" h="12005" extrusionOk="0">
                  <a:moveTo>
                    <a:pt x="9893" y="1419"/>
                  </a:moveTo>
                  <a:lnTo>
                    <a:pt x="9893" y="1797"/>
                  </a:lnTo>
                  <a:cubicBezTo>
                    <a:pt x="9893" y="1986"/>
                    <a:pt x="10050" y="2143"/>
                    <a:pt x="10239" y="2143"/>
                  </a:cubicBezTo>
                  <a:lnTo>
                    <a:pt x="10586" y="2143"/>
                  </a:lnTo>
                  <a:lnTo>
                    <a:pt x="10586" y="9893"/>
                  </a:lnTo>
                  <a:lnTo>
                    <a:pt x="10239" y="9893"/>
                  </a:lnTo>
                  <a:cubicBezTo>
                    <a:pt x="10050" y="9893"/>
                    <a:pt x="9893" y="10051"/>
                    <a:pt x="9893" y="10240"/>
                  </a:cubicBezTo>
                  <a:lnTo>
                    <a:pt x="9893" y="10587"/>
                  </a:lnTo>
                  <a:lnTo>
                    <a:pt x="2143" y="10587"/>
                  </a:lnTo>
                  <a:lnTo>
                    <a:pt x="2143" y="10240"/>
                  </a:lnTo>
                  <a:cubicBezTo>
                    <a:pt x="2143" y="10051"/>
                    <a:pt x="1985" y="9893"/>
                    <a:pt x="1765" y="9893"/>
                  </a:cubicBezTo>
                  <a:lnTo>
                    <a:pt x="1418" y="9893"/>
                  </a:lnTo>
                  <a:lnTo>
                    <a:pt x="1418" y="2143"/>
                  </a:lnTo>
                  <a:lnTo>
                    <a:pt x="1765" y="2143"/>
                  </a:lnTo>
                  <a:cubicBezTo>
                    <a:pt x="1985" y="2143"/>
                    <a:pt x="2143" y="1986"/>
                    <a:pt x="2143" y="1797"/>
                  </a:cubicBezTo>
                  <a:lnTo>
                    <a:pt x="2143" y="1419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1797"/>
                  </a:lnTo>
                  <a:cubicBezTo>
                    <a:pt x="0" y="1986"/>
                    <a:pt x="158" y="2143"/>
                    <a:pt x="347" y="2143"/>
                  </a:cubicBezTo>
                  <a:lnTo>
                    <a:pt x="693" y="2143"/>
                  </a:lnTo>
                  <a:lnTo>
                    <a:pt x="693" y="9893"/>
                  </a:lnTo>
                  <a:lnTo>
                    <a:pt x="347" y="9893"/>
                  </a:lnTo>
                  <a:cubicBezTo>
                    <a:pt x="158" y="9893"/>
                    <a:pt x="0" y="10051"/>
                    <a:pt x="0" y="10240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47" y="12004"/>
                  </a:cubicBezTo>
                  <a:lnTo>
                    <a:pt x="1765" y="12004"/>
                  </a:lnTo>
                  <a:cubicBezTo>
                    <a:pt x="1985" y="12004"/>
                    <a:pt x="2111" y="11847"/>
                    <a:pt x="2111" y="11658"/>
                  </a:cubicBezTo>
                  <a:lnTo>
                    <a:pt x="2111" y="11311"/>
                  </a:lnTo>
                  <a:lnTo>
                    <a:pt x="9893" y="11311"/>
                  </a:lnTo>
                  <a:lnTo>
                    <a:pt x="9893" y="11658"/>
                  </a:lnTo>
                  <a:cubicBezTo>
                    <a:pt x="9893" y="11847"/>
                    <a:pt x="10050" y="12004"/>
                    <a:pt x="10239" y="12004"/>
                  </a:cubicBezTo>
                  <a:lnTo>
                    <a:pt x="11657" y="12004"/>
                  </a:lnTo>
                  <a:cubicBezTo>
                    <a:pt x="11846" y="12004"/>
                    <a:pt x="12004" y="11847"/>
                    <a:pt x="12004" y="11658"/>
                  </a:cubicBezTo>
                  <a:lnTo>
                    <a:pt x="12004" y="10240"/>
                  </a:lnTo>
                  <a:cubicBezTo>
                    <a:pt x="12004" y="10051"/>
                    <a:pt x="11846" y="9893"/>
                    <a:pt x="11657" y="9893"/>
                  </a:cubicBezTo>
                  <a:lnTo>
                    <a:pt x="11311" y="9893"/>
                  </a:lnTo>
                  <a:lnTo>
                    <a:pt x="11311" y="2143"/>
                  </a:lnTo>
                  <a:lnTo>
                    <a:pt x="11657" y="2143"/>
                  </a:lnTo>
                  <a:cubicBezTo>
                    <a:pt x="11846" y="2143"/>
                    <a:pt x="12004" y="1986"/>
                    <a:pt x="12004" y="1797"/>
                  </a:cubicBezTo>
                  <a:lnTo>
                    <a:pt x="12004" y="348"/>
                  </a:lnTo>
                  <a:cubicBezTo>
                    <a:pt x="12004" y="159"/>
                    <a:pt x="11846" y="1"/>
                    <a:pt x="11657" y="1"/>
                  </a:cubicBezTo>
                  <a:lnTo>
                    <a:pt x="10239" y="1"/>
                  </a:lnTo>
                  <a:cubicBezTo>
                    <a:pt x="10050" y="1"/>
                    <a:pt x="9893" y="159"/>
                    <a:pt x="9893" y="348"/>
                  </a:cubicBezTo>
                  <a:lnTo>
                    <a:pt x="9893" y="726"/>
                  </a:lnTo>
                  <a:lnTo>
                    <a:pt x="2111" y="726"/>
                  </a:lnTo>
                  <a:lnTo>
                    <a:pt x="2111" y="348"/>
                  </a:lnTo>
                  <a:cubicBezTo>
                    <a:pt x="2111" y="159"/>
                    <a:pt x="1985" y="1"/>
                    <a:pt x="17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2" name="Google Shape;1262;p37">
              <a:extLst>
                <a:ext uri="{FF2B5EF4-FFF2-40B4-BE49-F238E27FC236}">
                  <a16:creationId xmlns:a16="http://schemas.microsoft.com/office/drawing/2014/main" id="{870921A3-6030-0869-1EB0-A7BAF558EB05}"/>
                </a:ext>
              </a:extLst>
            </p:cNvPr>
            <p:cNvSpPr/>
            <p:nvPr/>
          </p:nvSpPr>
          <p:spPr>
            <a:xfrm>
              <a:off x="-50054825" y="3603750"/>
              <a:ext cx="141800" cy="194575"/>
            </a:xfrm>
            <a:custGeom>
              <a:avLst/>
              <a:gdLst/>
              <a:ahLst/>
              <a:cxnLst/>
              <a:rect l="l" t="t" r="r" b="b"/>
              <a:pathLst>
                <a:path w="5672" h="7783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65"/>
                  </a:lnTo>
                  <a:cubicBezTo>
                    <a:pt x="0" y="1873"/>
                    <a:pt x="74" y="1922"/>
                    <a:pt x="151" y="1922"/>
                  </a:cubicBezTo>
                  <a:cubicBezTo>
                    <a:pt x="186" y="1922"/>
                    <a:pt x="222" y="1911"/>
                    <a:pt x="252" y="1891"/>
                  </a:cubicBezTo>
                  <a:lnTo>
                    <a:pt x="725" y="1419"/>
                  </a:lnTo>
                  <a:lnTo>
                    <a:pt x="2143" y="1419"/>
                  </a:lnTo>
                  <a:lnTo>
                    <a:pt x="2143" y="7089"/>
                  </a:lnTo>
                  <a:lnTo>
                    <a:pt x="1670" y="7562"/>
                  </a:lnTo>
                  <a:cubicBezTo>
                    <a:pt x="1576" y="7625"/>
                    <a:pt x="1670" y="7782"/>
                    <a:pt x="1765" y="7782"/>
                  </a:cubicBezTo>
                  <a:lnTo>
                    <a:pt x="3907" y="7782"/>
                  </a:lnTo>
                  <a:cubicBezTo>
                    <a:pt x="4064" y="7782"/>
                    <a:pt x="4096" y="7625"/>
                    <a:pt x="4033" y="7562"/>
                  </a:cubicBezTo>
                  <a:lnTo>
                    <a:pt x="3560" y="7089"/>
                  </a:lnTo>
                  <a:lnTo>
                    <a:pt x="3560" y="1419"/>
                  </a:lnTo>
                  <a:lnTo>
                    <a:pt x="4978" y="1419"/>
                  </a:lnTo>
                  <a:lnTo>
                    <a:pt x="5451" y="1891"/>
                  </a:lnTo>
                  <a:cubicBezTo>
                    <a:pt x="5467" y="1908"/>
                    <a:pt x="5491" y="1916"/>
                    <a:pt x="5517" y="1916"/>
                  </a:cubicBezTo>
                  <a:cubicBezTo>
                    <a:pt x="5587" y="1916"/>
                    <a:pt x="5671" y="1857"/>
                    <a:pt x="5671" y="1765"/>
                  </a:cubicBezTo>
                  <a:lnTo>
                    <a:pt x="5671" y="347"/>
                  </a:lnTo>
                  <a:cubicBezTo>
                    <a:pt x="5671" y="158"/>
                    <a:pt x="5514" y="1"/>
                    <a:pt x="5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041742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>
          <a:extLst>
            <a:ext uri="{FF2B5EF4-FFF2-40B4-BE49-F238E27FC236}">
              <a16:creationId xmlns:a16="http://schemas.microsoft.com/office/drawing/2014/main" id="{B5EC0446-25B5-B5F6-2A2E-054D8E68C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37">
            <a:extLst>
              <a:ext uri="{FF2B5EF4-FFF2-40B4-BE49-F238E27FC236}">
                <a16:creationId xmlns:a16="http://schemas.microsoft.com/office/drawing/2014/main" id="{23DE52B1-BB6D-E0F8-16AD-3CC83BBEEE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MX" sz="2800" dirty="0" err="1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United</a:t>
            </a:r>
            <a:r>
              <a:rPr lang="es-MX" sz="28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s-MX" sz="2800" dirty="0" err="1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nations</a:t>
            </a:r>
            <a:endParaRPr lang="en-US" sz="28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184" name="Google Shape;1184;p37">
            <a:extLst>
              <a:ext uri="{FF2B5EF4-FFF2-40B4-BE49-F238E27FC236}">
                <a16:creationId xmlns:a16="http://schemas.microsoft.com/office/drawing/2014/main" id="{A4500C0A-FC0F-8BDB-1AAD-B5BDC6AB5AB4}"/>
              </a:ext>
            </a:extLst>
          </p:cNvPr>
          <p:cNvGrpSpPr/>
          <p:nvPr/>
        </p:nvGrpSpPr>
        <p:grpSpPr>
          <a:xfrm>
            <a:off x="417144" y="1385650"/>
            <a:ext cx="1411800" cy="3199703"/>
            <a:chOff x="417144" y="1385650"/>
            <a:chExt cx="1411800" cy="3199703"/>
          </a:xfrm>
        </p:grpSpPr>
        <p:sp>
          <p:nvSpPr>
            <p:cNvPr id="1185" name="Google Shape;1185;p37">
              <a:extLst>
                <a:ext uri="{FF2B5EF4-FFF2-40B4-BE49-F238E27FC236}">
                  <a16:creationId xmlns:a16="http://schemas.microsoft.com/office/drawing/2014/main" id="{6B7E62E8-7EFB-6388-FA2C-EEAE73C0FC2D}"/>
                </a:ext>
              </a:extLst>
            </p:cNvPr>
            <p:cNvSpPr txBox="1"/>
            <p:nvPr/>
          </p:nvSpPr>
          <p:spPr>
            <a:xfrm>
              <a:off x="417144" y="3547950"/>
              <a:ext cx="1411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Objetivos</a:t>
              </a:r>
              <a:endParaRPr sz="20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86" name="Google Shape;1186;p37">
              <a:extLst>
                <a:ext uri="{FF2B5EF4-FFF2-40B4-BE49-F238E27FC236}">
                  <a16:creationId xmlns:a16="http://schemas.microsoft.com/office/drawing/2014/main" id="{6E589DC4-A091-C5FC-EC8D-682A179BB72C}"/>
                </a:ext>
              </a:extLst>
            </p:cNvPr>
            <p:cNvSpPr txBox="1"/>
            <p:nvPr/>
          </p:nvSpPr>
          <p:spPr>
            <a:xfrm>
              <a:off x="417144" y="3888453"/>
              <a:ext cx="14118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La pagina es medianamente clara en sus objetivos.</a:t>
              </a:r>
            </a:p>
          </p:txBody>
        </p:sp>
        <p:sp>
          <p:nvSpPr>
            <p:cNvPr id="1187" name="Google Shape;1187;p37">
              <a:extLst>
                <a:ext uri="{FF2B5EF4-FFF2-40B4-BE49-F238E27FC236}">
                  <a16:creationId xmlns:a16="http://schemas.microsoft.com/office/drawing/2014/main" id="{64ED0492-A582-7F51-2D5D-47AB071474CA}"/>
                </a:ext>
              </a:extLst>
            </p:cNvPr>
            <p:cNvSpPr/>
            <p:nvPr/>
          </p:nvSpPr>
          <p:spPr>
            <a:xfrm>
              <a:off x="491844" y="2866141"/>
              <a:ext cx="1262400" cy="58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20%</a:t>
              </a:r>
              <a:endParaRPr dirty="0">
                <a:solidFill>
                  <a:schemeClr val="lt1"/>
                </a:solidFill>
              </a:endParaRPr>
            </a:p>
          </p:txBody>
        </p:sp>
        <p:grpSp>
          <p:nvGrpSpPr>
            <p:cNvPr id="1188" name="Google Shape;1188;p37">
              <a:extLst>
                <a:ext uri="{FF2B5EF4-FFF2-40B4-BE49-F238E27FC236}">
                  <a16:creationId xmlns:a16="http://schemas.microsoft.com/office/drawing/2014/main" id="{2842034F-B533-4468-1593-5C9B9DA4600F}"/>
                </a:ext>
              </a:extLst>
            </p:cNvPr>
            <p:cNvGrpSpPr/>
            <p:nvPr/>
          </p:nvGrpSpPr>
          <p:grpSpPr>
            <a:xfrm>
              <a:off x="491844" y="1385650"/>
              <a:ext cx="1262400" cy="1262400"/>
              <a:chOff x="491844" y="1385650"/>
              <a:chExt cx="1262400" cy="1262400"/>
            </a:xfrm>
          </p:grpSpPr>
          <p:sp>
            <p:nvSpPr>
              <p:cNvPr id="1189" name="Google Shape;1189;p37">
                <a:extLst>
                  <a:ext uri="{FF2B5EF4-FFF2-40B4-BE49-F238E27FC236}">
                    <a16:creationId xmlns:a16="http://schemas.microsoft.com/office/drawing/2014/main" id="{7B70F047-28D6-250E-A74B-EE27F2F0DF18}"/>
                  </a:ext>
                </a:extLst>
              </p:cNvPr>
              <p:cNvSpPr/>
              <p:nvPr/>
            </p:nvSpPr>
            <p:spPr>
              <a:xfrm>
                <a:off x="491844" y="1385650"/>
                <a:ext cx="1262400" cy="1262400"/>
              </a:xfrm>
              <a:prstGeom prst="arc">
                <a:avLst>
                  <a:gd name="adj1" fmla="val 10791695"/>
                  <a:gd name="adj2" fmla="val 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diamond" w="sm" len="sm"/>
                <a:tailEnd type="diamond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190" name="Google Shape;1190;p37">
                <a:extLst>
                  <a:ext uri="{FF2B5EF4-FFF2-40B4-BE49-F238E27FC236}">
                    <a16:creationId xmlns:a16="http://schemas.microsoft.com/office/drawing/2014/main" id="{7A157906-6668-BFD2-04F3-D181D7E69E2C}"/>
                  </a:ext>
                </a:extLst>
              </p:cNvPr>
              <p:cNvGrpSpPr/>
              <p:nvPr/>
            </p:nvGrpSpPr>
            <p:grpSpPr>
              <a:xfrm>
                <a:off x="572410" y="1466216"/>
                <a:ext cx="1101269" cy="1101269"/>
                <a:chOff x="917775" y="1818900"/>
                <a:chExt cx="1505700" cy="1505700"/>
              </a:xfrm>
            </p:grpSpPr>
            <p:sp>
              <p:nvSpPr>
                <p:cNvPr id="1191" name="Google Shape;1191;p37">
                  <a:extLst>
                    <a:ext uri="{FF2B5EF4-FFF2-40B4-BE49-F238E27FC236}">
                      <a16:creationId xmlns:a16="http://schemas.microsoft.com/office/drawing/2014/main" id="{AF378104-D36C-3398-F9C8-C1631F31B992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donut">
                  <a:avLst>
                    <a:gd name="adj" fmla="val 18847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92" name="Google Shape;1192;p37">
                  <a:extLst>
                    <a:ext uri="{FF2B5EF4-FFF2-40B4-BE49-F238E27FC236}">
                      <a16:creationId xmlns:a16="http://schemas.microsoft.com/office/drawing/2014/main" id="{55ABE894-711A-F171-16E1-D848E588F686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blockArc">
                  <a:avLst>
                    <a:gd name="adj1" fmla="val 10803767"/>
                    <a:gd name="adj2" fmla="val 260"/>
                    <a:gd name="adj3" fmla="val 18857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1193" name="Google Shape;1193;p37">
            <a:extLst>
              <a:ext uri="{FF2B5EF4-FFF2-40B4-BE49-F238E27FC236}">
                <a16:creationId xmlns:a16="http://schemas.microsoft.com/office/drawing/2014/main" id="{4389EC70-11AB-2117-1F9B-B982609E0060}"/>
              </a:ext>
            </a:extLst>
          </p:cNvPr>
          <p:cNvGrpSpPr/>
          <p:nvPr/>
        </p:nvGrpSpPr>
        <p:grpSpPr>
          <a:xfrm>
            <a:off x="2142977" y="1385650"/>
            <a:ext cx="1411800" cy="3199703"/>
            <a:chOff x="2142977" y="1385650"/>
            <a:chExt cx="1411800" cy="3199703"/>
          </a:xfrm>
        </p:grpSpPr>
        <p:sp>
          <p:nvSpPr>
            <p:cNvPr id="1194" name="Google Shape;1194;p37">
              <a:extLst>
                <a:ext uri="{FF2B5EF4-FFF2-40B4-BE49-F238E27FC236}">
                  <a16:creationId xmlns:a16="http://schemas.microsoft.com/office/drawing/2014/main" id="{469E1A94-C8E7-F9DD-CAE1-541FE57E532C}"/>
                </a:ext>
              </a:extLst>
            </p:cNvPr>
            <p:cNvSpPr txBox="1"/>
            <p:nvPr/>
          </p:nvSpPr>
          <p:spPr>
            <a:xfrm>
              <a:off x="2142977" y="3547950"/>
              <a:ext cx="1411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Interes</a:t>
              </a:r>
              <a:endParaRPr sz="20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95" name="Google Shape;1195;p37">
              <a:extLst>
                <a:ext uri="{FF2B5EF4-FFF2-40B4-BE49-F238E27FC236}">
                  <a16:creationId xmlns:a16="http://schemas.microsoft.com/office/drawing/2014/main" id="{3318BB47-F318-BE16-3D3B-EF33C81BE5B4}"/>
                </a:ext>
              </a:extLst>
            </p:cNvPr>
            <p:cNvSpPr txBox="1"/>
            <p:nvPr/>
          </p:nvSpPr>
          <p:spPr>
            <a:xfrm>
              <a:off x="2142977" y="3888453"/>
              <a:ext cx="14118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La pagina es medianamente interesante.</a:t>
              </a:r>
            </a:p>
          </p:txBody>
        </p:sp>
        <p:sp>
          <p:nvSpPr>
            <p:cNvPr id="1196" name="Google Shape;1196;p37">
              <a:extLst>
                <a:ext uri="{FF2B5EF4-FFF2-40B4-BE49-F238E27FC236}">
                  <a16:creationId xmlns:a16="http://schemas.microsoft.com/office/drawing/2014/main" id="{A0450303-46F6-7F95-0B60-B08327B65357}"/>
                </a:ext>
              </a:extLst>
            </p:cNvPr>
            <p:cNvSpPr/>
            <p:nvPr/>
          </p:nvSpPr>
          <p:spPr>
            <a:xfrm>
              <a:off x="2217677" y="2866141"/>
              <a:ext cx="1262400" cy="58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20%</a:t>
              </a:r>
              <a:endParaRPr dirty="0">
                <a:solidFill>
                  <a:schemeClr val="lt1"/>
                </a:solidFill>
              </a:endParaRPr>
            </a:p>
          </p:txBody>
        </p:sp>
        <p:grpSp>
          <p:nvGrpSpPr>
            <p:cNvPr id="1197" name="Google Shape;1197;p37">
              <a:extLst>
                <a:ext uri="{FF2B5EF4-FFF2-40B4-BE49-F238E27FC236}">
                  <a16:creationId xmlns:a16="http://schemas.microsoft.com/office/drawing/2014/main" id="{3F71302B-82EF-CACD-FC97-C04F9764799D}"/>
                </a:ext>
              </a:extLst>
            </p:cNvPr>
            <p:cNvGrpSpPr/>
            <p:nvPr/>
          </p:nvGrpSpPr>
          <p:grpSpPr>
            <a:xfrm>
              <a:off x="2217677" y="1385650"/>
              <a:ext cx="1262400" cy="1262400"/>
              <a:chOff x="2217675" y="1385650"/>
              <a:chExt cx="1262400" cy="1262400"/>
            </a:xfrm>
          </p:grpSpPr>
          <p:sp>
            <p:nvSpPr>
              <p:cNvPr id="1198" name="Google Shape;1198;p37">
                <a:extLst>
                  <a:ext uri="{FF2B5EF4-FFF2-40B4-BE49-F238E27FC236}">
                    <a16:creationId xmlns:a16="http://schemas.microsoft.com/office/drawing/2014/main" id="{CD67AD99-3B8D-5B86-836B-9EC779C8EC85}"/>
                  </a:ext>
                </a:extLst>
              </p:cNvPr>
              <p:cNvSpPr/>
              <p:nvPr/>
            </p:nvSpPr>
            <p:spPr>
              <a:xfrm>
                <a:off x="2217675" y="1385650"/>
                <a:ext cx="1262400" cy="12624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diamond" w="sm" len="sm"/>
                <a:tailEnd type="diamond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199" name="Google Shape;1199;p37">
                <a:extLst>
                  <a:ext uri="{FF2B5EF4-FFF2-40B4-BE49-F238E27FC236}">
                    <a16:creationId xmlns:a16="http://schemas.microsoft.com/office/drawing/2014/main" id="{FCD36830-1690-97B9-282A-544B14D060BB}"/>
                  </a:ext>
                </a:extLst>
              </p:cNvPr>
              <p:cNvGrpSpPr/>
              <p:nvPr/>
            </p:nvGrpSpPr>
            <p:grpSpPr>
              <a:xfrm>
                <a:off x="2298241" y="1466216"/>
                <a:ext cx="1101269" cy="1101269"/>
                <a:chOff x="917775" y="1818900"/>
                <a:chExt cx="1505700" cy="1505700"/>
              </a:xfrm>
            </p:grpSpPr>
            <p:sp>
              <p:nvSpPr>
                <p:cNvPr id="1200" name="Google Shape;1200;p37">
                  <a:extLst>
                    <a:ext uri="{FF2B5EF4-FFF2-40B4-BE49-F238E27FC236}">
                      <a16:creationId xmlns:a16="http://schemas.microsoft.com/office/drawing/2014/main" id="{F910D55F-1DB3-3D3F-A7EC-C8F465A315AD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donut">
                  <a:avLst>
                    <a:gd name="adj" fmla="val 18847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01" name="Google Shape;1201;p37">
                  <a:extLst>
                    <a:ext uri="{FF2B5EF4-FFF2-40B4-BE49-F238E27FC236}">
                      <a16:creationId xmlns:a16="http://schemas.microsoft.com/office/drawing/2014/main" id="{2B80B76F-6DC6-F3A5-6E00-FC72F03D5EA9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blockArc">
                  <a:avLst>
                    <a:gd name="adj1" fmla="val 16179563"/>
                    <a:gd name="adj2" fmla="val 260"/>
                    <a:gd name="adj3" fmla="val 18857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1202" name="Google Shape;1202;p37">
            <a:extLst>
              <a:ext uri="{FF2B5EF4-FFF2-40B4-BE49-F238E27FC236}">
                <a16:creationId xmlns:a16="http://schemas.microsoft.com/office/drawing/2014/main" id="{48B28F9A-0F5F-1C79-2416-5C49E05A7338}"/>
              </a:ext>
            </a:extLst>
          </p:cNvPr>
          <p:cNvGrpSpPr/>
          <p:nvPr/>
        </p:nvGrpSpPr>
        <p:grpSpPr>
          <a:xfrm>
            <a:off x="3868810" y="1385650"/>
            <a:ext cx="1411800" cy="3199703"/>
            <a:chOff x="3868810" y="1385650"/>
            <a:chExt cx="1411800" cy="3199703"/>
          </a:xfrm>
        </p:grpSpPr>
        <p:sp>
          <p:nvSpPr>
            <p:cNvPr id="1203" name="Google Shape;1203;p37">
              <a:extLst>
                <a:ext uri="{FF2B5EF4-FFF2-40B4-BE49-F238E27FC236}">
                  <a16:creationId xmlns:a16="http://schemas.microsoft.com/office/drawing/2014/main" id="{92A7CC83-5E61-65DF-2207-3A2BD5B9401D}"/>
                </a:ext>
              </a:extLst>
            </p:cNvPr>
            <p:cNvSpPr txBox="1"/>
            <p:nvPr/>
          </p:nvSpPr>
          <p:spPr>
            <a:xfrm>
              <a:off x="3868810" y="3547950"/>
              <a:ext cx="1411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</a:t>
              </a:r>
              <a:r>
                <a:rPr lang="en" sz="20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sabilidad </a:t>
              </a:r>
              <a:endParaRPr sz="20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4" name="Google Shape;1204;p37">
              <a:extLst>
                <a:ext uri="{FF2B5EF4-FFF2-40B4-BE49-F238E27FC236}">
                  <a16:creationId xmlns:a16="http://schemas.microsoft.com/office/drawing/2014/main" id="{EEE534C3-6B19-EA6D-D5A0-6F2F08570382}"/>
                </a:ext>
              </a:extLst>
            </p:cNvPr>
            <p:cNvSpPr txBox="1"/>
            <p:nvPr/>
          </p:nvSpPr>
          <p:spPr>
            <a:xfrm>
              <a:off x="3868810" y="3888453"/>
              <a:ext cx="14118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Es medianamente fácil navegar la pagina.</a:t>
              </a:r>
            </a:p>
          </p:txBody>
        </p:sp>
        <p:sp>
          <p:nvSpPr>
            <p:cNvPr id="1205" name="Google Shape;1205;p37">
              <a:extLst>
                <a:ext uri="{FF2B5EF4-FFF2-40B4-BE49-F238E27FC236}">
                  <a16:creationId xmlns:a16="http://schemas.microsoft.com/office/drawing/2014/main" id="{6E079371-7A8B-36C4-F1FC-3EBD3129FEF8}"/>
                </a:ext>
              </a:extLst>
            </p:cNvPr>
            <p:cNvSpPr/>
            <p:nvPr/>
          </p:nvSpPr>
          <p:spPr>
            <a:xfrm>
              <a:off x="3943510" y="2866141"/>
              <a:ext cx="1262400" cy="58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20%</a:t>
              </a:r>
              <a:endParaRPr dirty="0">
                <a:solidFill>
                  <a:schemeClr val="lt1"/>
                </a:solidFill>
              </a:endParaRPr>
            </a:p>
          </p:txBody>
        </p:sp>
        <p:grpSp>
          <p:nvGrpSpPr>
            <p:cNvPr id="1206" name="Google Shape;1206;p37">
              <a:extLst>
                <a:ext uri="{FF2B5EF4-FFF2-40B4-BE49-F238E27FC236}">
                  <a16:creationId xmlns:a16="http://schemas.microsoft.com/office/drawing/2014/main" id="{5A90DB3E-6BBF-E76E-74DC-8EC1291D49A5}"/>
                </a:ext>
              </a:extLst>
            </p:cNvPr>
            <p:cNvGrpSpPr/>
            <p:nvPr/>
          </p:nvGrpSpPr>
          <p:grpSpPr>
            <a:xfrm>
              <a:off x="3943510" y="1385650"/>
              <a:ext cx="1262400" cy="1262400"/>
              <a:chOff x="3943506" y="1385650"/>
              <a:chExt cx="1262400" cy="1262400"/>
            </a:xfrm>
          </p:grpSpPr>
          <p:sp>
            <p:nvSpPr>
              <p:cNvPr id="1207" name="Google Shape;1207;p37">
                <a:extLst>
                  <a:ext uri="{FF2B5EF4-FFF2-40B4-BE49-F238E27FC236}">
                    <a16:creationId xmlns:a16="http://schemas.microsoft.com/office/drawing/2014/main" id="{C94C546A-E763-FB85-1056-560D1E3B8979}"/>
                  </a:ext>
                </a:extLst>
              </p:cNvPr>
              <p:cNvSpPr/>
              <p:nvPr/>
            </p:nvSpPr>
            <p:spPr>
              <a:xfrm>
                <a:off x="3943506" y="1385650"/>
                <a:ext cx="1262400" cy="1262400"/>
              </a:xfrm>
              <a:prstGeom prst="arc">
                <a:avLst>
                  <a:gd name="adj1" fmla="val 8206524"/>
                  <a:gd name="adj2" fmla="val 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diamond" w="sm" len="sm"/>
                <a:tailEnd type="diamond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208" name="Google Shape;1208;p37">
                <a:extLst>
                  <a:ext uri="{FF2B5EF4-FFF2-40B4-BE49-F238E27FC236}">
                    <a16:creationId xmlns:a16="http://schemas.microsoft.com/office/drawing/2014/main" id="{B1B1835B-6AE8-26F0-6D25-218B0C9633BA}"/>
                  </a:ext>
                </a:extLst>
              </p:cNvPr>
              <p:cNvGrpSpPr/>
              <p:nvPr/>
            </p:nvGrpSpPr>
            <p:grpSpPr>
              <a:xfrm>
                <a:off x="4024072" y="1466216"/>
                <a:ext cx="1101269" cy="1101269"/>
                <a:chOff x="917775" y="1818900"/>
                <a:chExt cx="1505700" cy="1505700"/>
              </a:xfrm>
            </p:grpSpPr>
            <p:sp>
              <p:nvSpPr>
                <p:cNvPr id="1209" name="Google Shape;1209;p37">
                  <a:extLst>
                    <a:ext uri="{FF2B5EF4-FFF2-40B4-BE49-F238E27FC236}">
                      <a16:creationId xmlns:a16="http://schemas.microsoft.com/office/drawing/2014/main" id="{36876917-243C-052C-DB0C-9B33482D5E70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donut">
                  <a:avLst>
                    <a:gd name="adj" fmla="val 18847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10" name="Google Shape;1210;p37">
                  <a:extLst>
                    <a:ext uri="{FF2B5EF4-FFF2-40B4-BE49-F238E27FC236}">
                      <a16:creationId xmlns:a16="http://schemas.microsoft.com/office/drawing/2014/main" id="{ADA3B51E-03E8-F2DA-9ACA-438B24043AE2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blockArc">
                  <a:avLst>
                    <a:gd name="adj1" fmla="val 8243254"/>
                    <a:gd name="adj2" fmla="val 260"/>
                    <a:gd name="adj3" fmla="val 1885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1211" name="Google Shape;1211;p37">
            <a:extLst>
              <a:ext uri="{FF2B5EF4-FFF2-40B4-BE49-F238E27FC236}">
                <a16:creationId xmlns:a16="http://schemas.microsoft.com/office/drawing/2014/main" id="{6FD801C9-B37F-9DC1-5A17-B5A653499845}"/>
              </a:ext>
            </a:extLst>
          </p:cNvPr>
          <p:cNvGrpSpPr/>
          <p:nvPr/>
        </p:nvGrpSpPr>
        <p:grpSpPr>
          <a:xfrm>
            <a:off x="5594642" y="1385650"/>
            <a:ext cx="1411800" cy="3199703"/>
            <a:chOff x="5594642" y="1385650"/>
            <a:chExt cx="1411800" cy="3199703"/>
          </a:xfrm>
        </p:grpSpPr>
        <p:sp>
          <p:nvSpPr>
            <p:cNvPr id="1212" name="Google Shape;1212;p37">
              <a:extLst>
                <a:ext uri="{FF2B5EF4-FFF2-40B4-BE49-F238E27FC236}">
                  <a16:creationId xmlns:a16="http://schemas.microsoft.com/office/drawing/2014/main" id="{0765A98E-12E5-B5EF-6258-ED13EC715486}"/>
                </a:ext>
              </a:extLst>
            </p:cNvPr>
            <p:cNvSpPr txBox="1"/>
            <p:nvPr/>
          </p:nvSpPr>
          <p:spPr>
            <a:xfrm>
              <a:off x="5594642" y="3547950"/>
              <a:ext cx="1411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Graficos</a:t>
              </a:r>
              <a:endParaRPr sz="20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13" name="Google Shape;1213;p37">
              <a:extLst>
                <a:ext uri="{FF2B5EF4-FFF2-40B4-BE49-F238E27FC236}">
                  <a16:creationId xmlns:a16="http://schemas.microsoft.com/office/drawing/2014/main" id="{828D5FCE-45DB-6FBA-F96F-FE89DE5B6696}"/>
                </a:ext>
              </a:extLst>
            </p:cNvPr>
            <p:cNvSpPr txBox="1"/>
            <p:nvPr/>
          </p:nvSpPr>
          <p:spPr>
            <a:xfrm>
              <a:off x="5594642" y="3888453"/>
              <a:ext cx="14118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Los gráficos son el fuerte de la pagina.</a:t>
              </a:r>
            </a:p>
          </p:txBody>
        </p:sp>
        <p:sp>
          <p:nvSpPr>
            <p:cNvPr id="1214" name="Google Shape;1214;p37">
              <a:extLst>
                <a:ext uri="{FF2B5EF4-FFF2-40B4-BE49-F238E27FC236}">
                  <a16:creationId xmlns:a16="http://schemas.microsoft.com/office/drawing/2014/main" id="{4E81F1E0-87C4-1F4F-25D1-FB0C164F7373}"/>
                </a:ext>
              </a:extLst>
            </p:cNvPr>
            <p:cNvSpPr/>
            <p:nvPr/>
          </p:nvSpPr>
          <p:spPr>
            <a:xfrm>
              <a:off x="5669342" y="2866141"/>
              <a:ext cx="1262400" cy="58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30%</a:t>
              </a:r>
              <a:endParaRPr dirty="0">
                <a:solidFill>
                  <a:schemeClr val="lt1"/>
                </a:solidFill>
              </a:endParaRPr>
            </a:p>
          </p:txBody>
        </p:sp>
        <p:grpSp>
          <p:nvGrpSpPr>
            <p:cNvPr id="1215" name="Google Shape;1215;p37">
              <a:extLst>
                <a:ext uri="{FF2B5EF4-FFF2-40B4-BE49-F238E27FC236}">
                  <a16:creationId xmlns:a16="http://schemas.microsoft.com/office/drawing/2014/main" id="{D8706EEB-83D1-9A16-85EC-0BEF50784FDA}"/>
                </a:ext>
              </a:extLst>
            </p:cNvPr>
            <p:cNvGrpSpPr/>
            <p:nvPr/>
          </p:nvGrpSpPr>
          <p:grpSpPr>
            <a:xfrm>
              <a:off x="5669342" y="1385650"/>
              <a:ext cx="1262400" cy="1262400"/>
              <a:chOff x="5669338" y="1385650"/>
              <a:chExt cx="1262400" cy="1262400"/>
            </a:xfrm>
          </p:grpSpPr>
          <p:sp>
            <p:nvSpPr>
              <p:cNvPr id="1216" name="Google Shape;1216;p37">
                <a:extLst>
                  <a:ext uri="{FF2B5EF4-FFF2-40B4-BE49-F238E27FC236}">
                    <a16:creationId xmlns:a16="http://schemas.microsoft.com/office/drawing/2014/main" id="{A9AB4F20-12CC-F085-96E8-032503251663}"/>
                  </a:ext>
                </a:extLst>
              </p:cNvPr>
              <p:cNvSpPr/>
              <p:nvPr/>
            </p:nvSpPr>
            <p:spPr>
              <a:xfrm>
                <a:off x="5669338" y="1385650"/>
                <a:ext cx="1262400" cy="1262400"/>
              </a:xfrm>
              <a:prstGeom prst="arc">
                <a:avLst>
                  <a:gd name="adj1" fmla="val 12914174"/>
                  <a:gd name="adj2" fmla="val 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diamond" w="sm" len="sm"/>
                <a:tailEnd type="diamond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217" name="Google Shape;1217;p37">
                <a:extLst>
                  <a:ext uri="{FF2B5EF4-FFF2-40B4-BE49-F238E27FC236}">
                    <a16:creationId xmlns:a16="http://schemas.microsoft.com/office/drawing/2014/main" id="{AADFC7F4-13F6-7AA3-B816-DF1F5E87F8AD}"/>
                  </a:ext>
                </a:extLst>
              </p:cNvPr>
              <p:cNvGrpSpPr/>
              <p:nvPr/>
            </p:nvGrpSpPr>
            <p:grpSpPr>
              <a:xfrm>
                <a:off x="5749903" y="1466216"/>
                <a:ext cx="1101269" cy="1101269"/>
                <a:chOff x="917775" y="1818900"/>
                <a:chExt cx="1505700" cy="1505700"/>
              </a:xfrm>
            </p:grpSpPr>
            <p:sp>
              <p:nvSpPr>
                <p:cNvPr id="1218" name="Google Shape;1218;p37">
                  <a:extLst>
                    <a:ext uri="{FF2B5EF4-FFF2-40B4-BE49-F238E27FC236}">
                      <a16:creationId xmlns:a16="http://schemas.microsoft.com/office/drawing/2014/main" id="{B932C54A-F5C7-826B-6BFF-3CA3B5C1E38B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donut">
                  <a:avLst>
                    <a:gd name="adj" fmla="val 18847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19" name="Google Shape;1219;p37">
                  <a:extLst>
                    <a:ext uri="{FF2B5EF4-FFF2-40B4-BE49-F238E27FC236}">
                      <a16:creationId xmlns:a16="http://schemas.microsoft.com/office/drawing/2014/main" id="{D9247706-FED2-9189-358E-6756A92421A7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blockArc">
                  <a:avLst>
                    <a:gd name="adj1" fmla="val 12886882"/>
                    <a:gd name="adj2" fmla="val 260"/>
                    <a:gd name="adj3" fmla="val 18857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1220" name="Google Shape;1220;p37">
            <a:extLst>
              <a:ext uri="{FF2B5EF4-FFF2-40B4-BE49-F238E27FC236}">
                <a16:creationId xmlns:a16="http://schemas.microsoft.com/office/drawing/2014/main" id="{5273590E-28CF-0901-FC74-A98D67EBA50F}"/>
              </a:ext>
            </a:extLst>
          </p:cNvPr>
          <p:cNvGrpSpPr/>
          <p:nvPr/>
        </p:nvGrpSpPr>
        <p:grpSpPr>
          <a:xfrm>
            <a:off x="7320475" y="1385650"/>
            <a:ext cx="1411800" cy="3199703"/>
            <a:chOff x="7320475" y="1385650"/>
            <a:chExt cx="1411800" cy="3199703"/>
          </a:xfrm>
        </p:grpSpPr>
        <p:sp>
          <p:nvSpPr>
            <p:cNvPr id="1221" name="Google Shape;1221;p37">
              <a:extLst>
                <a:ext uri="{FF2B5EF4-FFF2-40B4-BE49-F238E27FC236}">
                  <a16:creationId xmlns:a16="http://schemas.microsoft.com/office/drawing/2014/main" id="{4AF5B1A3-70DD-E14C-2471-4FB2DEAFBA7E}"/>
                </a:ext>
              </a:extLst>
            </p:cNvPr>
            <p:cNvSpPr txBox="1"/>
            <p:nvPr/>
          </p:nvSpPr>
          <p:spPr>
            <a:xfrm>
              <a:off x="7320475" y="3547950"/>
              <a:ext cx="1411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Informacion</a:t>
              </a:r>
              <a:endParaRPr sz="20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2" name="Google Shape;1222;p37">
              <a:extLst>
                <a:ext uri="{FF2B5EF4-FFF2-40B4-BE49-F238E27FC236}">
                  <a16:creationId xmlns:a16="http://schemas.microsoft.com/office/drawing/2014/main" id="{1598E1E1-7A98-3D4F-3563-5346693544AD}"/>
                </a:ext>
              </a:extLst>
            </p:cNvPr>
            <p:cNvSpPr txBox="1"/>
            <p:nvPr/>
          </p:nvSpPr>
          <p:spPr>
            <a:xfrm>
              <a:off x="7320475" y="3888453"/>
              <a:ext cx="14118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La información no es el fuerte de la pagina. </a:t>
              </a:r>
            </a:p>
          </p:txBody>
        </p:sp>
        <p:sp>
          <p:nvSpPr>
            <p:cNvPr id="1223" name="Google Shape;1223;p37">
              <a:extLst>
                <a:ext uri="{FF2B5EF4-FFF2-40B4-BE49-F238E27FC236}">
                  <a16:creationId xmlns:a16="http://schemas.microsoft.com/office/drawing/2014/main" id="{7DBF74D1-813B-20BC-DB7D-0B5562CCE763}"/>
                </a:ext>
              </a:extLst>
            </p:cNvPr>
            <p:cNvSpPr/>
            <p:nvPr/>
          </p:nvSpPr>
          <p:spPr>
            <a:xfrm>
              <a:off x="7395175" y="2866141"/>
              <a:ext cx="1262400" cy="58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10%</a:t>
              </a:r>
              <a:endParaRPr dirty="0">
                <a:solidFill>
                  <a:schemeClr val="lt1"/>
                </a:solidFill>
              </a:endParaRPr>
            </a:p>
          </p:txBody>
        </p:sp>
        <p:grpSp>
          <p:nvGrpSpPr>
            <p:cNvPr id="1224" name="Google Shape;1224;p37">
              <a:extLst>
                <a:ext uri="{FF2B5EF4-FFF2-40B4-BE49-F238E27FC236}">
                  <a16:creationId xmlns:a16="http://schemas.microsoft.com/office/drawing/2014/main" id="{AB746BCE-E80D-D35F-1A18-654B9CB3B60F}"/>
                </a:ext>
              </a:extLst>
            </p:cNvPr>
            <p:cNvGrpSpPr/>
            <p:nvPr/>
          </p:nvGrpSpPr>
          <p:grpSpPr>
            <a:xfrm>
              <a:off x="7395175" y="1385650"/>
              <a:ext cx="1262400" cy="1262400"/>
              <a:chOff x="7395169" y="1385650"/>
              <a:chExt cx="1262400" cy="1262400"/>
            </a:xfrm>
          </p:grpSpPr>
          <p:sp>
            <p:nvSpPr>
              <p:cNvPr id="1225" name="Google Shape;1225;p37">
                <a:extLst>
                  <a:ext uri="{FF2B5EF4-FFF2-40B4-BE49-F238E27FC236}">
                    <a16:creationId xmlns:a16="http://schemas.microsoft.com/office/drawing/2014/main" id="{3EE4FB32-03C6-664C-31F2-B2381C09B065}"/>
                  </a:ext>
                </a:extLst>
              </p:cNvPr>
              <p:cNvSpPr/>
              <p:nvPr/>
            </p:nvSpPr>
            <p:spPr>
              <a:xfrm>
                <a:off x="7395169" y="1385650"/>
                <a:ext cx="1262400" cy="1262400"/>
              </a:xfrm>
              <a:prstGeom prst="arc">
                <a:avLst>
                  <a:gd name="adj1" fmla="val 3139214"/>
                  <a:gd name="adj2" fmla="val 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diamond" w="sm" len="sm"/>
                <a:tailEnd type="diamond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226" name="Google Shape;1226;p37">
                <a:extLst>
                  <a:ext uri="{FF2B5EF4-FFF2-40B4-BE49-F238E27FC236}">
                    <a16:creationId xmlns:a16="http://schemas.microsoft.com/office/drawing/2014/main" id="{DD1B7ED8-47A2-772C-80D7-AA1839E1AD55}"/>
                  </a:ext>
                </a:extLst>
              </p:cNvPr>
              <p:cNvGrpSpPr/>
              <p:nvPr/>
            </p:nvGrpSpPr>
            <p:grpSpPr>
              <a:xfrm>
                <a:off x="7475735" y="1466216"/>
                <a:ext cx="1101269" cy="1101269"/>
                <a:chOff x="917775" y="1818900"/>
                <a:chExt cx="1505700" cy="1505700"/>
              </a:xfrm>
            </p:grpSpPr>
            <p:sp>
              <p:nvSpPr>
                <p:cNvPr id="1227" name="Google Shape;1227;p37">
                  <a:extLst>
                    <a:ext uri="{FF2B5EF4-FFF2-40B4-BE49-F238E27FC236}">
                      <a16:creationId xmlns:a16="http://schemas.microsoft.com/office/drawing/2014/main" id="{31EC4107-900A-FC4F-37F8-AFA4209EEB4F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donut">
                  <a:avLst>
                    <a:gd name="adj" fmla="val 18847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28" name="Google Shape;1228;p37">
                  <a:extLst>
                    <a:ext uri="{FF2B5EF4-FFF2-40B4-BE49-F238E27FC236}">
                      <a16:creationId xmlns:a16="http://schemas.microsoft.com/office/drawing/2014/main" id="{A3E2D377-3892-FFE6-2F28-A3959A897FC3}"/>
                    </a:ext>
                  </a:extLst>
                </p:cNvPr>
                <p:cNvSpPr/>
                <p:nvPr/>
              </p:nvSpPr>
              <p:spPr>
                <a:xfrm>
                  <a:off x="917775" y="1818900"/>
                  <a:ext cx="1505700" cy="1505700"/>
                </a:xfrm>
                <a:prstGeom prst="blockArc">
                  <a:avLst>
                    <a:gd name="adj1" fmla="val 3112005"/>
                    <a:gd name="adj2" fmla="val 260"/>
                    <a:gd name="adj3" fmla="val 18857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1229" name="Google Shape;1229;p37">
            <a:extLst>
              <a:ext uri="{FF2B5EF4-FFF2-40B4-BE49-F238E27FC236}">
                <a16:creationId xmlns:a16="http://schemas.microsoft.com/office/drawing/2014/main" id="{51114D39-FA3F-E313-9D54-416238308788}"/>
              </a:ext>
            </a:extLst>
          </p:cNvPr>
          <p:cNvGrpSpPr/>
          <p:nvPr/>
        </p:nvGrpSpPr>
        <p:grpSpPr>
          <a:xfrm>
            <a:off x="6130955" y="1847714"/>
            <a:ext cx="339174" cy="338273"/>
            <a:chOff x="-44914800" y="3560450"/>
            <a:chExt cx="300900" cy="300100"/>
          </a:xfrm>
        </p:grpSpPr>
        <p:sp>
          <p:nvSpPr>
            <p:cNvPr id="1230" name="Google Shape;1230;p37">
              <a:extLst>
                <a:ext uri="{FF2B5EF4-FFF2-40B4-BE49-F238E27FC236}">
                  <a16:creationId xmlns:a16="http://schemas.microsoft.com/office/drawing/2014/main" id="{EC4EED36-5963-EC5D-2007-EE989457DE20}"/>
                </a:ext>
              </a:extLst>
            </p:cNvPr>
            <p:cNvSpPr/>
            <p:nvPr/>
          </p:nvSpPr>
          <p:spPr>
            <a:xfrm>
              <a:off x="-44914800" y="3560450"/>
              <a:ext cx="300900" cy="300100"/>
            </a:xfrm>
            <a:custGeom>
              <a:avLst/>
              <a:gdLst/>
              <a:ahLst/>
              <a:cxnLst/>
              <a:rect l="l" t="t" r="r" b="b"/>
              <a:pathLst>
                <a:path w="12036" h="12004" extrusionOk="0">
                  <a:moveTo>
                    <a:pt x="9893" y="1418"/>
                  </a:moveTo>
                  <a:lnTo>
                    <a:pt x="9893" y="1764"/>
                  </a:lnTo>
                  <a:cubicBezTo>
                    <a:pt x="9893" y="1953"/>
                    <a:pt x="10051" y="2111"/>
                    <a:pt x="10240" y="2111"/>
                  </a:cubicBezTo>
                  <a:lnTo>
                    <a:pt x="10618" y="2111"/>
                  </a:lnTo>
                  <a:lnTo>
                    <a:pt x="10618" y="9924"/>
                  </a:lnTo>
                  <a:lnTo>
                    <a:pt x="10240" y="9924"/>
                  </a:lnTo>
                  <a:cubicBezTo>
                    <a:pt x="10051" y="9924"/>
                    <a:pt x="9893" y="10082"/>
                    <a:pt x="9893" y="10271"/>
                  </a:cubicBezTo>
                  <a:lnTo>
                    <a:pt x="9893" y="10617"/>
                  </a:lnTo>
                  <a:lnTo>
                    <a:pt x="2143" y="10617"/>
                  </a:lnTo>
                  <a:lnTo>
                    <a:pt x="2143" y="10271"/>
                  </a:lnTo>
                  <a:cubicBezTo>
                    <a:pt x="2143" y="10082"/>
                    <a:pt x="1985" y="9924"/>
                    <a:pt x="1796" y="9924"/>
                  </a:cubicBezTo>
                  <a:lnTo>
                    <a:pt x="1450" y="9924"/>
                  </a:lnTo>
                  <a:lnTo>
                    <a:pt x="1450" y="2142"/>
                  </a:lnTo>
                  <a:lnTo>
                    <a:pt x="1796" y="2142"/>
                  </a:lnTo>
                  <a:cubicBezTo>
                    <a:pt x="1985" y="2142"/>
                    <a:pt x="2143" y="1985"/>
                    <a:pt x="2143" y="1796"/>
                  </a:cubicBezTo>
                  <a:lnTo>
                    <a:pt x="2143" y="1418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64"/>
                  </a:lnTo>
                  <a:cubicBezTo>
                    <a:pt x="1" y="1953"/>
                    <a:pt x="158" y="2111"/>
                    <a:pt x="379" y="2111"/>
                  </a:cubicBezTo>
                  <a:lnTo>
                    <a:pt x="725" y="2111"/>
                  </a:lnTo>
                  <a:lnTo>
                    <a:pt x="725" y="9861"/>
                  </a:lnTo>
                  <a:lnTo>
                    <a:pt x="379" y="9861"/>
                  </a:lnTo>
                  <a:cubicBezTo>
                    <a:pt x="158" y="9861"/>
                    <a:pt x="1" y="10019"/>
                    <a:pt x="1" y="10208"/>
                  </a:cubicBezTo>
                  <a:lnTo>
                    <a:pt x="1" y="11657"/>
                  </a:lnTo>
                  <a:cubicBezTo>
                    <a:pt x="1" y="11846"/>
                    <a:pt x="158" y="12003"/>
                    <a:pt x="379" y="12003"/>
                  </a:cubicBezTo>
                  <a:lnTo>
                    <a:pt x="1796" y="12003"/>
                  </a:lnTo>
                  <a:cubicBezTo>
                    <a:pt x="1985" y="12003"/>
                    <a:pt x="2143" y="11846"/>
                    <a:pt x="2143" y="11657"/>
                  </a:cubicBezTo>
                  <a:lnTo>
                    <a:pt x="2143" y="11279"/>
                  </a:lnTo>
                  <a:lnTo>
                    <a:pt x="9893" y="11279"/>
                  </a:lnTo>
                  <a:lnTo>
                    <a:pt x="9893" y="11657"/>
                  </a:lnTo>
                  <a:cubicBezTo>
                    <a:pt x="9893" y="11846"/>
                    <a:pt x="10051" y="12003"/>
                    <a:pt x="10240" y="12003"/>
                  </a:cubicBezTo>
                  <a:lnTo>
                    <a:pt x="11657" y="12003"/>
                  </a:lnTo>
                  <a:cubicBezTo>
                    <a:pt x="11878" y="12003"/>
                    <a:pt x="12036" y="11846"/>
                    <a:pt x="12036" y="11657"/>
                  </a:cubicBezTo>
                  <a:lnTo>
                    <a:pt x="12036" y="10208"/>
                  </a:lnTo>
                  <a:cubicBezTo>
                    <a:pt x="12036" y="10019"/>
                    <a:pt x="11878" y="9861"/>
                    <a:pt x="11657" y="9861"/>
                  </a:cubicBezTo>
                  <a:lnTo>
                    <a:pt x="11311" y="9861"/>
                  </a:lnTo>
                  <a:lnTo>
                    <a:pt x="11311" y="2111"/>
                  </a:lnTo>
                  <a:lnTo>
                    <a:pt x="11657" y="2111"/>
                  </a:lnTo>
                  <a:cubicBezTo>
                    <a:pt x="11878" y="2111"/>
                    <a:pt x="12036" y="1953"/>
                    <a:pt x="12036" y="1764"/>
                  </a:cubicBezTo>
                  <a:lnTo>
                    <a:pt x="12036" y="347"/>
                  </a:lnTo>
                  <a:cubicBezTo>
                    <a:pt x="12036" y="158"/>
                    <a:pt x="11878" y="0"/>
                    <a:pt x="11657" y="0"/>
                  </a:cubicBezTo>
                  <a:lnTo>
                    <a:pt x="10240" y="0"/>
                  </a:lnTo>
                  <a:cubicBezTo>
                    <a:pt x="10051" y="0"/>
                    <a:pt x="9893" y="158"/>
                    <a:pt x="9893" y="347"/>
                  </a:cubicBezTo>
                  <a:lnTo>
                    <a:pt x="9893" y="693"/>
                  </a:lnTo>
                  <a:lnTo>
                    <a:pt x="2143" y="693"/>
                  </a:lnTo>
                  <a:lnTo>
                    <a:pt x="2143" y="347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1" name="Google Shape;1231;p37">
              <a:extLst>
                <a:ext uri="{FF2B5EF4-FFF2-40B4-BE49-F238E27FC236}">
                  <a16:creationId xmlns:a16="http://schemas.microsoft.com/office/drawing/2014/main" id="{25C67470-C095-9D11-F23C-E14073B4200C}"/>
                </a:ext>
              </a:extLst>
            </p:cNvPr>
            <p:cNvSpPr/>
            <p:nvPr/>
          </p:nvSpPr>
          <p:spPr>
            <a:xfrm>
              <a:off x="-44861250" y="3632100"/>
              <a:ext cx="193800" cy="146525"/>
            </a:xfrm>
            <a:custGeom>
              <a:avLst/>
              <a:gdLst/>
              <a:ahLst/>
              <a:cxnLst/>
              <a:rect l="l" t="t" r="r" b="b"/>
              <a:pathLst>
                <a:path w="7752" h="5861" extrusionOk="0">
                  <a:moveTo>
                    <a:pt x="3845" y="1009"/>
                  </a:moveTo>
                  <a:cubicBezTo>
                    <a:pt x="4443" y="1009"/>
                    <a:pt x="4916" y="1482"/>
                    <a:pt x="4916" y="2080"/>
                  </a:cubicBezTo>
                  <a:cubicBezTo>
                    <a:pt x="4916" y="2679"/>
                    <a:pt x="4443" y="3151"/>
                    <a:pt x="3845" y="3151"/>
                  </a:cubicBezTo>
                  <a:cubicBezTo>
                    <a:pt x="3277" y="3151"/>
                    <a:pt x="2805" y="2679"/>
                    <a:pt x="2805" y="2080"/>
                  </a:cubicBezTo>
                  <a:cubicBezTo>
                    <a:pt x="2805" y="1482"/>
                    <a:pt x="3277" y="1009"/>
                    <a:pt x="3845" y="1009"/>
                  </a:cubicBezTo>
                  <a:close/>
                  <a:moveTo>
                    <a:pt x="348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5829"/>
                  </a:lnTo>
                  <a:lnTo>
                    <a:pt x="2206" y="3624"/>
                  </a:lnTo>
                  <a:cubicBezTo>
                    <a:pt x="2269" y="3561"/>
                    <a:pt x="2356" y="3530"/>
                    <a:pt x="2447" y="3530"/>
                  </a:cubicBezTo>
                  <a:cubicBezTo>
                    <a:pt x="2537" y="3530"/>
                    <a:pt x="2632" y="3561"/>
                    <a:pt x="2710" y="3624"/>
                  </a:cubicBezTo>
                  <a:lnTo>
                    <a:pt x="3939" y="4821"/>
                  </a:lnTo>
                  <a:lnTo>
                    <a:pt x="5042" y="3656"/>
                  </a:lnTo>
                  <a:cubicBezTo>
                    <a:pt x="5136" y="3561"/>
                    <a:pt x="5199" y="3530"/>
                    <a:pt x="5294" y="3530"/>
                  </a:cubicBezTo>
                  <a:cubicBezTo>
                    <a:pt x="5388" y="3530"/>
                    <a:pt x="5483" y="3561"/>
                    <a:pt x="5546" y="3656"/>
                  </a:cubicBezTo>
                  <a:lnTo>
                    <a:pt x="7751" y="5861"/>
                  </a:lnTo>
                  <a:lnTo>
                    <a:pt x="7751" y="379"/>
                  </a:lnTo>
                  <a:cubicBezTo>
                    <a:pt x="7720" y="159"/>
                    <a:pt x="7562" y="1"/>
                    <a:pt x="73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1232;p37">
              <a:extLst>
                <a:ext uri="{FF2B5EF4-FFF2-40B4-BE49-F238E27FC236}">
                  <a16:creationId xmlns:a16="http://schemas.microsoft.com/office/drawing/2014/main" id="{F738BBE4-79B4-A500-E81E-4E2D675202BE}"/>
                </a:ext>
              </a:extLst>
            </p:cNvPr>
            <p:cNvSpPr/>
            <p:nvPr/>
          </p:nvSpPr>
          <p:spPr>
            <a:xfrm>
              <a:off x="-44773800" y="36754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3" name="Google Shape;1233;p37">
              <a:extLst>
                <a:ext uri="{FF2B5EF4-FFF2-40B4-BE49-F238E27FC236}">
                  <a16:creationId xmlns:a16="http://schemas.microsoft.com/office/drawing/2014/main" id="{6E683F4A-1101-0995-9047-D9184758B787}"/>
                </a:ext>
              </a:extLst>
            </p:cNvPr>
            <p:cNvSpPr/>
            <p:nvPr/>
          </p:nvSpPr>
          <p:spPr>
            <a:xfrm>
              <a:off x="-44750975" y="3741600"/>
              <a:ext cx="70900" cy="48050"/>
            </a:xfrm>
            <a:custGeom>
              <a:avLst/>
              <a:gdLst/>
              <a:ahLst/>
              <a:cxnLst/>
              <a:rect l="l" t="t" r="r" b="b"/>
              <a:pathLst>
                <a:path w="2836" h="1922" extrusionOk="0">
                  <a:moveTo>
                    <a:pt x="883" y="0"/>
                  </a:moveTo>
                  <a:lnTo>
                    <a:pt x="1" y="945"/>
                  </a:lnTo>
                  <a:lnTo>
                    <a:pt x="1009" y="1922"/>
                  </a:lnTo>
                  <a:lnTo>
                    <a:pt x="2836" y="192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37">
              <a:extLst>
                <a:ext uri="{FF2B5EF4-FFF2-40B4-BE49-F238E27FC236}">
                  <a16:creationId xmlns:a16="http://schemas.microsoft.com/office/drawing/2014/main" id="{D7E62765-6427-FDA3-E06C-EC790BE8AC6F}"/>
                </a:ext>
              </a:extLst>
            </p:cNvPr>
            <p:cNvSpPr/>
            <p:nvPr/>
          </p:nvSpPr>
          <p:spPr>
            <a:xfrm>
              <a:off x="-44848625" y="3740025"/>
              <a:ext cx="97675" cy="49625"/>
            </a:xfrm>
            <a:custGeom>
              <a:avLst/>
              <a:gdLst/>
              <a:ahLst/>
              <a:cxnLst/>
              <a:rect l="l" t="t" r="r" b="b"/>
              <a:pathLst>
                <a:path w="3907" h="1985" extrusionOk="0">
                  <a:moveTo>
                    <a:pt x="1985" y="0"/>
                  </a:moveTo>
                  <a:lnTo>
                    <a:pt x="0" y="1985"/>
                  </a:lnTo>
                  <a:lnTo>
                    <a:pt x="3907" y="1985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35" name="Google Shape;1235;p37">
            <a:extLst>
              <a:ext uri="{FF2B5EF4-FFF2-40B4-BE49-F238E27FC236}">
                <a16:creationId xmlns:a16="http://schemas.microsoft.com/office/drawing/2014/main" id="{C90BB57A-F18F-7061-7C24-8AE5B7C79DB2}"/>
              </a:ext>
            </a:extLst>
          </p:cNvPr>
          <p:cNvGrpSpPr/>
          <p:nvPr/>
        </p:nvGrpSpPr>
        <p:grpSpPr>
          <a:xfrm>
            <a:off x="953020" y="1848150"/>
            <a:ext cx="340048" cy="337399"/>
            <a:chOff x="-47892800" y="3200500"/>
            <a:chExt cx="301675" cy="299325"/>
          </a:xfrm>
        </p:grpSpPr>
        <p:sp>
          <p:nvSpPr>
            <p:cNvPr id="1236" name="Google Shape;1236;p37">
              <a:extLst>
                <a:ext uri="{FF2B5EF4-FFF2-40B4-BE49-F238E27FC236}">
                  <a16:creationId xmlns:a16="http://schemas.microsoft.com/office/drawing/2014/main" id="{310E1985-5141-8EEF-5E73-E3C89236CDBA}"/>
                </a:ext>
              </a:extLst>
            </p:cNvPr>
            <p:cNvSpPr/>
            <p:nvPr/>
          </p:nvSpPr>
          <p:spPr>
            <a:xfrm>
              <a:off x="-47892800" y="3200500"/>
              <a:ext cx="301675" cy="177225"/>
            </a:xfrm>
            <a:custGeom>
              <a:avLst/>
              <a:gdLst/>
              <a:ahLst/>
              <a:cxnLst/>
              <a:rect l="l" t="t" r="r" b="b"/>
              <a:pathLst>
                <a:path w="12067" h="7089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796"/>
                  </a:lnTo>
                  <a:cubicBezTo>
                    <a:pt x="0" y="1985"/>
                    <a:pt x="158" y="2143"/>
                    <a:pt x="347" y="2143"/>
                  </a:cubicBezTo>
                  <a:lnTo>
                    <a:pt x="1765" y="2143"/>
                  </a:lnTo>
                  <a:cubicBezTo>
                    <a:pt x="1985" y="2143"/>
                    <a:pt x="2143" y="1985"/>
                    <a:pt x="2143" y="1796"/>
                  </a:cubicBezTo>
                  <a:lnTo>
                    <a:pt x="2143" y="1418"/>
                  </a:lnTo>
                  <a:lnTo>
                    <a:pt x="5010" y="1418"/>
                  </a:lnTo>
                  <a:cubicBezTo>
                    <a:pt x="4915" y="1576"/>
                    <a:pt x="3277" y="4506"/>
                    <a:pt x="3182" y="4663"/>
                  </a:cubicBezTo>
                  <a:lnTo>
                    <a:pt x="4821" y="7089"/>
                  </a:lnTo>
                  <a:lnTo>
                    <a:pt x="5671" y="7089"/>
                  </a:lnTo>
                  <a:lnTo>
                    <a:pt x="5671" y="5577"/>
                  </a:lnTo>
                  <a:cubicBezTo>
                    <a:pt x="5293" y="5419"/>
                    <a:pt x="4978" y="5010"/>
                    <a:pt x="4978" y="4569"/>
                  </a:cubicBezTo>
                  <a:cubicBezTo>
                    <a:pt x="4978" y="4001"/>
                    <a:pt x="5451" y="3529"/>
                    <a:pt x="6018" y="3529"/>
                  </a:cubicBezTo>
                  <a:cubicBezTo>
                    <a:pt x="6616" y="3529"/>
                    <a:pt x="7089" y="4001"/>
                    <a:pt x="7089" y="4569"/>
                  </a:cubicBezTo>
                  <a:cubicBezTo>
                    <a:pt x="7089" y="5041"/>
                    <a:pt x="6805" y="5419"/>
                    <a:pt x="6396" y="5577"/>
                  </a:cubicBezTo>
                  <a:lnTo>
                    <a:pt x="6396" y="7026"/>
                  </a:lnTo>
                  <a:lnTo>
                    <a:pt x="7247" y="7026"/>
                  </a:lnTo>
                  <a:lnTo>
                    <a:pt x="8853" y="4569"/>
                  </a:lnTo>
                  <a:cubicBezTo>
                    <a:pt x="8790" y="4411"/>
                    <a:pt x="7120" y="1513"/>
                    <a:pt x="7057" y="1355"/>
                  </a:cubicBezTo>
                  <a:lnTo>
                    <a:pt x="9924" y="1355"/>
                  </a:lnTo>
                  <a:lnTo>
                    <a:pt x="9924" y="1702"/>
                  </a:lnTo>
                  <a:cubicBezTo>
                    <a:pt x="9924" y="1891"/>
                    <a:pt x="10082" y="2048"/>
                    <a:pt x="10271" y="2048"/>
                  </a:cubicBezTo>
                  <a:lnTo>
                    <a:pt x="11689" y="2048"/>
                  </a:lnTo>
                  <a:cubicBezTo>
                    <a:pt x="11909" y="2048"/>
                    <a:pt x="12067" y="1891"/>
                    <a:pt x="12067" y="1702"/>
                  </a:cubicBezTo>
                  <a:lnTo>
                    <a:pt x="12067" y="284"/>
                  </a:lnTo>
                  <a:cubicBezTo>
                    <a:pt x="12004" y="158"/>
                    <a:pt x="11846" y="0"/>
                    <a:pt x="11657" y="0"/>
                  </a:cubicBezTo>
                  <a:lnTo>
                    <a:pt x="10239" y="0"/>
                  </a:lnTo>
                  <a:cubicBezTo>
                    <a:pt x="10050" y="0"/>
                    <a:pt x="9893" y="158"/>
                    <a:pt x="9893" y="378"/>
                  </a:cubicBezTo>
                  <a:lnTo>
                    <a:pt x="9893" y="725"/>
                  </a:lnTo>
                  <a:lnTo>
                    <a:pt x="6616" y="725"/>
                  </a:lnTo>
                  <a:lnTo>
                    <a:pt x="6301" y="221"/>
                  </a:lnTo>
                  <a:cubicBezTo>
                    <a:pt x="6238" y="95"/>
                    <a:pt x="6120" y="32"/>
                    <a:pt x="6002" y="32"/>
                  </a:cubicBezTo>
                  <a:cubicBezTo>
                    <a:pt x="5884" y="32"/>
                    <a:pt x="5766" y="95"/>
                    <a:pt x="5703" y="221"/>
                  </a:cubicBezTo>
                  <a:lnTo>
                    <a:pt x="5388" y="725"/>
                  </a:ln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7" name="Google Shape;1237;p37">
              <a:extLst>
                <a:ext uri="{FF2B5EF4-FFF2-40B4-BE49-F238E27FC236}">
                  <a16:creationId xmlns:a16="http://schemas.microsoft.com/office/drawing/2014/main" id="{92A4FC55-FF4E-FBBB-B489-B70A3EBAF939}"/>
                </a:ext>
              </a:extLst>
            </p:cNvPr>
            <p:cNvSpPr/>
            <p:nvPr/>
          </p:nvSpPr>
          <p:spPr>
            <a:xfrm>
              <a:off x="-47751825" y="33060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37">
              <a:extLst>
                <a:ext uri="{FF2B5EF4-FFF2-40B4-BE49-F238E27FC236}">
                  <a16:creationId xmlns:a16="http://schemas.microsoft.com/office/drawing/2014/main" id="{6B6A7FCE-3D61-705B-66A9-AEA56EA00FB4}"/>
                </a:ext>
              </a:extLst>
            </p:cNvPr>
            <p:cNvSpPr/>
            <p:nvPr/>
          </p:nvSpPr>
          <p:spPr>
            <a:xfrm>
              <a:off x="-47786475" y="339505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3"/>
                  </a:lnTo>
                  <a:lnTo>
                    <a:pt x="3498" y="693"/>
                  </a:lnTo>
                  <a:lnTo>
                    <a:pt x="3498" y="347"/>
                  </a:lnTo>
                  <a:cubicBezTo>
                    <a:pt x="3498" y="158"/>
                    <a:pt x="3372" y="0"/>
                    <a:pt x="3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9" name="Google Shape;1239;p37">
              <a:extLst>
                <a:ext uri="{FF2B5EF4-FFF2-40B4-BE49-F238E27FC236}">
                  <a16:creationId xmlns:a16="http://schemas.microsoft.com/office/drawing/2014/main" id="{F536FA8A-1028-7E7D-2D6E-87ED3773F54C}"/>
                </a:ext>
              </a:extLst>
            </p:cNvPr>
            <p:cNvSpPr/>
            <p:nvPr/>
          </p:nvSpPr>
          <p:spPr>
            <a:xfrm>
              <a:off x="-47692750" y="3271375"/>
              <a:ext cx="101625" cy="140225"/>
            </a:xfrm>
            <a:custGeom>
              <a:avLst/>
              <a:gdLst/>
              <a:ahLst/>
              <a:cxnLst/>
              <a:rect l="l" t="t" r="r" b="b"/>
              <a:pathLst>
                <a:path w="4065" h="5609" extrusionOk="0">
                  <a:moveTo>
                    <a:pt x="631" y="1"/>
                  </a:moveTo>
                  <a:lnTo>
                    <a:pt x="1576" y="1639"/>
                  </a:lnTo>
                  <a:cubicBezTo>
                    <a:pt x="1639" y="1734"/>
                    <a:pt x="1639" y="1891"/>
                    <a:pt x="1576" y="1986"/>
                  </a:cubicBezTo>
                  <a:lnTo>
                    <a:pt x="1" y="4348"/>
                  </a:lnTo>
                  <a:cubicBezTo>
                    <a:pt x="316" y="4537"/>
                    <a:pt x="505" y="4853"/>
                    <a:pt x="505" y="5262"/>
                  </a:cubicBezTo>
                  <a:lnTo>
                    <a:pt x="505" y="5609"/>
                  </a:lnTo>
                  <a:lnTo>
                    <a:pt x="4065" y="5609"/>
                  </a:lnTo>
                  <a:lnTo>
                    <a:pt x="4065" y="1040"/>
                  </a:lnTo>
                  <a:cubicBezTo>
                    <a:pt x="4002" y="473"/>
                    <a:pt x="3561" y="1"/>
                    <a:pt x="29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0" name="Google Shape;1240;p37">
              <a:extLst>
                <a:ext uri="{FF2B5EF4-FFF2-40B4-BE49-F238E27FC236}">
                  <a16:creationId xmlns:a16="http://schemas.microsoft.com/office/drawing/2014/main" id="{4755BC3D-0244-36D2-7E7C-B7078D090E20}"/>
                </a:ext>
              </a:extLst>
            </p:cNvPr>
            <p:cNvSpPr/>
            <p:nvPr/>
          </p:nvSpPr>
          <p:spPr>
            <a:xfrm>
              <a:off x="-47891225" y="3272950"/>
              <a:ext cx="100050" cy="140225"/>
            </a:xfrm>
            <a:custGeom>
              <a:avLst/>
              <a:gdLst/>
              <a:ahLst/>
              <a:cxnLst/>
              <a:rect l="l" t="t" r="r" b="b"/>
              <a:pathLst>
                <a:path w="4002" h="5609" extrusionOk="0">
                  <a:moveTo>
                    <a:pt x="1040" y="1"/>
                  </a:moveTo>
                  <a:cubicBezTo>
                    <a:pt x="473" y="1"/>
                    <a:pt x="0" y="442"/>
                    <a:pt x="0" y="1040"/>
                  </a:cubicBezTo>
                  <a:lnTo>
                    <a:pt x="0" y="5609"/>
                  </a:lnTo>
                  <a:lnTo>
                    <a:pt x="3529" y="5609"/>
                  </a:lnTo>
                  <a:lnTo>
                    <a:pt x="3529" y="5231"/>
                  </a:lnTo>
                  <a:lnTo>
                    <a:pt x="3497" y="5231"/>
                  </a:lnTo>
                  <a:cubicBezTo>
                    <a:pt x="3497" y="4821"/>
                    <a:pt x="3686" y="4506"/>
                    <a:pt x="4002" y="4317"/>
                  </a:cubicBezTo>
                  <a:lnTo>
                    <a:pt x="2426" y="1954"/>
                  </a:lnTo>
                  <a:cubicBezTo>
                    <a:pt x="2363" y="1828"/>
                    <a:pt x="2363" y="1734"/>
                    <a:pt x="2426" y="1608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1" name="Google Shape;1241;p37">
              <a:extLst>
                <a:ext uri="{FF2B5EF4-FFF2-40B4-BE49-F238E27FC236}">
                  <a16:creationId xmlns:a16="http://schemas.microsoft.com/office/drawing/2014/main" id="{1C68FD50-3FEE-3E1B-6724-B0578BBF9F8A}"/>
                </a:ext>
              </a:extLst>
            </p:cNvPr>
            <p:cNvSpPr/>
            <p:nvPr/>
          </p:nvSpPr>
          <p:spPr>
            <a:xfrm>
              <a:off x="-47892800" y="3428900"/>
              <a:ext cx="300100" cy="70925"/>
            </a:xfrm>
            <a:custGeom>
              <a:avLst/>
              <a:gdLst/>
              <a:ahLst/>
              <a:cxnLst/>
              <a:rect l="l" t="t" r="r" b="b"/>
              <a:pathLst>
                <a:path w="12004" h="2837" extrusionOk="0">
                  <a:moveTo>
                    <a:pt x="0" y="1"/>
                  </a:moveTo>
                  <a:lnTo>
                    <a:pt x="0" y="379"/>
                  </a:lnTo>
                  <a:cubicBezTo>
                    <a:pt x="0" y="946"/>
                    <a:pt x="473" y="1418"/>
                    <a:pt x="1072" y="1418"/>
                  </a:cubicBezTo>
                  <a:lnTo>
                    <a:pt x="4978" y="1418"/>
                  </a:lnTo>
                  <a:lnTo>
                    <a:pt x="4978" y="2143"/>
                  </a:lnTo>
                  <a:lnTo>
                    <a:pt x="3907" y="2143"/>
                  </a:lnTo>
                  <a:cubicBezTo>
                    <a:pt x="3718" y="2143"/>
                    <a:pt x="3560" y="2301"/>
                    <a:pt x="3560" y="2490"/>
                  </a:cubicBezTo>
                  <a:cubicBezTo>
                    <a:pt x="3560" y="2679"/>
                    <a:pt x="3718" y="2836"/>
                    <a:pt x="3907" y="2836"/>
                  </a:cubicBezTo>
                  <a:lnTo>
                    <a:pt x="8129" y="2836"/>
                  </a:lnTo>
                  <a:cubicBezTo>
                    <a:pt x="8318" y="2836"/>
                    <a:pt x="8475" y="2679"/>
                    <a:pt x="8475" y="2490"/>
                  </a:cubicBezTo>
                  <a:cubicBezTo>
                    <a:pt x="8475" y="2301"/>
                    <a:pt x="8318" y="2143"/>
                    <a:pt x="8129" y="2143"/>
                  </a:cubicBezTo>
                  <a:lnTo>
                    <a:pt x="7057" y="2143"/>
                  </a:lnTo>
                  <a:lnTo>
                    <a:pt x="7057" y="1418"/>
                  </a:lnTo>
                  <a:lnTo>
                    <a:pt x="10964" y="1418"/>
                  </a:lnTo>
                  <a:cubicBezTo>
                    <a:pt x="11531" y="1418"/>
                    <a:pt x="12004" y="946"/>
                    <a:pt x="12004" y="379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42" name="Google Shape;1242;p37">
            <a:extLst>
              <a:ext uri="{FF2B5EF4-FFF2-40B4-BE49-F238E27FC236}">
                <a16:creationId xmlns:a16="http://schemas.microsoft.com/office/drawing/2014/main" id="{79D46C4A-9055-5A7A-869E-19B1EE5CFFE3}"/>
              </a:ext>
            </a:extLst>
          </p:cNvPr>
          <p:cNvGrpSpPr/>
          <p:nvPr/>
        </p:nvGrpSpPr>
        <p:grpSpPr>
          <a:xfrm>
            <a:off x="4425990" y="1846601"/>
            <a:ext cx="297440" cy="340499"/>
            <a:chOff x="-44895900" y="3929450"/>
            <a:chExt cx="263875" cy="302075"/>
          </a:xfrm>
        </p:grpSpPr>
        <p:sp>
          <p:nvSpPr>
            <p:cNvPr id="1243" name="Google Shape;1243;p37">
              <a:extLst>
                <a:ext uri="{FF2B5EF4-FFF2-40B4-BE49-F238E27FC236}">
                  <a16:creationId xmlns:a16="http://schemas.microsoft.com/office/drawing/2014/main" id="{FB1E5B77-15A9-E281-91B0-A9DFCD7C39CE}"/>
                </a:ext>
              </a:extLst>
            </p:cNvPr>
            <p:cNvSpPr/>
            <p:nvPr/>
          </p:nvSpPr>
          <p:spPr>
            <a:xfrm>
              <a:off x="-44813975" y="4100750"/>
              <a:ext cx="101625" cy="50425"/>
            </a:xfrm>
            <a:custGeom>
              <a:avLst/>
              <a:gdLst/>
              <a:ahLst/>
              <a:cxnLst/>
              <a:rect l="l" t="t" r="r" b="b"/>
              <a:pathLst>
                <a:path w="4065" h="2017" extrusionOk="0">
                  <a:moveTo>
                    <a:pt x="2017" y="0"/>
                  </a:moveTo>
                  <a:lnTo>
                    <a:pt x="0" y="977"/>
                  </a:lnTo>
                  <a:lnTo>
                    <a:pt x="2017" y="2017"/>
                  </a:lnTo>
                  <a:lnTo>
                    <a:pt x="4064" y="977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Google Shape;1244;p37">
              <a:extLst>
                <a:ext uri="{FF2B5EF4-FFF2-40B4-BE49-F238E27FC236}">
                  <a16:creationId xmlns:a16="http://schemas.microsoft.com/office/drawing/2014/main" id="{D0CE66A2-82FD-B144-E8F3-20055CC29AA7}"/>
                </a:ext>
              </a:extLst>
            </p:cNvPr>
            <p:cNvSpPr/>
            <p:nvPr/>
          </p:nvSpPr>
          <p:spPr>
            <a:xfrm>
              <a:off x="-44885650" y="3929450"/>
              <a:ext cx="244175" cy="87825"/>
            </a:xfrm>
            <a:custGeom>
              <a:avLst/>
              <a:gdLst/>
              <a:ahLst/>
              <a:cxnLst/>
              <a:rect l="l" t="t" r="r" b="b"/>
              <a:pathLst>
                <a:path w="9767" h="3513" extrusionOk="0">
                  <a:moveTo>
                    <a:pt x="4832" y="0"/>
                  </a:moveTo>
                  <a:cubicBezTo>
                    <a:pt x="4781" y="0"/>
                    <a:pt x="4726" y="16"/>
                    <a:pt x="4663" y="47"/>
                  </a:cubicBezTo>
                  <a:lnTo>
                    <a:pt x="0" y="2410"/>
                  </a:lnTo>
                  <a:lnTo>
                    <a:pt x="2080" y="3513"/>
                  </a:lnTo>
                  <a:lnTo>
                    <a:pt x="4726" y="2158"/>
                  </a:lnTo>
                  <a:cubicBezTo>
                    <a:pt x="4758" y="2142"/>
                    <a:pt x="4805" y="2134"/>
                    <a:pt x="4852" y="2134"/>
                  </a:cubicBezTo>
                  <a:cubicBezTo>
                    <a:pt x="4899" y="2134"/>
                    <a:pt x="4947" y="2142"/>
                    <a:pt x="4978" y="2158"/>
                  </a:cubicBezTo>
                  <a:lnTo>
                    <a:pt x="7625" y="3513"/>
                  </a:lnTo>
                  <a:lnTo>
                    <a:pt x="9767" y="2442"/>
                  </a:lnTo>
                  <a:lnTo>
                    <a:pt x="4978" y="47"/>
                  </a:lnTo>
                  <a:cubicBezTo>
                    <a:pt x="4931" y="16"/>
                    <a:pt x="4884" y="0"/>
                    <a:pt x="4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37">
              <a:extLst>
                <a:ext uri="{FF2B5EF4-FFF2-40B4-BE49-F238E27FC236}">
                  <a16:creationId xmlns:a16="http://schemas.microsoft.com/office/drawing/2014/main" id="{55197D43-5509-DDBD-8CF2-705A965933AA}"/>
                </a:ext>
              </a:extLst>
            </p:cNvPr>
            <p:cNvSpPr/>
            <p:nvPr/>
          </p:nvSpPr>
          <p:spPr>
            <a:xfrm>
              <a:off x="-44825000" y="4006225"/>
              <a:ext cx="52000" cy="105575"/>
            </a:xfrm>
            <a:custGeom>
              <a:avLst/>
              <a:gdLst/>
              <a:ahLst/>
              <a:cxnLst/>
              <a:rect l="l" t="t" r="r" b="b"/>
              <a:pathLst>
                <a:path w="2080" h="4223" extrusionOk="0">
                  <a:moveTo>
                    <a:pt x="2080" y="1"/>
                  </a:moveTo>
                  <a:lnTo>
                    <a:pt x="0" y="1009"/>
                  </a:lnTo>
                  <a:lnTo>
                    <a:pt x="0" y="4222"/>
                  </a:lnTo>
                  <a:lnTo>
                    <a:pt x="2080" y="3151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6" name="Google Shape;1246;p37">
              <a:extLst>
                <a:ext uri="{FF2B5EF4-FFF2-40B4-BE49-F238E27FC236}">
                  <a16:creationId xmlns:a16="http://schemas.microsoft.com/office/drawing/2014/main" id="{BDAA5688-F803-D731-1D7C-EF5385ABC54C}"/>
                </a:ext>
              </a:extLst>
            </p:cNvPr>
            <p:cNvSpPr/>
            <p:nvPr/>
          </p:nvSpPr>
          <p:spPr>
            <a:xfrm>
              <a:off x="-44754900" y="4005450"/>
              <a:ext cx="122875" cy="222925"/>
            </a:xfrm>
            <a:custGeom>
              <a:avLst/>
              <a:gdLst/>
              <a:ahLst/>
              <a:cxnLst/>
              <a:rect l="l" t="t" r="r" b="b"/>
              <a:pathLst>
                <a:path w="4915" h="8917" extrusionOk="0">
                  <a:moveTo>
                    <a:pt x="4915" y="0"/>
                  </a:moveTo>
                  <a:lnTo>
                    <a:pt x="2804" y="1040"/>
                  </a:lnTo>
                  <a:lnTo>
                    <a:pt x="2804" y="4789"/>
                  </a:lnTo>
                  <a:cubicBezTo>
                    <a:pt x="2804" y="4915"/>
                    <a:pt x="2710" y="5041"/>
                    <a:pt x="2615" y="5104"/>
                  </a:cubicBezTo>
                  <a:lnTo>
                    <a:pt x="0" y="6396"/>
                  </a:lnTo>
                  <a:lnTo>
                    <a:pt x="0" y="8916"/>
                  </a:lnTo>
                  <a:lnTo>
                    <a:pt x="4726" y="6396"/>
                  </a:lnTo>
                  <a:cubicBezTo>
                    <a:pt x="4852" y="6333"/>
                    <a:pt x="4915" y="6207"/>
                    <a:pt x="4915" y="6081"/>
                  </a:cubicBezTo>
                  <a:lnTo>
                    <a:pt x="4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7" name="Google Shape;1247;p37">
              <a:extLst>
                <a:ext uri="{FF2B5EF4-FFF2-40B4-BE49-F238E27FC236}">
                  <a16:creationId xmlns:a16="http://schemas.microsoft.com/office/drawing/2014/main" id="{FE92AB57-D663-7ACE-AE2E-75F774855D06}"/>
                </a:ext>
              </a:extLst>
            </p:cNvPr>
            <p:cNvSpPr/>
            <p:nvPr/>
          </p:nvSpPr>
          <p:spPr>
            <a:xfrm>
              <a:off x="-44754900" y="4006225"/>
              <a:ext cx="52775" cy="105575"/>
            </a:xfrm>
            <a:custGeom>
              <a:avLst/>
              <a:gdLst/>
              <a:ahLst/>
              <a:cxnLst/>
              <a:rect l="l" t="t" r="r" b="b"/>
              <a:pathLst>
                <a:path w="2111" h="4223" extrusionOk="0">
                  <a:moveTo>
                    <a:pt x="0" y="1"/>
                  </a:moveTo>
                  <a:lnTo>
                    <a:pt x="0" y="3151"/>
                  </a:lnTo>
                  <a:lnTo>
                    <a:pt x="2111" y="4222"/>
                  </a:lnTo>
                  <a:lnTo>
                    <a:pt x="2111" y="10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8" name="Google Shape;1248;p37">
              <a:extLst>
                <a:ext uri="{FF2B5EF4-FFF2-40B4-BE49-F238E27FC236}">
                  <a16:creationId xmlns:a16="http://schemas.microsoft.com/office/drawing/2014/main" id="{B5772E88-BA18-762D-D726-01C745669A8E}"/>
                </a:ext>
              </a:extLst>
            </p:cNvPr>
            <p:cNvSpPr/>
            <p:nvPr/>
          </p:nvSpPr>
          <p:spPr>
            <a:xfrm>
              <a:off x="-44895900" y="4006225"/>
              <a:ext cx="122900" cy="225300"/>
            </a:xfrm>
            <a:custGeom>
              <a:avLst/>
              <a:gdLst/>
              <a:ahLst/>
              <a:cxnLst/>
              <a:rect l="l" t="t" r="r" b="b"/>
              <a:pathLst>
                <a:path w="4916" h="9012" extrusionOk="0">
                  <a:moveTo>
                    <a:pt x="1" y="1"/>
                  </a:moveTo>
                  <a:lnTo>
                    <a:pt x="1" y="6176"/>
                  </a:lnTo>
                  <a:cubicBezTo>
                    <a:pt x="1" y="6302"/>
                    <a:pt x="95" y="6428"/>
                    <a:pt x="190" y="6491"/>
                  </a:cubicBezTo>
                  <a:lnTo>
                    <a:pt x="4916" y="9011"/>
                  </a:lnTo>
                  <a:lnTo>
                    <a:pt x="4916" y="6428"/>
                  </a:lnTo>
                  <a:lnTo>
                    <a:pt x="2332" y="5105"/>
                  </a:lnTo>
                  <a:lnTo>
                    <a:pt x="2301" y="5105"/>
                  </a:lnTo>
                  <a:cubicBezTo>
                    <a:pt x="2206" y="5073"/>
                    <a:pt x="2143" y="4947"/>
                    <a:pt x="2143" y="4853"/>
                  </a:cubicBezTo>
                  <a:lnTo>
                    <a:pt x="2143" y="11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49" name="Google Shape;1249;p37">
            <a:extLst>
              <a:ext uri="{FF2B5EF4-FFF2-40B4-BE49-F238E27FC236}">
                <a16:creationId xmlns:a16="http://schemas.microsoft.com/office/drawing/2014/main" id="{257AC749-EB21-47D4-67F3-2B7CB179B4A6}"/>
              </a:ext>
            </a:extLst>
          </p:cNvPr>
          <p:cNvGrpSpPr/>
          <p:nvPr/>
        </p:nvGrpSpPr>
        <p:grpSpPr>
          <a:xfrm>
            <a:off x="2679740" y="1846812"/>
            <a:ext cx="338273" cy="340076"/>
            <a:chOff x="-49027775" y="3550975"/>
            <a:chExt cx="300100" cy="301700"/>
          </a:xfrm>
        </p:grpSpPr>
        <p:sp>
          <p:nvSpPr>
            <p:cNvPr id="1250" name="Google Shape;1250;p37">
              <a:extLst>
                <a:ext uri="{FF2B5EF4-FFF2-40B4-BE49-F238E27FC236}">
                  <a16:creationId xmlns:a16="http://schemas.microsoft.com/office/drawing/2014/main" id="{FBF5C8B7-0184-EE9F-276C-D3298BF2DE17}"/>
                </a:ext>
              </a:extLst>
            </p:cNvPr>
            <p:cNvSpPr/>
            <p:nvPr/>
          </p:nvSpPr>
          <p:spPr>
            <a:xfrm>
              <a:off x="-48941125" y="3613200"/>
              <a:ext cx="74050" cy="26825"/>
            </a:xfrm>
            <a:custGeom>
              <a:avLst/>
              <a:gdLst/>
              <a:ahLst/>
              <a:cxnLst/>
              <a:rect l="l" t="t" r="r" b="b"/>
              <a:pathLst>
                <a:path w="2962" h="1073" extrusionOk="0">
                  <a:moveTo>
                    <a:pt x="1260" y="1"/>
                  </a:moveTo>
                  <a:lnTo>
                    <a:pt x="0" y="1072"/>
                  </a:lnTo>
                  <a:lnTo>
                    <a:pt x="1702" y="107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1" name="Google Shape;1251;p37">
              <a:extLst>
                <a:ext uri="{FF2B5EF4-FFF2-40B4-BE49-F238E27FC236}">
                  <a16:creationId xmlns:a16="http://schemas.microsoft.com/office/drawing/2014/main" id="{596AE07A-5F70-40AA-F8A7-5CE1BDD2CD45}"/>
                </a:ext>
              </a:extLst>
            </p:cNvPr>
            <p:cNvSpPr/>
            <p:nvPr/>
          </p:nvSpPr>
          <p:spPr>
            <a:xfrm>
              <a:off x="-48871025" y="3613200"/>
              <a:ext cx="73275" cy="26825"/>
            </a:xfrm>
            <a:custGeom>
              <a:avLst/>
              <a:gdLst/>
              <a:ahLst/>
              <a:cxnLst/>
              <a:rect l="l" t="t" r="r" b="b"/>
              <a:pathLst>
                <a:path w="2931" h="1073" extrusionOk="0">
                  <a:moveTo>
                    <a:pt x="1260" y="1"/>
                  </a:moveTo>
                  <a:lnTo>
                    <a:pt x="0" y="1072"/>
                  </a:lnTo>
                  <a:lnTo>
                    <a:pt x="1670" y="1072"/>
                  </a:lnTo>
                  <a:lnTo>
                    <a:pt x="2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2" name="Google Shape;1252;p37">
              <a:extLst>
                <a:ext uri="{FF2B5EF4-FFF2-40B4-BE49-F238E27FC236}">
                  <a16:creationId xmlns:a16="http://schemas.microsoft.com/office/drawing/2014/main" id="{088DA06D-C3AC-F131-0E37-E9C5904234C6}"/>
                </a:ext>
              </a:extLst>
            </p:cNvPr>
            <p:cNvSpPr/>
            <p:nvPr/>
          </p:nvSpPr>
          <p:spPr>
            <a:xfrm>
              <a:off x="-48893075" y="3552550"/>
              <a:ext cx="95325" cy="43350"/>
            </a:xfrm>
            <a:custGeom>
              <a:avLst/>
              <a:gdLst/>
              <a:ahLst/>
              <a:cxnLst/>
              <a:rect l="l" t="t" r="r" b="b"/>
              <a:pathLst>
                <a:path w="3813" h="1734" extrusionOk="0">
                  <a:moveTo>
                    <a:pt x="0" y="1"/>
                  </a:moveTo>
                  <a:lnTo>
                    <a:pt x="2142" y="1734"/>
                  </a:lnTo>
                  <a:lnTo>
                    <a:pt x="3812" y="1734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3" name="Google Shape;1253;p37">
              <a:extLst>
                <a:ext uri="{FF2B5EF4-FFF2-40B4-BE49-F238E27FC236}">
                  <a16:creationId xmlns:a16="http://schemas.microsoft.com/office/drawing/2014/main" id="{19BC6290-6FCC-D0F1-75C2-0D6C68F7C007}"/>
                </a:ext>
              </a:extLst>
            </p:cNvPr>
            <p:cNvSpPr/>
            <p:nvPr/>
          </p:nvSpPr>
          <p:spPr>
            <a:xfrm>
              <a:off x="-49027775" y="3550975"/>
              <a:ext cx="100050" cy="87475"/>
            </a:xfrm>
            <a:custGeom>
              <a:avLst/>
              <a:gdLst/>
              <a:ahLst/>
              <a:cxnLst/>
              <a:rect l="l" t="t" r="r" b="b"/>
              <a:pathLst>
                <a:path w="4002" h="3499" extrusionOk="0">
                  <a:moveTo>
                    <a:pt x="2112" y="1797"/>
                  </a:moveTo>
                  <a:cubicBezTo>
                    <a:pt x="2332" y="1797"/>
                    <a:pt x="2490" y="1923"/>
                    <a:pt x="2490" y="2143"/>
                  </a:cubicBezTo>
                  <a:cubicBezTo>
                    <a:pt x="2490" y="2332"/>
                    <a:pt x="2332" y="2490"/>
                    <a:pt x="2112" y="2490"/>
                  </a:cubicBezTo>
                  <a:cubicBezTo>
                    <a:pt x="1923" y="2490"/>
                    <a:pt x="1765" y="2332"/>
                    <a:pt x="1765" y="2143"/>
                  </a:cubicBezTo>
                  <a:cubicBezTo>
                    <a:pt x="1765" y="1923"/>
                    <a:pt x="1923" y="1797"/>
                    <a:pt x="2112" y="1797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4"/>
                    <a:pt x="1" y="1072"/>
                  </a:cubicBezTo>
                  <a:lnTo>
                    <a:pt x="1" y="3498"/>
                  </a:lnTo>
                  <a:lnTo>
                    <a:pt x="2364" y="3498"/>
                  </a:lnTo>
                  <a:lnTo>
                    <a:pt x="4002" y="2143"/>
                  </a:lnTo>
                  <a:lnTo>
                    <a:pt x="14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4" name="Google Shape;1254;p37">
              <a:extLst>
                <a:ext uri="{FF2B5EF4-FFF2-40B4-BE49-F238E27FC236}">
                  <a16:creationId xmlns:a16="http://schemas.microsoft.com/office/drawing/2014/main" id="{7E1BBCD8-5939-7C54-74F7-9BAC8E853C97}"/>
                </a:ext>
              </a:extLst>
            </p:cNvPr>
            <p:cNvSpPr/>
            <p:nvPr/>
          </p:nvSpPr>
          <p:spPr>
            <a:xfrm>
              <a:off x="-48962400" y="3552550"/>
              <a:ext cx="95325" cy="43350"/>
            </a:xfrm>
            <a:custGeom>
              <a:avLst/>
              <a:gdLst/>
              <a:ahLst/>
              <a:cxnLst/>
              <a:rect l="l" t="t" r="r" b="b"/>
              <a:pathLst>
                <a:path w="3813" h="1734" extrusionOk="0">
                  <a:moveTo>
                    <a:pt x="1" y="1"/>
                  </a:moveTo>
                  <a:lnTo>
                    <a:pt x="2111" y="1734"/>
                  </a:lnTo>
                  <a:lnTo>
                    <a:pt x="3813" y="1734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5" name="Google Shape;1255;p37">
              <a:extLst>
                <a:ext uri="{FF2B5EF4-FFF2-40B4-BE49-F238E27FC236}">
                  <a16:creationId xmlns:a16="http://schemas.microsoft.com/office/drawing/2014/main" id="{1B34526F-0A88-3AD2-7B37-646A36665950}"/>
                </a:ext>
              </a:extLst>
            </p:cNvPr>
            <p:cNvSpPr/>
            <p:nvPr/>
          </p:nvSpPr>
          <p:spPr>
            <a:xfrm>
              <a:off x="-49027775" y="3657325"/>
              <a:ext cx="300100" cy="195350"/>
            </a:xfrm>
            <a:custGeom>
              <a:avLst/>
              <a:gdLst/>
              <a:ahLst/>
              <a:cxnLst/>
              <a:rect l="l" t="t" r="r" b="b"/>
              <a:pathLst>
                <a:path w="12004" h="7814" extrusionOk="0">
                  <a:moveTo>
                    <a:pt x="5987" y="410"/>
                  </a:moveTo>
                  <a:cubicBezTo>
                    <a:pt x="7719" y="410"/>
                    <a:pt x="9137" y="1827"/>
                    <a:pt x="9137" y="3560"/>
                  </a:cubicBezTo>
                  <a:cubicBezTo>
                    <a:pt x="9137" y="5293"/>
                    <a:pt x="7719" y="6711"/>
                    <a:pt x="5987" y="6711"/>
                  </a:cubicBezTo>
                  <a:cubicBezTo>
                    <a:pt x="4254" y="6711"/>
                    <a:pt x="2836" y="5293"/>
                    <a:pt x="2836" y="3560"/>
                  </a:cubicBezTo>
                  <a:cubicBezTo>
                    <a:pt x="2836" y="1827"/>
                    <a:pt x="4254" y="410"/>
                    <a:pt x="5987" y="410"/>
                  </a:cubicBezTo>
                  <a:close/>
                  <a:moveTo>
                    <a:pt x="1" y="0"/>
                  </a:moveTo>
                  <a:lnTo>
                    <a:pt x="1" y="6742"/>
                  </a:lnTo>
                  <a:cubicBezTo>
                    <a:pt x="1" y="7341"/>
                    <a:pt x="473" y="7813"/>
                    <a:pt x="1072" y="7813"/>
                  </a:cubicBezTo>
                  <a:lnTo>
                    <a:pt x="10933" y="7813"/>
                  </a:lnTo>
                  <a:cubicBezTo>
                    <a:pt x="11532" y="7813"/>
                    <a:pt x="12004" y="7341"/>
                    <a:pt x="12004" y="6742"/>
                  </a:cubicBezTo>
                  <a:lnTo>
                    <a:pt x="12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6" name="Google Shape;1256;p37">
              <a:extLst>
                <a:ext uri="{FF2B5EF4-FFF2-40B4-BE49-F238E27FC236}">
                  <a16:creationId xmlns:a16="http://schemas.microsoft.com/office/drawing/2014/main" id="{A0D06ACD-5FDA-47B6-C713-F1A978B13689}"/>
                </a:ext>
              </a:extLst>
            </p:cNvPr>
            <p:cNvSpPr/>
            <p:nvPr/>
          </p:nvSpPr>
          <p:spPr>
            <a:xfrm>
              <a:off x="-48886775" y="3726625"/>
              <a:ext cx="28375" cy="37050"/>
            </a:xfrm>
            <a:custGeom>
              <a:avLst/>
              <a:gdLst/>
              <a:ahLst/>
              <a:cxnLst/>
              <a:rect l="l" t="t" r="r" b="b"/>
              <a:pathLst>
                <a:path w="1135" h="1482" extrusionOk="0">
                  <a:moveTo>
                    <a:pt x="0" y="1"/>
                  </a:moveTo>
                  <a:lnTo>
                    <a:pt x="0" y="1481"/>
                  </a:lnTo>
                  <a:lnTo>
                    <a:pt x="1134" y="7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7" name="Google Shape;1257;p37">
              <a:extLst>
                <a:ext uri="{FF2B5EF4-FFF2-40B4-BE49-F238E27FC236}">
                  <a16:creationId xmlns:a16="http://schemas.microsoft.com/office/drawing/2014/main" id="{677ED1B6-0832-5BE6-719A-FD24A27E17CA}"/>
                </a:ext>
              </a:extLst>
            </p:cNvPr>
            <p:cNvSpPr/>
            <p:nvPr/>
          </p:nvSpPr>
          <p:spPr>
            <a:xfrm>
              <a:off x="-48822975" y="3550975"/>
              <a:ext cx="94525" cy="44925"/>
            </a:xfrm>
            <a:custGeom>
              <a:avLst/>
              <a:gdLst/>
              <a:ahLst/>
              <a:cxnLst/>
              <a:rect l="l" t="t" r="r" b="b"/>
              <a:pathLst>
                <a:path w="3781" h="1797" extrusionOk="0">
                  <a:moveTo>
                    <a:pt x="0" y="1"/>
                  </a:moveTo>
                  <a:lnTo>
                    <a:pt x="2111" y="1797"/>
                  </a:lnTo>
                  <a:lnTo>
                    <a:pt x="3781" y="1797"/>
                  </a:lnTo>
                  <a:lnTo>
                    <a:pt x="3781" y="1072"/>
                  </a:lnTo>
                  <a:cubicBezTo>
                    <a:pt x="3781" y="474"/>
                    <a:pt x="3308" y="1"/>
                    <a:pt x="27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8" name="Google Shape;1258;p37">
              <a:extLst>
                <a:ext uri="{FF2B5EF4-FFF2-40B4-BE49-F238E27FC236}">
                  <a16:creationId xmlns:a16="http://schemas.microsoft.com/office/drawing/2014/main" id="{AFA2A916-27BB-2CB4-B7A6-4081B9A526AA}"/>
                </a:ext>
              </a:extLst>
            </p:cNvPr>
            <p:cNvSpPr/>
            <p:nvPr/>
          </p:nvSpPr>
          <p:spPr>
            <a:xfrm>
              <a:off x="-48939550" y="3684100"/>
              <a:ext cx="122100" cy="122100"/>
            </a:xfrm>
            <a:custGeom>
              <a:avLst/>
              <a:gdLst/>
              <a:ahLst/>
              <a:cxnLst/>
              <a:rect l="l" t="t" r="r" b="b"/>
              <a:pathLst>
                <a:path w="4884" h="4884" extrusionOk="0">
                  <a:moveTo>
                    <a:pt x="1741" y="757"/>
                  </a:moveTo>
                  <a:cubicBezTo>
                    <a:pt x="1812" y="757"/>
                    <a:pt x="1885" y="777"/>
                    <a:pt x="1954" y="819"/>
                  </a:cubicBezTo>
                  <a:lnTo>
                    <a:pt x="4064" y="2237"/>
                  </a:lnTo>
                  <a:cubicBezTo>
                    <a:pt x="4253" y="2300"/>
                    <a:pt x="4253" y="2615"/>
                    <a:pt x="4064" y="2773"/>
                  </a:cubicBezTo>
                  <a:lnTo>
                    <a:pt x="1954" y="4190"/>
                  </a:lnTo>
                  <a:cubicBezTo>
                    <a:pt x="1885" y="4233"/>
                    <a:pt x="1812" y="4253"/>
                    <a:pt x="1741" y="4253"/>
                  </a:cubicBezTo>
                  <a:cubicBezTo>
                    <a:pt x="1553" y="4253"/>
                    <a:pt x="1387" y="4113"/>
                    <a:pt x="1387" y="3907"/>
                  </a:cubicBezTo>
                  <a:lnTo>
                    <a:pt x="1387" y="1103"/>
                  </a:lnTo>
                  <a:cubicBezTo>
                    <a:pt x="1387" y="897"/>
                    <a:pt x="1553" y="757"/>
                    <a:pt x="1741" y="757"/>
                  </a:cubicBezTo>
                  <a:close/>
                  <a:moveTo>
                    <a:pt x="2458" y="0"/>
                  </a:moveTo>
                  <a:cubicBezTo>
                    <a:pt x="1103" y="0"/>
                    <a:pt x="0" y="1103"/>
                    <a:pt x="0" y="2458"/>
                  </a:cubicBezTo>
                  <a:cubicBezTo>
                    <a:pt x="0" y="3781"/>
                    <a:pt x="1103" y="4884"/>
                    <a:pt x="2458" y="4884"/>
                  </a:cubicBezTo>
                  <a:cubicBezTo>
                    <a:pt x="3781" y="4884"/>
                    <a:pt x="4884" y="3781"/>
                    <a:pt x="4884" y="2458"/>
                  </a:cubicBezTo>
                  <a:cubicBezTo>
                    <a:pt x="4884" y="1103"/>
                    <a:pt x="3812" y="0"/>
                    <a:pt x="2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9" name="Google Shape;1259;p37">
              <a:extLst>
                <a:ext uri="{FF2B5EF4-FFF2-40B4-BE49-F238E27FC236}">
                  <a16:creationId xmlns:a16="http://schemas.microsoft.com/office/drawing/2014/main" id="{2A668AB0-347F-09F5-DA2E-C352F591FB51}"/>
                </a:ext>
              </a:extLst>
            </p:cNvPr>
            <p:cNvSpPr/>
            <p:nvPr/>
          </p:nvSpPr>
          <p:spPr>
            <a:xfrm>
              <a:off x="-48801725" y="3613200"/>
              <a:ext cx="73275" cy="26825"/>
            </a:xfrm>
            <a:custGeom>
              <a:avLst/>
              <a:gdLst/>
              <a:ahLst/>
              <a:cxnLst/>
              <a:rect l="l" t="t" r="r" b="b"/>
              <a:pathLst>
                <a:path w="2931" h="1073" extrusionOk="0">
                  <a:moveTo>
                    <a:pt x="1261" y="1"/>
                  </a:moveTo>
                  <a:lnTo>
                    <a:pt x="1" y="1072"/>
                  </a:lnTo>
                  <a:lnTo>
                    <a:pt x="2931" y="1072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60" name="Google Shape;1260;p37">
            <a:extLst>
              <a:ext uri="{FF2B5EF4-FFF2-40B4-BE49-F238E27FC236}">
                <a16:creationId xmlns:a16="http://schemas.microsoft.com/office/drawing/2014/main" id="{A0D54D6F-CFBE-B9EB-2E71-72EA5DB40359}"/>
              </a:ext>
            </a:extLst>
          </p:cNvPr>
          <p:cNvGrpSpPr/>
          <p:nvPr/>
        </p:nvGrpSpPr>
        <p:grpSpPr>
          <a:xfrm>
            <a:off x="7857239" y="1847700"/>
            <a:ext cx="338273" cy="338301"/>
            <a:chOff x="-50134375" y="3550975"/>
            <a:chExt cx="300100" cy="300125"/>
          </a:xfrm>
        </p:grpSpPr>
        <p:sp>
          <p:nvSpPr>
            <p:cNvPr id="1261" name="Google Shape;1261;p37">
              <a:extLst>
                <a:ext uri="{FF2B5EF4-FFF2-40B4-BE49-F238E27FC236}">
                  <a16:creationId xmlns:a16="http://schemas.microsoft.com/office/drawing/2014/main" id="{B0E3A649-C4F6-2463-9423-320DB640328D}"/>
                </a:ext>
              </a:extLst>
            </p:cNvPr>
            <p:cNvSpPr/>
            <p:nvPr/>
          </p:nvSpPr>
          <p:spPr>
            <a:xfrm>
              <a:off x="-50134375" y="3550975"/>
              <a:ext cx="300100" cy="300125"/>
            </a:xfrm>
            <a:custGeom>
              <a:avLst/>
              <a:gdLst/>
              <a:ahLst/>
              <a:cxnLst/>
              <a:rect l="l" t="t" r="r" b="b"/>
              <a:pathLst>
                <a:path w="12004" h="12005" extrusionOk="0">
                  <a:moveTo>
                    <a:pt x="9893" y="1419"/>
                  </a:moveTo>
                  <a:lnTo>
                    <a:pt x="9893" y="1797"/>
                  </a:lnTo>
                  <a:cubicBezTo>
                    <a:pt x="9893" y="1986"/>
                    <a:pt x="10050" y="2143"/>
                    <a:pt x="10239" y="2143"/>
                  </a:cubicBezTo>
                  <a:lnTo>
                    <a:pt x="10586" y="2143"/>
                  </a:lnTo>
                  <a:lnTo>
                    <a:pt x="10586" y="9893"/>
                  </a:lnTo>
                  <a:lnTo>
                    <a:pt x="10239" y="9893"/>
                  </a:lnTo>
                  <a:cubicBezTo>
                    <a:pt x="10050" y="9893"/>
                    <a:pt x="9893" y="10051"/>
                    <a:pt x="9893" y="10240"/>
                  </a:cubicBezTo>
                  <a:lnTo>
                    <a:pt x="9893" y="10587"/>
                  </a:lnTo>
                  <a:lnTo>
                    <a:pt x="2143" y="10587"/>
                  </a:lnTo>
                  <a:lnTo>
                    <a:pt x="2143" y="10240"/>
                  </a:lnTo>
                  <a:cubicBezTo>
                    <a:pt x="2143" y="10051"/>
                    <a:pt x="1985" y="9893"/>
                    <a:pt x="1765" y="9893"/>
                  </a:cubicBezTo>
                  <a:lnTo>
                    <a:pt x="1418" y="9893"/>
                  </a:lnTo>
                  <a:lnTo>
                    <a:pt x="1418" y="2143"/>
                  </a:lnTo>
                  <a:lnTo>
                    <a:pt x="1765" y="2143"/>
                  </a:lnTo>
                  <a:cubicBezTo>
                    <a:pt x="1985" y="2143"/>
                    <a:pt x="2143" y="1986"/>
                    <a:pt x="2143" y="1797"/>
                  </a:cubicBezTo>
                  <a:lnTo>
                    <a:pt x="2143" y="1419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1797"/>
                  </a:lnTo>
                  <a:cubicBezTo>
                    <a:pt x="0" y="1986"/>
                    <a:pt x="158" y="2143"/>
                    <a:pt x="347" y="2143"/>
                  </a:cubicBezTo>
                  <a:lnTo>
                    <a:pt x="693" y="2143"/>
                  </a:lnTo>
                  <a:lnTo>
                    <a:pt x="693" y="9893"/>
                  </a:lnTo>
                  <a:lnTo>
                    <a:pt x="347" y="9893"/>
                  </a:lnTo>
                  <a:cubicBezTo>
                    <a:pt x="158" y="9893"/>
                    <a:pt x="0" y="10051"/>
                    <a:pt x="0" y="10240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47" y="12004"/>
                  </a:cubicBezTo>
                  <a:lnTo>
                    <a:pt x="1765" y="12004"/>
                  </a:lnTo>
                  <a:cubicBezTo>
                    <a:pt x="1985" y="12004"/>
                    <a:pt x="2111" y="11847"/>
                    <a:pt x="2111" y="11658"/>
                  </a:cubicBezTo>
                  <a:lnTo>
                    <a:pt x="2111" y="11311"/>
                  </a:lnTo>
                  <a:lnTo>
                    <a:pt x="9893" y="11311"/>
                  </a:lnTo>
                  <a:lnTo>
                    <a:pt x="9893" y="11658"/>
                  </a:lnTo>
                  <a:cubicBezTo>
                    <a:pt x="9893" y="11847"/>
                    <a:pt x="10050" y="12004"/>
                    <a:pt x="10239" y="12004"/>
                  </a:cubicBezTo>
                  <a:lnTo>
                    <a:pt x="11657" y="12004"/>
                  </a:lnTo>
                  <a:cubicBezTo>
                    <a:pt x="11846" y="12004"/>
                    <a:pt x="12004" y="11847"/>
                    <a:pt x="12004" y="11658"/>
                  </a:cubicBezTo>
                  <a:lnTo>
                    <a:pt x="12004" y="10240"/>
                  </a:lnTo>
                  <a:cubicBezTo>
                    <a:pt x="12004" y="10051"/>
                    <a:pt x="11846" y="9893"/>
                    <a:pt x="11657" y="9893"/>
                  </a:cubicBezTo>
                  <a:lnTo>
                    <a:pt x="11311" y="9893"/>
                  </a:lnTo>
                  <a:lnTo>
                    <a:pt x="11311" y="2143"/>
                  </a:lnTo>
                  <a:lnTo>
                    <a:pt x="11657" y="2143"/>
                  </a:lnTo>
                  <a:cubicBezTo>
                    <a:pt x="11846" y="2143"/>
                    <a:pt x="12004" y="1986"/>
                    <a:pt x="12004" y="1797"/>
                  </a:cubicBezTo>
                  <a:lnTo>
                    <a:pt x="12004" y="348"/>
                  </a:lnTo>
                  <a:cubicBezTo>
                    <a:pt x="12004" y="159"/>
                    <a:pt x="11846" y="1"/>
                    <a:pt x="11657" y="1"/>
                  </a:cubicBezTo>
                  <a:lnTo>
                    <a:pt x="10239" y="1"/>
                  </a:lnTo>
                  <a:cubicBezTo>
                    <a:pt x="10050" y="1"/>
                    <a:pt x="9893" y="159"/>
                    <a:pt x="9893" y="348"/>
                  </a:cubicBezTo>
                  <a:lnTo>
                    <a:pt x="9893" y="726"/>
                  </a:lnTo>
                  <a:lnTo>
                    <a:pt x="2111" y="726"/>
                  </a:lnTo>
                  <a:lnTo>
                    <a:pt x="2111" y="348"/>
                  </a:lnTo>
                  <a:cubicBezTo>
                    <a:pt x="2111" y="159"/>
                    <a:pt x="1985" y="1"/>
                    <a:pt x="17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2" name="Google Shape;1262;p37">
              <a:extLst>
                <a:ext uri="{FF2B5EF4-FFF2-40B4-BE49-F238E27FC236}">
                  <a16:creationId xmlns:a16="http://schemas.microsoft.com/office/drawing/2014/main" id="{832991FE-8EF9-84D3-800F-B81B19F2D4A5}"/>
                </a:ext>
              </a:extLst>
            </p:cNvPr>
            <p:cNvSpPr/>
            <p:nvPr/>
          </p:nvSpPr>
          <p:spPr>
            <a:xfrm>
              <a:off x="-50054825" y="3603750"/>
              <a:ext cx="141800" cy="194575"/>
            </a:xfrm>
            <a:custGeom>
              <a:avLst/>
              <a:gdLst/>
              <a:ahLst/>
              <a:cxnLst/>
              <a:rect l="l" t="t" r="r" b="b"/>
              <a:pathLst>
                <a:path w="5672" h="7783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65"/>
                  </a:lnTo>
                  <a:cubicBezTo>
                    <a:pt x="0" y="1873"/>
                    <a:pt x="74" y="1922"/>
                    <a:pt x="151" y="1922"/>
                  </a:cubicBezTo>
                  <a:cubicBezTo>
                    <a:pt x="186" y="1922"/>
                    <a:pt x="222" y="1911"/>
                    <a:pt x="252" y="1891"/>
                  </a:cubicBezTo>
                  <a:lnTo>
                    <a:pt x="725" y="1419"/>
                  </a:lnTo>
                  <a:lnTo>
                    <a:pt x="2143" y="1419"/>
                  </a:lnTo>
                  <a:lnTo>
                    <a:pt x="2143" y="7089"/>
                  </a:lnTo>
                  <a:lnTo>
                    <a:pt x="1670" y="7562"/>
                  </a:lnTo>
                  <a:cubicBezTo>
                    <a:pt x="1576" y="7625"/>
                    <a:pt x="1670" y="7782"/>
                    <a:pt x="1765" y="7782"/>
                  </a:cubicBezTo>
                  <a:lnTo>
                    <a:pt x="3907" y="7782"/>
                  </a:lnTo>
                  <a:cubicBezTo>
                    <a:pt x="4064" y="7782"/>
                    <a:pt x="4096" y="7625"/>
                    <a:pt x="4033" y="7562"/>
                  </a:cubicBezTo>
                  <a:lnTo>
                    <a:pt x="3560" y="7089"/>
                  </a:lnTo>
                  <a:lnTo>
                    <a:pt x="3560" y="1419"/>
                  </a:lnTo>
                  <a:lnTo>
                    <a:pt x="4978" y="1419"/>
                  </a:lnTo>
                  <a:lnTo>
                    <a:pt x="5451" y="1891"/>
                  </a:lnTo>
                  <a:cubicBezTo>
                    <a:pt x="5467" y="1908"/>
                    <a:pt x="5491" y="1916"/>
                    <a:pt x="5517" y="1916"/>
                  </a:cubicBezTo>
                  <a:cubicBezTo>
                    <a:pt x="5587" y="1916"/>
                    <a:pt x="5671" y="1857"/>
                    <a:pt x="5671" y="1765"/>
                  </a:cubicBezTo>
                  <a:lnTo>
                    <a:pt x="5671" y="347"/>
                  </a:lnTo>
                  <a:cubicBezTo>
                    <a:pt x="5671" y="158"/>
                    <a:pt x="5514" y="1"/>
                    <a:pt x="5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16863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34"/>
          <p:cNvGrpSpPr/>
          <p:nvPr/>
        </p:nvGrpSpPr>
        <p:grpSpPr>
          <a:xfrm>
            <a:off x="1817900" y="1167400"/>
            <a:ext cx="6914400" cy="3518700"/>
            <a:chOff x="1817900" y="1167400"/>
            <a:chExt cx="6914400" cy="3518700"/>
          </a:xfrm>
        </p:grpSpPr>
        <p:sp>
          <p:nvSpPr>
            <p:cNvPr id="1008" name="Google Shape;1008;p34"/>
            <p:cNvSpPr/>
            <p:nvPr/>
          </p:nvSpPr>
          <p:spPr>
            <a:xfrm>
              <a:off x="1817900" y="1167400"/>
              <a:ext cx="6914400" cy="3518700"/>
            </a:xfrm>
            <a:prstGeom prst="roundRect">
              <a:avLst>
                <a:gd name="adj" fmla="val 2838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009" name="Google Shape;1009;p34"/>
            <p:cNvGrpSpPr/>
            <p:nvPr/>
          </p:nvGrpSpPr>
          <p:grpSpPr>
            <a:xfrm>
              <a:off x="7934067" y="1319856"/>
              <a:ext cx="645833" cy="127856"/>
              <a:chOff x="-539945" y="1488800"/>
              <a:chExt cx="807695" cy="159900"/>
            </a:xfrm>
          </p:grpSpPr>
          <p:sp>
            <p:nvSpPr>
              <p:cNvPr id="1010" name="Google Shape;1010;p34"/>
              <p:cNvSpPr/>
              <p:nvPr/>
            </p:nvSpPr>
            <p:spPr>
              <a:xfrm>
                <a:off x="-539945" y="1488800"/>
                <a:ext cx="159900" cy="159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1" name="Google Shape;1011;p34"/>
              <p:cNvSpPr/>
              <p:nvPr/>
            </p:nvSpPr>
            <p:spPr>
              <a:xfrm>
                <a:off x="-216048" y="1488800"/>
                <a:ext cx="159900" cy="159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107850" y="1488800"/>
                <a:ext cx="159900" cy="15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013" name="Google Shape;1013;p34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Modelado del usuario</a:t>
            </a:r>
            <a:endParaRPr dirty="0"/>
          </a:p>
        </p:txBody>
      </p:sp>
      <p:grpSp>
        <p:nvGrpSpPr>
          <p:cNvPr id="1014" name="Google Shape;1014;p34"/>
          <p:cNvGrpSpPr/>
          <p:nvPr/>
        </p:nvGrpSpPr>
        <p:grpSpPr>
          <a:xfrm>
            <a:off x="411475" y="1167398"/>
            <a:ext cx="2228567" cy="3518796"/>
            <a:chOff x="411475" y="1167398"/>
            <a:chExt cx="2228567" cy="3518796"/>
          </a:xfrm>
        </p:grpSpPr>
        <p:grpSp>
          <p:nvGrpSpPr>
            <p:cNvPr id="1015" name="Google Shape;1015;p34"/>
            <p:cNvGrpSpPr/>
            <p:nvPr/>
          </p:nvGrpSpPr>
          <p:grpSpPr>
            <a:xfrm>
              <a:off x="1067663" y="1625255"/>
              <a:ext cx="768000" cy="729380"/>
              <a:chOff x="1067663" y="1625255"/>
              <a:chExt cx="768000" cy="729380"/>
            </a:xfrm>
          </p:grpSpPr>
          <p:sp>
            <p:nvSpPr>
              <p:cNvPr id="1016" name="Google Shape;1016;p34"/>
              <p:cNvSpPr/>
              <p:nvPr/>
            </p:nvSpPr>
            <p:spPr>
              <a:xfrm>
                <a:off x="1067663" y="1813924"/>
                <a:ext cx="649600" cy="540711"/>
              </a:xfrm>
              <a:custGeom>
                <a:avLst/>
                <a:gdLst/>
                <a:ahLst/>
                <a:cxnLst/>
                <a:rect l="l" t="t" r="r" b="b"/>
                <a:pathLst>
                  <a:path w="26625" h="22162" extrusionOk="0">
                    <a:moveTo>
                      <a:pt x="23455" y="0"/>
                    </a:moveTo>
                    <a:lnTo>
                      <a:pt x="14218" y="13584"/>
                    </a:lnTo>
                    <a:lnTo>
                      <a:pt x="4891" y="6792"/>
                    </a:lnTo>
                    <a:lnTo>
                      <a:pt x="1" y="13040"/>
                    </a:lnTo>
                    <a:cubicBezTo>
                      <a:pt x="4167" y="16753"/>
                      <a:pt x="8966" y="19742"/>
                      <a:pt x="14128" y="21915"/>
                    </a:cubicBezTo>
                    <a:cubicBezTo>
                      <a:pt x="14514" y="22080"/>
                      <a:pt x="14925" y="22162"/>
                      <a:pt x="15337" y="22162"/>
                    </a:cubicBezTo>
                    <a:cubicBezTo>
                      <a:pt x="16275" y="22162"/>
                      <a:pt x="17211" y="21737"/>
                      <a:pt x="17841" y="20919"/>
                    </a:cubicBezTo>
                    <a:cubicBezTo>
                      <a:pt x="22821" y="14489"/>
                      <a:pt x="26625" y="1721"/>
                      <a:pt x="26625" y="1721"/>
                    </a:cubicBezTo>
                    <a:lnTo>
                      <a:pt x="23455" y="0"/>
                    </a:lnTo>
                    <a:close/>
                  </a:path>
                </a:pathLst>
              </a:custGeom>
              <a:solidFill>
                <a:srgbClr val="6E44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7" name="Google Shape;1017;p34"/>
              <p:cNvSpPr/>
              <p:nvPr/>
            </p:nvSpPr>
            <p:spPr>
              <a:xfrm>
                <a:off x="1638991" y="1666732"/>
                <a:ext cx="170148" cy="190105"/>
              </a:xfrm>
              <a:custGeom>
                <a:avLst/>
                <a:gdLst/>
                <a:ahLst/>
                <a:cxnLst/>
                <a:rect l="l" t="t" r="r" b="b"/>
                <a:pathLst>
                  <a:path w="6974" h="7792" extrusionOk="0">
                    <a:moveTo>
                      <a:pt x="1179" y="1"/>
                    </a:moveTo>
                    <a:cubicBezTo>
                      <a:pt x="1177" y="1"/>
                      <a:pt x="1176" y="2"/>
                      <a:pt x="1178" y="3"/>
                    </a:cubicBezTo>
                    <a:cubicBezTo>
                      <a:pt x="1178" y="3"/>
                      <a:pt x="1" y="6070"/>
                      <a:pt x="1" y="6070"/>
                    </a:cubicBezTo>
                    <a:lnTo>
                      <a:pt x="3170" y="7791"/>
                    </a:lnTo>
                    <a:lnTo>
                      <a:pt x="6974" y="2448"/>
                    </a:lnTo>
                    <a:cubicBezTo>
                      <a:pt x="6974" y="2448"/>
                      <a:pt x="1292" y="1"/>
                      <a:pt x="1179" y="1"/>
                    </a:cubicBezTo>
                    <a:close/>
                  </a:path>
                </a:pathLst>
              </a:custGeom>
              <a:solidFill>
                <a:srgbClr val="6E44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1610275" y="1671222"/>
                <a:ext cx="55260" cy="143628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5887" extrusionOk="0">
                    <a:moveTo>
                      <a:pt x="544" y="0"/>
                    </a:moveTo>
                    <a:cubicBezTo>
                      <a:pt x="272" y="0"/>
                      <a:pt x="1" y="362"/>
                      <a:pt x="91" y="634"/>
                    </a:cubicBezTo>
                    <a:cubicBezTo>
                      <a:pt x="272" y="1902"/>
                      <a:pt x="1268" y="5524"/>
                      <a:pt x="1178" y="5886"/>
                    </a:cubicBezTo>
                    <a:lnTo>
                      <a:pt x="2264" y="2989"/>
                    </a:lnTo>
                    <a:lnTo>
                      <a:pt x="1087" y="272"/>
                    </a:lnTo>
                    <a:cubicBezTo>
                      <a:pt x="997" y="91"/>
                      <a:pt x="725" y="0"/>
                      <a:pt x="544" y="0"/>
                    </a:cubicBezTo>
                    <a:close/>
                  </a:path>
                </a:pathLst>
              </a:custGeom>
              <a:solidFill>
                <a:srgbClr val="6E44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9" name="Google Shape;1019;p34"/>
              <p:cNvSpPr/>
              <p:nvPr/>
            </p:nvSpPr>
            <p:spPr>
              <a:xfrm>
                <a:off x="1667732" y="1626231"/>
                <a:ext cx="46404" cy="75949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3113" extrusionOk="0">
                    <a:moveTo>
                      <a:pt x="1246" y="0"/>
                    </a:moveTo>
                    <a:cubicBezTo>
                      <a:pt x="1021" y="0"/>
                      <a:pt x="794" y="119"/>
                      <a:pt x="725" y="395"/>
                    </a:cubicBezTo>
                    <a:lnTo>
                      <a:pt x="0" y="1663"/>
                    </a:lnTo>
                    <a:lnTo>
                      <a:pt x="906" y="3112"/>
                    </a:lnTo>
                    <a:lnTo>
                      <a:pt x="1811" y="667"/>
                    </a:lnTo>
                    <a:cubicBezTo>
                      <a:pt x="1902" y="395"/>
                      <a:pt x="1721" y="124"/>
                      <a:pt x="1449" y="33"/>
                    </a:cubicBezTo>
                    <a:cubicBezTo>
                      <a:pt x="1385" y="12"/>
                      <a:pt x="1316" y="0"/>
                      <a:pt x="1246" y="0"/>
                    </a:cubicBezTo>
                    <a:close/>
                  </a:path>
                </a:pathLst>
              </a:custGeom>
              <a:solidFill>
                <a:srgbClr val="6E44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0" name="Google Shape;1020;p34"/>
              <p:cNvSpPr/>
              <p:nvPr/>
            </p:nvSpPr>
            <p:spPr>
              <a:xfrm>
                <a:off x="1700865" y="1625255"/>
                <a:ext cx="68508" cy="85757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3515" extrusionOk="0">
                    <a:moveTo>
                      <a:pt x="2203" y="0"/>
                    </a:moveTo>
                    <a:cubicBezTo>
                      <a:pt x="1986" y="0"/>
                      <a:pt x="1761" y="149"/>
                      <a:pt x="1630" y="345"/>
                    </a:cubicBezTo>
                    <a:lnTo>
                      <a:pt x="0" y="2246"/>
                    </a:lnTo>
                    <a:lnTo>
                      <a:pt x="1178" y="3514"/>
                    </a:lnTo>
                    <a:lnTo>
                      <a:pt x="2717" y="707"/>
                    </a:lnTo>
                    <a:cubicBezTo>
                      <a:pt x="2808" y="435"/>
                      <a:pt x="2717" y="164"/>
                      <a:pt x="2445" y="73"/>
                    </a:cubicBezTo>
                    <a:cubicBezTo>
                      <a:pt x="2370" y="23"/>
                      <a:pt x="2287" y="0"/>
                      <a:pt x="2203" y="0"/>
                    </a:cubicBezTo>
                    <a:close/>
                  </a:path>
                </a:pathLst>
              </a:custGeom>
              <a:solidFill>
                <a:srgbClr val="6E44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1738414" y="1631453"/>
                <a:ext cx="70728" cy="95028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3895" extrusionOk="0">
                    <a:moveTo>
                      <a:pt x="2272" y="0"/>
                    </a:moveTo>
                    <a:cubicBezTo>
                      <a:pt x="2043" y="0"/>
                      <a:pt x="1842" y="121"/>
                      <a:pt x="1721" y="362"/>
                    </a:cubicBezTo>
                    <a:lnTo>
                      <a:pt x="1" y="2898"/>
                    </a:lnTo>
                    <a:lnTo>
                      <a:pt x="997" y="3894"/>
                    </a:lnTo>
                    <a:lnTo>
                      <a:pt x="2808" y="906"/>
                    </a:lnTo>
                    <a:cubicBezTo>
                      <a:pt x="2899" y="634"/>
                      <a:pt x="2808" y="272"/>
                      <a:pt x="2627" y="91"/>
                    </a:cubicBezTo>
                    <a:cubicBezTo>
                      <a:pt x="2506" y="30"/>
                      <a:pt x="2386" y="0"/>
                      <a:pt x="2272" y="0"/>
                    </a:cubicBezTo>
                    <a:close/>
                  </a:path>
                </a:pathLst>
              </a:custGeom>
              <a:solidFill>
                <a:srgbClr val="6E44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2" name="Google Shape;1022;p34"/>
              <p:cNvSpPr/>
              <p:nvPr/>
            </p:nvSpPr>
            <p:spPr>
              <a:xfrm>
                <a:off x="1762739" y="1669904"/>
                <a:ext cx="72924" cy="56578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2319" extrusionOk="0">
                    <a:moveTo>
                      <a:pt x="2467" y="0"/>
                    </a:moveTo>
                    <a:cubicBezTo>
                      <a:pt x="2307" y="0"/>
                      <a:pt x="2140" y="63"/>
                      <a:pt x="2083" y="235"/>
                    </a:cubicBezTo>
                    <a:lnTo>
                      <a:pt x="0" y="2318"/>
                    </a:lnTo>
                    <a:lnTo>
                      <a:pt x="1902" y="2318"/>
                    </a:lnTo>
                    <a:lnTo>
                      <a:pt x="2898" y="779"/>
                    </a:lnTo>
                    <a:cubicBezTo>
                      <a:pt x="2988" y="507"/>
                      <a:pt x="2898" y="235"/>
                      <a:pt x="2717" y="54"/>
                    </a:cubicBezTo>
                    <a:cubicBezTo>
                      <a:pt x="2650" y="21"/>
                      <a:pt x="2560" y="0"/>
                      <a:pt x="2467" y="0"/>
                    </a:cubicBezTo>
                    <a:close/>
                  </a:path>
                </a:pathLst>
              </a:custGeom>
              <a:solidFill>
                <a:srgbClr val="6E44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023" name="Google Shape;1023;p34"/>
            <p:cNvGrpSpPr/>
            <p:nvPr/>
          </p:nvGrpSpPr>
          <p:grpSpPr>
            <a:xfrm>
              <a:off x="1548315" y="1399148"/>
              <a:ext cx="1091727" cy="1075413"/>
              <a:chOff x="1465376" y="1411794"/>
              <a:chExt cx="1182034" cy="1164371"/>
            </a:xfrm>
          </p:grpSpPr>
          <p:sp>
            <p:nvSpPr>
              <p:cNvPr id="1024" name="Google Shape;1024;p34"/>
              <p:cNvSpPr/>
              <p:nvPr/>
            </p:nvSpPr>
            <p:spPr>
              <a:xfrm>
                <a:off x="1465376" y="1411794"/>
                <a:ext cx="1182034" cy="1164371"/>
              </a:xfrm>
              <a:custGeom>
                <a:avLst/>
                <a:gdLst/>
                <a:ahLst/>
                <a:cxnLst/>
                <a:rect l="l" t="t" r="r" b="b"/>
                <a:pathLst>
                  <a:path w="48449" h="47725" extrusionOk="0">
                    <a:moveTo>
                      <a:pt x="4528" y="1"/>
                    </a:moveTo>
                    <a:cubicBezTo>
                      <a:pt x="1992" y="1"/>
                      <a:pt x="0" y="1993"/>
                      <a:pt x="0" y="4438"/>
                    </a:cubicBezTo>
                    <a:lnTo>
                      <a:pt x="0" y="43287"/>
                    </a:lnTo>
                    <a:cubicBezTo>
                      <a:pt x="0" y="45732"/>
                      <a:pt x="1992" y="47724"/>
                      <a:pt x="4528" y="47724"/>
                    </a:cubicBezTo>
                    <a:lnTo>
                      <a:pt x="43921" y="47724"/>
                    </a:lnTo>
                    <a:cubicBezTo>
                      <a:pt x="46366" y="47724"/>
                      <a:pt x="48448" y="45732"/>
                      <a:pt x="48448" y="43287"/>
                    </a:cubicBezTo>
                    <a:lnTo>
                      <a:pt x="48448" y="4438"/>
                    </a:lnTo>
                    <a:cubicBezTo>
                      <a:pt x="48448" y="1993"/>
                      <a:pt x="46366" y="1"/>
                      <a:pt x="439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5" name="Google Shape;1025;p34"/>
              <p:cNvSpPr/>
              <p:nvPr/>
            </p:nvSpPr>
            <p:spPr>
              <a:xfrm>
                <a:off x="1730511" y="1785183"/>
                <a:ext cx="647380" cy="532514"/>
              </a:xfrm>
              <a:custGeom>
                <a:avLst/>
                <a:gdLst/>
                <a:ahLst/>
                <a:cxnLst/>
                <a:rect l="l" t="t" r="r" b="b"/>
                <a:pathLst>
                  <a:path w="26534" h="21826" fill="none" extrusionOk="0">
                    <a:moveTo>
                      <a:pt x="0" y="21825"/>
                    </a:moveTo>
                    <a:lnTo>
                      <a:pt x="10233" y="8604"/>
                    </a:lnTo>
                    <a:lnTo>
                      <a:pt x="16119" y="12679"/>
                    </a:lnTo>
                    <a:lnTo>
                      <a:pt x="26533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905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6" name="Google Shape;1026;p34"/>
              <p:cNvSpPr/>
              <p:nvPr/>
            </p:nvSpPr>
            <p:spPr>
              <a:xfrm>
                <a:off x="2315993" y="1778571"/>
                <a:ext cx="77366" cy="68510"/>
              </a:xfrm>
              <a:custGeom>
                <a:avLst/>
                <a:gdLst/>
                <a:ahLst/>
                <a:cxnLst/>
                <a:rect l="l" t="t" r="r" b="b"/>
                <a:pathLst>
                  <a:path w="3171" h="2808" fill="none" extrusionOk="0">
                    <a:moveTo>
                      <a:pt x="1" y="91"/>
                    </a:moveTo>
                    <a:lnTo>
                      <a:pt x="2899" y="0"/>
                    </a:lnTo>
                    <a:lnTo>
                      <a:pt x="3170" y="2807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905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027" name="Google Shape;1027;p34"/>
            <p:cNvGrpSpPr/>
            <p:nvPr/>
          </p:nvGrpSpPr>
          <p:grpSpPr>
            <a:xfrm>
              <a:off x="411475" y="1167398"/>
              <a:ext cx="1426685" cy="3518796"/>
              <a:chOff x="411475" y="1167398"/>
              <a:chExt cx="1426685" cy="3518796"/>
            </a:xfrm>
          </p:grpSpPr>
          <p:sp>
            <p:nvSpPr>
              <p:cNvPr id="1028" name="Google Shape;1028;p34"/>
              <p:cNvSpPr/>
              <p:nvPr/>
            </p:nvSpPr>
            <p:spPr>
              <a:xfrm>
                <a:off x="588215" y="1167398"/>
                <a:ext cx="307148" cy="236393"/>
              </a:xfrm>
              <a:custGeom>
                <a:avLst/>
                <a:gdLst/>
                <a:ahLst/>
                <a:cxnLst/>
                <a:rect l="l" t="t" r="r" b="b"/>
                <a:pathLst>
                  <a:path w="12589" h="9689" extrusionOk="0">
                    <a:moveTo>
                      <a:pt x="5317" y="0"/>
                    </a:moveTo>
                    <a:cubicBezTo>
                      <a:pt x="3566" y="0"/>
                      <a:pt x="2016" y="759"/>
                      <a:pt x="1269" y="2139"/>
                    </a:cubicBezTo>
                    <a:cubicBezTo>
                      <a:pt x="1" y="4403"/>
                      <a:pt x="1359" y="7391"/>
                      <a:pt x="4167" y="8840"/>
                    </a:cubicBezTo>
                    <a:cubicBezTo>
                      <a:pt x="5218" y="9417"/>
                      <a:pt x="6334" y="9689"/>
                      <a:pt x="7379" y="9689"/>
                    </a:cubicBezTo>
                    <a:cubicBezTo>
                      <a:pt x="9124" y="9689"/>
                      <a:pt x="10675" y="8932"/>
                      <a:pt x="11411" y="7573"/>
                    </a:cubicBezTo>
                    <a:cubicBezTo>
                      <a:pt x="12588" y="5309"/>
                      <a:pt x="11230" y="2320"/>
                      <a:pt x="8423" y="781"/>
                    </a:cubicBezTo>
                    <a:cubicBezTo>
                      <a:pt x="7397" y="252"/>
                      <a:pt x="6324" y="0"/>
                      <a:pt x="5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9" name="Google Shape;1029;p34"/>
              <p:cNvSpPr/>
              <p:nvPr/>
            </p:nvSpPr>
            <p:spPr>
              <a:xfrm>
                <a:off x="771616" y="1263624"/>
                <a:ext cx="203163" cy="172812"/>
              </a:xfrm>
              <a:custGeom>
                <a:avLst/>
                <a:gdLst/>
                <a:ahLst/>
                <a:cxnLst/>
                <a:rect l="l" t="t" r="r" b="b"/>
                <a:pathLst>
                  <a:path w="8327" h="7083" extrusionOk="0">
                    <a:moveTo>
                      <a:pt x="3998" y="0"/>
                    </a:moveTo>
                    <a:cubicBezTo>
                      <a:pt x="3640" y="0"/>
                      <a:pt x="3271" y="59"/>
                      <a:pt x="2898" y="187"/>
                    </a:cubicBezTo>
                    <a:cubicBezTo>
                      <a:pt x="996" y="821"/>
                      <a:pt x="0" y="2723"/>
                      <a:pt x="634" y="4625"/>
                    </a:cubicBezTo>
                    <a:cubicBezTo>
                      <a:pt x="1122" y="6235"/>
                      <a:pt x="2531" y="7083"/>
                      <a:pt x="3953" y="7083"/>
                    </a:cubicBezTo>
                    <a:cubicBezTo>
                      <a:pt x="5169" y="7083"/>
                      <a:pt x="6396" y="6462"/>
                      <a:pt x="7064" y="5168"/>
                    </a:cubicBezTo>
                    <a:cubicBezTo>
                      <a:pt x="8326" y="2722"/>
                      <a:pt x="6425" y="0"/>
                      <a:pt x="39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0" name="Google Shape;1030;p34"/>
              <p:cNvSpPr/>
              <p:nvPr/>
            </p:nvSpPr>
            <p:spPr>
              <a:xfrm>
                <a:off x="776032" y="1237104"/>
                <a:ext cx="437483" cy="431017"/>
              </a:xfrm>
              <a:custGeom>
                <a:avLst/>
                <a:gdLst/>
                <a:ahLst/>
                <a:cxnLst/>
                <a:rect l="l" t="t" r="r" b="b"/>
                <a:pathLst>
                  <a:path w="17931" h="17666" extrusionOk="0">
                    <a:moveTo>
                      <a:pt x="8637" y="0"/>
                    </a:moveTo>
                    <a:cubicBezTo>
                      <a:pt x="3985" y="0"/>
                      <a:pt x="181" y="3739"/>
                      <a:pt x="181" y="8428"/>
                    </a:cubicBezTo>
                    <a:cubicBezTo>
                      <a:pt x="0" y="13409"/>
                      <a:pt x="3985" y="17665"/>
                      <a:pt x="8966" y="17665"/>
                    </a:cubicBezTo>
                    <a:cubicBezTo>
                      <a:pt x="13946" y="17665"/>
                      <a:pt x="17931" y="13409"/>
                      <a:pt x="17659" y="8428"/>
                    </a:cubicBezTo>
                    <a:cubicBezTo>
                      <a:pt x="17747" y="3739"/>
                      <a:pt x="13946" y="0"/>
                      <a:pt x="9294" y="0"/>
                    </a:cubicBezTo>
                    <a:cubicBezTo>
                      <a:pt x="9185" y="0"/>
                      <a:pt x="9076" y="2"/>
                      <a:pt x="8966" y="7"/>
                    </a:cubicBezTo>
                    <a:cubicBezTo>
                      <a:pt x="8855" y="2"/>
                      <a:pt x="8746" y="0"/>
                      <a:pt x="86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1" name="Google Shape;1031;p34"/>
              <p:cNvSpPr/>
              <p:nvPr/>
            </p:nvSpPr>
            <p:spPr>
              <a:xfrm>
                <a:off x="893118" y="1573090"/>
                <a:ext cx="198894" cy="384832"/>
              </a:xfrm>
              <a:custGeom>
                <a:avLst/>
                <a:gdLst/>
                <a:ahLst/>
                <a:cxnLst/>
                <a:rect l="l" t="t" r="r" b="b"/>
                <a:pathLst>
                  <a:path w="8152" h="15773" extrusionOk="0">
                    <a:moveTo>
                      <a:pt x="1269" y="0"/>
                    </a:moveTo>
                    <a:lnTo>
                      <a:pt x="182" y="12588"/>
                    </a:lnTo>
                    <a:cubicBezTo>
                      <a:pt x="1" y="14580"/>
                      <a:pt x="1993" y="15667"/>
                      <a:pt x="3895" y="15757"/>
                    </a:cubicBezTo>
                    <a:cubicBezTo>
                      <a:pt x="4003" y="15768"/>
                      <a:pt x="4109" y="15773"/>
                      <a:pt x="4215" y="15773"/>
                    </a:cubicBezTo>
                    <a:cubicBezTo>
                      <a:pt x="5976" y="15773"/>
                      <a:pt x="7432" y="14377"/>
                      <a:pt x="7517" y="12497"/>
                    </a:cubicBezTo>
                    <a:lnTo>
                      <a:pt x="8151" y="363"/>
                    </a:lnTo>
                    <a:lnTo>
                      <a:pt x="1269" y="0"/>
                    </a:lnTo>
                    <a:close/>
                  </a:path>
                </a:pathLst>
              </a:custGeom>
              <a:solidFill>
                <a:srgbClr val="764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2" name="Google Shape;1032;p34"/>
              <p:cNvSpPr/>
              <p:nvPr/>
            </p:nvSpPr>
            <p:spPr>
              <a:xfrm>
                <a:off x="943940" y="1327840"/>
                <a:ext cx="271795" cy="406546"/>
              </a:xfrm>
              <a:custGeom>
                <a:avLst/>
                <a:gdLst/>
                <a:ahLst/>
                <a:cxnLst/>
                <a:rect l="l" t="t" r="r" b="b"/>
                <a:pathLst>
                  <a:path w="11140" h="16663" extrusionOk="0">
                    <a:moveTo>
                      <a:pt x="5977" y="0"/>
                    </a:moveTo>
                    <a:lnTo>
                      <a:pt x="1" y="544"/>
                    </a:lnTo>
                    <a:lnTo>
                      <a:pt x="1" y="10958"/>
                    </a:lnTo>
                    <a:cubicBezTo>
                      <a:pt x="1" y="14127"/>
                      <a:pt x="2899" y="16663"/>
                      <a:pt x="6430" y="16663"/>
                    </a:cubicBezTo>
                    <a:cubicBezTo>
                      <a:pt x="9419" y="16663"/>
                      <a:pt x="11049" y="13403"/>
                      <a:pt x="11049" y="11048"/>
                    </a:cubicBezTo>
                    <a:lnTo>
                      <a:pt x="11139" y="5343"/>
                    </a:lnTo>
                    <a:cubicBezTo>
                      <a:pt x="11139" y="3442"/>
                      <a:pt x="8241" y="0"/>
                      <a:pt x="5977" y="0"/>
                    </a:cubicBezTo>
                    <a:close/>
                  </a:path>
                </a:pathLst>
              </a:custGeom>
              <a:solidFill>
                <a:srgbClr val="764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3" name="Google Shape;1033;p34"/>
              <p:cNvSpPr/>
              <p:nvPr/>
            </p:nvSpPr>
            <p:spPr>
              <a:xfrm>
                <a:off x="1169305" y="1480280"/>
                <a:ext cx="72926" cy="99447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4076" extrusionOk="0">
                    <a:moveTo>
                      <a:pt x="1087" y="1"/>
                    </a:moveTo>
                    <a:lnTo>
                      <a:pt x="1" y="4076"/>
                    </a:lnTo>
                    <a:lnTo>
                      <a:pt x="2355" y="4076"/>
                    </a:lnTo>
                    <a:cubicBezTo>
                      <a:pt x="2717" y="4076"/>
                      <a:pt x="2989" y="3623"/>
                      <a:pt x="2808" y="3261"/>
                    </a:cubicBezTo>
                    <a:lnTo>
                      <a:pt x="1087" y="1"/>
                    </a:lnTo>
                    <a:close/>
                  </a:path>
                </a:pathLst>
              </a:custGeom>
              <a:solidFill>
                <a:srgbClr val="764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4" name="Google Shape;1034;p34"/>
              <p:cNvSpPr/>
              <p:nvPr/>
            </p:nvSpPr>
            <p:spPr>
              <a:xfrm>
                <a:off x="1153837" y="1606223"/>
                <a:ext cx="53042" cy="11077"/>
              </a:xfrm>
              <a:custGeom>
                <a:avLst/>
                <a:gdLst/>
                <a:ahLst/>
                <a:cxnLst/>
                <a:rect l="l" t="t" r="r" b="b"/>
                <a:pathLst>
                  <a:path w="2174" h="454" fill="none" extrusionOk="0">
                    <a:moveTo>
                      <a:pt x="1" y="1"/>
                    </a:moveTo>
                    <a:cubicBezTo>
                      <a:pt x="725" y="363"/>
                      <a:pt x="1450" y="453"/>
                      <a:pt x="2174" y="363"/>
                    </a:cubicBezTo>
                  </a:path>
                </a:pathLst>
              </a:custGeom>
              <a:noFill/>
              <a:ln w="11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5" name="Google Shape;1035;p34"/>
              <p:cNvSpPr/>
              <p:nvPr/>
            </p:nvSpPr>
            <p:spPr>
              <a:xfrm>
                <a:off x="1167085" y="1497968"/>
                <a:ext cx="28765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997" extrusionOk="0">
                    <a:moveTo>
                      <a:pt x="635" y="0"/>
                    </a:moveTo>
                    <a:cubicBezTo>
                      <a:pt x="1" y="91"/>
                      <a:pt x="1" y="906"/>
                      <a:pt x="635" y="996"/>
                    </a:cubicBezTo>
                    <a:cubicBezTo>
                      <a:pt x="907" y="996"/>
                      <a:pt x="1088" y="815"/>
                      <a:pt x="1178" y="544"/>
                    </a:cubicBezTo>
                    <a:cubicBezTo>
                      <a:pt x="1178" y="181"/>
                      <a:pt x="907" y="0"/>
                      <a:pt x="6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6" name="Google Shape;1036;p34"/>
              <p:cNvSpPr/>
              <p:nvPr/>
            </p:nvSpPr>
            <p:spPr>
              <a:xfrm>
                <a:off x="1114068" y="1455857"/>
                <a:ext cx="87931" cy="24569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1007" extrusionOk="0">
                    <a:moveTo>
                      <a:pt x="3138" y="1"/>
                    </a:moveTo>
                    <a:cubicBezTo>
                      <a:pt x="3119" y="1"/>
                      <a:pt x="3100" y="2"/>
                      <a:pt x="3080" y="6"/>
                    </a:cubicBezTo>
                    <a:lnTo>
                      <a:pt x="725" y="6"/>
                    </a:lnTo>
                    <a:cubicBezTo>
                      <a:pt x="91" y="6"/>
                      <a:pt x="1" y="821"/>
                      <a:pt x="544" y="1002"/>
                    </a:cubicBezTo>
                    <a:lnTo>
                      <a:pt x="3080" y="1002"/>
                    </a:lnTo>
                    <a:cubicBezTo>
                      <a:pt x="3100" y="1005"/>
                      <a:pt x="3119" y="1007"/>
                      <a:pt x="3138" y="1007"/>
                    </a:cubicBezTo>
                    <a:cubicBezTo>
                      <a:pt x="3603" y="1007"/>
                      <a:pt x="3603" y="1"/>
                      <a:pt x="31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7" name="Google Shape;1037;p34"/>
              <p:cNvSpPr/>
              <p:nvPr/>
            </p:nvSpPr>
            <p:spPr>
              <a:xfrm>
                <a:off x="769395" y="1283655"/>
                <a:ext cx="444119" cy="247470"/>
              </a:xfrm>
              <a:custGeom>
                <a:avLst/>
                <a:gdLst/>
                <a:ahLst/>
                <a:cxnLst/>
                <a:rect l="l" t="t" r="r" b="b"/>
                <a:pathLst>
                  <a:path w="18203" h="10143" extrusionOk="0">
                    <a:moveTo>
                      <a:pt x="9962" y="0"/>
                    </a:moveTo>
                    <a:cubicBezTo>
                      <a:pt x="8875" y="91"/>
                      <a:pt x="7789" y="362"/>
                      <a:pt x="6974" y="996"/>
                    </a:cubicBezTo>
                    <a:cubicBezTo>
                      <a:pt x="1" y="5071"/>
                      <a:pt x="8241" y="10143"/>
                      <a:pt x="8241" y="10143"/>
                    </a:cubicBezTo>
                    <a:lnTo>
                      <a:pt x="9871" y="6339"/>
                    </a:lnTo>
                    <a:cubicBezTo>
                      <a:pt x="10958" y="5796"/>
                      <a:pt x="9147" y="3894"/>
                      <a:pt x="9147" y="3894"/>
                    </a:cubicBezTo>
                    <a:lnTo>
                      <a:pt x="10053" y="3260"/>
                    </a:lnTo>
                    <a:lnTo>
                      <a:pt x="12769" y="2445"/>
                    </a:lnTo>
                    <a:lnTo>
                      <a:pt x="15395" y="3260"/>
                    </a:lnTo>
                    <a:lnTo>
                      <a:pt x="16392" y="3894"/>
                    </a:lnTo>
                    <a:cubicBezTo>
                      <a:pt x="16754" y="4800"/>
                      <a:pt x="17297" y="5705"/>
                      <a:pt x="18112" y="6339"/>
                    </a:cubicBezTo>
                    <a:cubicBezTo>
                      <a:pt x="18203" y="1268"/>
                      <a:pt x="12860" y="906"/>
                      <a:pt x="12860" y="906"/>
                    </a:cubicBezTo>
                    <a:cubicBezTo>
                      <a:pt x="11954" y="362"/>
                      <a:pt x="10958" y="0"/>
                      <a:pt x="99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8" name="Google Shape;1038;p34"/>
              <p:cNvSpPr/>
              <p:nvPr/>
            </p:nvSpPr>
            <p:spPr>
              <a:xfrm>
                <a:off x="939524" y="1275799"/>
                <a:ext cx="311564" cy="162540"/>
              </a:xfrm>
              <a:custGeom>
                <a:avLst/>
                <a:gdLst/>
                <a:ahLst/>
                <a:cxnLst/>
                <a:rect l="l" t="t" r="r" b="b"/>
                <a:pathLst>
                  <a:path w="12770" h="6662" extrusionOk="0">
                    <a:moveTo>
                      <a:pt x="5791" y="0"/>
                    </a:moveTo>
                    <a:cubicBezTo>
                      <a:pt x="494" y="0"/>
                      <a:pt x="1" y="6661"/>
                      <a:pt x="1" y="6661"/>
                    </a:cubicBezTo>
                    <a:lnTo>
                      <a:pt x="12588" y="6661"/>
                    </a:lnTo>
                    <a:cubicBezTo>
                      <a:pt x="12769" y="3130"/>
                      <a:pt x="10143" y="232"/>
                      <a:pt x="6611" y="51"/>
                    </a:cubicBezTo>
                    <a:cubicBezTo>
                      <a:pt x="6326" y="16"/>
                      <a:pt x="6052" y="0"/>
                      <a:pt x="5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9" name="Google Shape;1039;p34"/>
              <p:cNvSpPr/>
              <p:nvPr/>
            </p:nvSpPr>
            <p:spPr>
              <a:xfrm>
                <a:off x="884286" y="1559818"/>
                <a:ext cx="75146" cy="92835"/>
              </a:xfrm>
              <a:custGeom>
                <a:avLst/>
                <a:gdLst/>
                <a:ahLst/>
                <a:cxnLst/>
                <a:rect l="l" t="t" r="r" b="b"/>
                <a:pathLst>
                  <a:path w="3080" h="3805" extrusionOk="0">
                    <a:moveTo>
                      <a:pt x="1" y="1"/>
                    </a:moveTo>
                    <a:lnTo>
                      <a:pt x="1359" y="3804"/>
                    </a:lnTo>
                    <a:cubicBezTo>
                      <a:pt x="1359" y="3804"/>
                      <a:pt x="2808" y="3804"/>
                      <a:pt x="3080" y="108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0" name="Google Shape;1040;p34"/>
              <p:cNvSpPr/>
              <p:nvPr/>
            </p:nvSpPr>
            <p:spPr>
              <a:xfrm>
                <a:off x="869477" y="1488990"/>
                <a:ext cx="138557" cy="116965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4794" extrusionOk="0">
                    <a:moveTo>
                      <a:pt x="2429" y="0"/>
                    </a:moveTo>
                    <a:cubicBezTo>
                      <a:pt x="1151" y="0"/>
                      <a:pt x="151" y="969"/>
                      <a:pt x="64" y="2270"/>
                    </a:cubicBezTo>
                    <a:cubicBezTo>
                      <a:pt x="1" y="3733"/>
                      <a:pt x="1232" y="4794"/>
                      <a:pt x="2505" y="4794"/>
                    </a:cubicBezTo>
                    <a:cubicBezTo>
                      <a:pt x="3044" y="4794"/>
                      <a:pt x="3591" y="4603"/>
                      <a:pt x="4049" y="4172"/>
                    </a:cubicBezTo>
                    <a:cubicBezTo>
                      <a:pt x="5679" y="2723"/>
                      <a:pt x="4683" y="6"/>
                      <a:pt x="2600" y="6"/>
                    </a:cubicBezTo>
                    <a:cubicBezTo>
                      <a:pt x="2542" y="2"/>
                      <a:pt x="2486" y="0"/>
                      <a:pt x="2429" y="0"/>
                    </a:cubicBezTo>
                    <a:close/>
                  </a:path>
                </a:pathLst>
              </a:custGeom>
              <a:solidFill>
                <a:srgbClr val="764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1" name="Google Shape;1041;p34"/>
              <p:cNvSpPr/>
              <p:nvPr/>
            </p:nvSpPr>
            <p:spPr>
              <a:xfrm>
                <a:off x="517533" y="3700778"/>
                <a:ext cx="466199" cy="366777"/>
              </a:xfrm>
              <a:custGeom>
                <a:avLst/>
                <a:gdLst/>
                <a:ahLst/>
                <a:cxnLst/>
                <a:rect l="l" t="t" r="r" b="b"/>
                <a:pathLst>
                  <a:path w="19108" h="15033" extrusionOk="0">
                    <a:moveTo>
                      <a:pt x="14852" y="0"/>
                    </a:moveTo>
                    <a:lnTo>
                      <a:pt x="0" y="11048"/>
                    </a:lnTo>
                    <a:lnTo>
                      <a:pt x="3532" y="15033"/>
                    </a:lnTo>
                    <a:lnTo>
                      <a:pt x="19108" y="4890"/>
                    </a:lnTo>
                    <a:lnTo>
                      <a:pt x="14852" y="0"/>
                    </a:lnTo>
                    <a:close/>
                  </a:path>
                </a:pathLst>
              </a:custGeom>
              <a:solidFill>
                <a:srgbClr val="734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2" name="Google Shape;1042;p34"/>
              <p:cNvSpPr/>
              <p:nvPr/>
            </p:nvSpPr>
            <p:spPr>
              <a:xfrm>
                <a:off x="411475" y="3946028"/>
                <a:ext cx="318176" cy="417598"/>
              </a:xfrm>
              <a:custGeom>
                <a:avLst/>
                <a:gdLst/>
                <a:ahLst/>
                <a:cxnLst/>
                <a:rect l="l" t="t" r="r" b="b"/>
                <a:pathLst>
                  <a:path w="13041" h="17116" extrusionOk="0">
                    <a:moveTo>
                      <a:pt x="4981" y="0"/>
                    </a:moveTo>
                    <a:lnTo>
                      <a:pt x="0" y="3985"/>
                    </a:lnTo>
                    <a:lnTo>
                      <a:pt x="11411" y="17115"/>
                    </a:lnTo>
                    <a:cubicBezTo>
                      <a:pt x="12588" y="16119"/>
                      <a:pt x="13041" y="14489"/>
                      <a:pt x="12678" y="13040"/>
                    </a:cubicBezTo>
                    <a:lnTo>
                      <a:pt x="10867" y="6520"/>
                    </a:lnTo>
                    <a:lnTo>
                      <a:pt x="498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3" name="Google Shape;1043;p34"/>
              <p:cNvSpPr/>
              <p:nvPr/>
            </p:nvSpPr>
            <p:spPr>
              <a:xfrm>
                <a:off x="603683" y="4018271"/>
                <a:ext cx="92835" cy="104522"/>
              </a:xfrm>
              <a:custGeom>
                <a:avLst/>
                <a:gdLst/>
                <a:ahLst/>
                <a:cxnLst/>
                <a:rect l="l" t="t" r="r" b="b"/>
                <a:pathLst>
                  <a:path w="3805" h="4284" extrusionOk="0">
                    <a:moveTo>
                      <a:pt x="1826" y="0"/>
                    </a:moveTo>
                    <a:cubicBezTo>
                      <a:pt x="1148" y="0"/>
                      <a:pt x="466" y="299"/>
                      <a:pt x="1" y="933"/>
                    </a:cubicBezTo>
                    <a:lnTo>
                      <a:pt x="3080" y="4284"/>
                    </a:lnTo>
                    <a:lnTo>
                      <a:pt x="3804" y="1114"/>
                    </a:lnTo>
                    <a:cubicBezTo>
                      <a:pt x="3370" y="390"/>
                      <a:pt x="2600" y="0"/>
                      <a:pt x="18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4" name="Google Shape;1044;p34"/>
              <p:cNvSpPr/>
              <p:nvPr/>
            </p:nvSpPr>
            <p:spPr>
              <a:xfrm>
                <a:off x="764979" y="2443591"/>
                <a:ext cx="665069" cy="1504657"/>
              </a:xfrm>
              <a:custGeom>
                <a:avLst/>
                <a:gdLst/>
                <a:ahLst/>
                <a:cxnLst/>
                <a:rect l="l" t="t" r="r" b="b"/>
                <a:pathLst>
                  <a:path w="27259" h="61671" extrusionOk="0">
                    <a:moveTo>
                      <a:pt x="15848" y="1"/>
                    </a:moveTo>
                    <a:lnTo>
                      <a:pt x="5162" y="47272"/>
                    </a:lnTo>
                    <a:lnTo>
                      <a:pt x="1" y="54517"/>
                    </a:lnTo>
                    <a:lnTo>
                      <a:pt x="7879" y="61671"/>
                    </a:lnTo>
                    <a:cubicBezTo>
                      <a:pt x="7879" y="61671"/>
                      <a:pt x="18384" y="55513"/>
                      <a:pt x="22821" y="51709"/>
                    </a:cubicBezTo>
                    <a:cubicBezTo>
                      <a:pt x="27258" y="47906"/>
                      <a:pt x="25085" y="37401"/>
                      <a:pt x="24089" y="32058"/>
                    </a:cubicBezTo>
                    <a:cubicBezTo>
                      <a:pt x="23002" y="26806"/>
                      <a:pt x="15848" y="1"/>
                      <a:pt x="158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5" name="Google Shape;1045;p34"/>
              <p:cNvSpPr/>
              <p:nvPr/>
            </p:nvSpPr>
            <p:spPr>
              <a:xfrm>
                <a:off x="782644" y="4105104"/>
                <a:ext cx="196673" cy="448535"/>
              </a:xfrm>
              <a:custGeom>
                <a:avLst/>
                <a:gdLst/>
                <a:ahLst/>
                <a:cxnLst/>
                <a:rect l="l" t="t" r="r" b="b"/>
                <a:pathLst>
                  <a:path w="8061" h="18384" extrusionOk="0">
                    <a:moveTo>
                      <a:pt x="1540" y="0"/>
                    </a:moveTo>
                    <a:lnTo>
                      <a:pt x="1" y="18383"/>
                    </a:lnTo>
                    <a:lnTo>
                      <a:pt x="5253" y="18383"/>
                    </a:lnTo>
                    <a:lnTo>
                      <a:pt x="8061" y="0"/>
                    </a:lnTo>
                    <a:close/>
                  </a:path>
                </a:pathLst>
              </a:custGeom>
              <a:solidFill>
                <a:srgbClr val="734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6" name="Google Shape;1046;p34"/>
              <p:cNvSpPr/>
              <p:nvPr/>
            </p:nvSpPr>
            <p:spPr>
              <a:xfrm>
                <a:off x="764979" y="4524898"/>
                <a:ext cx="426455" cy="161296"/>
              </a:xfrm>
              <a:custGeom>
                <a:avLst/>
                <a:gdLst/>
                <a:ahLst/>
                <a:cxnLst/>
                <a:rect l="l" t="t" r="r" b="b"/>
                <a:pathLst>
                  <a:path w="17479" h="6611" extrusionOk="0">
                    <a:moveTo>
                      <a:pt x="363" y="0"/>
                    </a:moveTo>
                    <a:lnTo>
                      <a:pt x="1" y="6339"/>
                    </a:lnTo>
                    <a:lnTo>
                      <a:pt x="17478" y="6611"/>
                    </a:lnTo>
                    <a:cubicBezTo>
                      <a:pt x="17478" y="4981"/>
                      <a:pt x="16573" y="3622"/>
                      <a:pt x="15214" y="2898"/>
                    </a:cubicBezTo>
                    <a:lnTo>
                      <a:pt x="905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7" name="Google Shape;1047;p34"/>
              <p:cNvSpPr/>
              <p:nvPr/>
            </p:nvSpPr>
            <p:spPr>
              <a:xfrm>
                <a:off x="884872" y="4468807"/>
                <a:ext cx="118746" cy="67144"/>
              </a:xfrm>
              <a:custGeom>
                <a:avLst/>
                <a:gdLst/>
                <a:ahLst/>
                <a:cxnLst/>
                <a:rect l="l" t="t" r="r" b="b"/>
                <a:pathLst>
                  <a:path w="4867" h="2752" extrusionOk="0">
                    <a:moveTo>
                      <a:pt x="2549" y="0"/>
                    </a:moveTo>
                    <a:cubicBezTo>
                      <a:pt x="1112" y="0"/>
                      <a:pt x="0" y="1263"/>
                      <a:pt x="248" y="2752"/>
                    </a:cubicBezTo>
                    <a:lnTo>
                      <a:pt x="4867" y="2571"/>
                    </a:lnTo>
                    <a:lnTo>
                      <a:pt x="2965" y="35"/>
                    </a:lnTo>
                    <a:cubicBezTo>
                      <a:pt x="2824" y="12"/>
                      <a:pt x="2685" y="0"/>
                      <a:pt x="25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8" name="Google Shape;1048;p34"/>
              <p:cNvSpPr/>
              <p:nvPr/>
            </p:nvSpPr>
            <p:spPr>
              <a:xfrm>
                <a:off x="864402" y="1896219"/>
                <a:ext cx="386686" cy="386125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15826" extrusionOk="0">
                    <a:moveTo>
                      <a:pt x="6883" y="0"/>
                    </a:moveTo>
                    <a:cubicBezTo>
                      <a:pt x="4881" y="0"/>
                      <a:pt x="2935" y="966"/>
                      <a:pt x="1812" y="2785"/>
                    </a:cubicBezTo>
                    <a:cubicBezTo>
                      <a:pt x="1" y="5502"/>
                      <a:pt x="635" y="9033"/>
                      <a:pt x="3170" y="11026"/>
                    </a:cubicBezTo>
                    <a:lnTo>
                      <a:pt x="9419" y="15825"/>
                    </a:lnTo>
                    <a:lnTo>
                      <a:pt x="15848" y="5049"/>
                    </a:lnTo>
                    <a:lnTo>
                      <a:pt x="10867" y="1427"/>
                    </a:lnTo>
                    <a:cubicBezTo>
                      <a:pt x="9682" y="463"/>
                      <a:pt x="8269" y="0"/>
                      <a:pt x="6883" y="0"/>
                    </a:cubicBezTo>
                    <a:close/>
                  </a:path>
                </a:pathLst>
              </a:custGeom>
              <a:solidFill>
                <a:srgbClr val="DAAF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9" name="Google Shape;1049;p34"/>
              <p:cNvSpPr/>
              <p:nvPr/>
            </p:nvSpPr>
            <p:spPr>
              <a:xfrm>
                <a:off x="716378" y="1840421"/>
                <a:ext cx="528073" cy="603195"/>
              </a:xfrm>
              <a:custGeom>
                <a:avLst/>
                <a:gdLst/>
                <a:ahLst/>
                <a:cxnLst/>
                <a:rect l="l" t="t" r="r" b="b"/>
                <a:pathLst>
                  <a:path w="21644" h="24723" extrusionOk="0">
                    <a:moveTo>
                      <a:pt x="6792" y="1"/>
                    </a:moveTo>
                    <a:cubicBezTo>
                      <a:pt x="6792" y="1"/>
                      <a:pt x="0" y="6340"/>
                      <a:pt x="4256" y="24723"/>
                    </a:cubicBezTo>
                    <a:lnTo>
                      <a:pt x="17840" y="24723"/>
                    </a:lnTo>
                    <a:cubicBezTo>
                      <a:pt x="17840" y="24723"/>
                      <a:pt x="21643" y="11592"/>
                      <a:pt x="16753" y="3442"/>
                    </a:cubicBezTo>
                    <a:lnTo>
                      <a:pt x="67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0" name="Google Shape;1050;p34"/>
              <p:cNvSpPr/>
              <p:nvPr/>
            </p:nvSpPr>
            <p:spPr>
              <a:xfrm>
                <a:off x="882090" y="1798456"/>
                <a:ext cx="243054" cy="124162"/>
              </a:xfrm>
              <a:custGeom>
                <a:avLst/>
                <a:gdLst/>
                <a:ahLst/>
                <a:cxnLst/>
                <a:rect l="l" t="t" r="r" b="b"/>
                <a:pathLst>
                  <a:path w="9962" h="5089" extrusionOk="0">
                    <a:moveTo>
                      <a:pt x="906" y="0"/>
                    </a:moveTo>
                    <a:lnTo>
                      <a:pt x="0" y="1721"/>
                    </a:lnTo>
                    <a:cubicBezTo>
                      <a:pt x="2630" y="3842"/>
                      <a:pt x="5896" y="5088"/>
                      <a:pt x="9277" y="5088"/>
                    </a:cubicBezTo>
                    <a:cubicBezTo>
                      <a:pt x="9504" y="5088"/>
                      <a:pt x="9733" y="5083"/>
                      <a:pt x="9961" y="5071"/>
                    </a:cubicBezTo>
                    <a:lnTo>
                      <a:pt x="5615" y="0"/>
                    </a:lnTo>
                    <a:close/>
                  </a:path>
                </a:pathLst>
              </a:custGeom>
              <a:solidFill>
                <a:srgbClr val="764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1" name="Google Shape;1051;p34"/>
              <p:cNvSpPr/>
              <p:nvPr/>
            </p:nvSpPr>
            <p:spPr>
              <a:xfrm>
                <a:off x="1003593" y="1924375"/>
                <a:ext cx="349113" cy="333034"/>
              </a:xfrm>
              <a:custGeom>
                <a:avLst/>
                <a:gdLst/>
                <a:ahLst/>
                <a:cxnLst/>
                <a:rect l="l" t="t" r="r" b="b"/>
                <a:pathLst>
                  <a:path w="14309" h="13650" extrusionOk="0">
                    <a:moveTo>
                      <a:pt x="4981" y="1"/>
                    </a:moveTo>
                    <a:lnTo>
                      <a:pt x="1" y="5706"/>
                    </a:lnTo>
                    <a:cubicBezTo>
                      <a:pt x="1" y="5706"/>
                      <a:pt x="387" y="13650"/>
                      <a:pt x="3786" y="13650"/>
                    </a:cubicBezTo>
                    <a:cubicBezTo>
                      <a:pt x="4741" y="13650"/>
                      <a:pt x="5936" y="13021"/>
                      <a:pt x="7426" y="11411"/>
                    </a:cubicBezTo>
                    <a:cubicBezTo>
                      <a:pt x="14309" y="4167"/>
                      <a:pt x="4981" y="1"/>
                      <a:pt x="4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2" name="Google Shape;1052;p34"/>
              <p:cNvSpPr/>
              <p:nvPr/>
            </p:nvSpPr>
            <p:spPr>
              <a:xfrm>
                <a:off x="979292" y="2017185"/>
                <a:ext cx="698201" cy="478911"/>
              </a:xfrm>
              <a:custGeom>
                <a:avLst/>
                <a:gdLst/>
                <a:ahLst/>
                <a:cxnLst/>
                <a:rect l="l" t="t" r="r" b="b"/>
                <a:pathLst>
                  <a:path w="28617" h="19629" extrusionOk="0">
                    <a:moveTo>
                      <a:pt x="26081" y="0"/>
                    </a:moveTo>
                    <a:lnTo>
                      <a:pt x="13584" y="10867"/>
                    </a:lnTo>
                    <a:lnTo>
                      <a:pt x="6340" y="2083"/>
                    </a:lnTo>
                    <a:lnTo>
                      <a:pt x="1" y="6883"/>
                    </a:lnTo>
                    <a:cubicBezTo>
                      <a:pt x="3170" y="11501"/>
                      <a:pt x="6974" y="15576"/>
                      <a:pt x="11411" y="19017"/>
                    </a:cubicBezTo>
                    <a:cubicBezTo>
                      <a:pt x="11999" y="19425"/>
                      <a:pt x="12679" y="19629"/>
                      <a:pt x="13358" y="19629"/>
                    </a:cubicBezTo>
                    <a:cubicBezTo>
                      <a:pt x="14037" y="19629"/>
                      <a:pt x="14716" y="19425"/>
                      <a:pt x="15305" y="19017"/>
                    </a:cubicBezTo>
                    <a:cubicBezTo>
                      <a:pt x="21734" y="13946"/>
                      <a:pt x="28617" y="2445"/>
                      <a:pt x="28617" y="2445"/>
                    </a:cubicBezTo>
                    <a:lnTo>
                      <a:pt x="26081" y="0"/>
                    </a:lnTo>
                    <a:close/>
                  </a:path>
                </a:pathLst>
              </a:custGeom>
              <a:solidFill>
                <a:srgbClr val="764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3" name="Google Shape;1053;p34"/>
              <p:cNvSpPr/>
              <p:nvPr/>
            </p:nvSpPr>
            <p:spPr>
              <a:xfrm>
                <a:off x="798112" y="1944503"/>
                <a:ext cx="386686" cy="393078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16111" extrusionOk="0">
                    <a:moveTo>
                      <a:pt x="6903" y="1"/>
                    </a:moveTo>
                    <a:cubicBezTo>
                      <a:pt x="5423" y="1"/>
                      <a:pt x="3927" y="533"/>
                      <a:pt x="2718" y="1621"/>
                    </a:cubicBezTo>
                    <a:cubicBezTo>
                      <a:pt x="363" y="3704"/>
                      <a:pt x="1" y="7417"/>
                      <a:pt x="2084" y="9952"/>
                    </a:cubicBezTo>
                    <a:lnTo>
                      <a:pt x="6883" y="16110"/>
                    </a:lnTo>
                    <a:lnTo>
                      <a:pt x="15848" y="7326"/>
                    </a:lnTo>
                    <a:lnTo>
                      <a:pt x="11773" y="2436"/>
                    </a:lnTo>
                    <a:cubicBezTo>
                      <a:pt x="10567" y="828"/>
                      <a:pt x="8748" y="1"/>
                      <a:pt x="69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054" name="Google Shape;1054;p34"/>
              <p:cNvGrpSpPr/>
              <p:nvPr/>
            </p:nvGrpSpPr>
            <p:grpSpPr>
              <a:xfrm>
                <a:off x="1614992" y="1824669"/>
                <a:ext cx="223168" cy="252589"/>
                <a:chOff x="1615620" y="1827369"/>
                <a:chExt cx="223168" cy="252589"/>
              </a:xfrm>
            </p:grpSpPr>
            <p:sp>
              <p:nvSpPr>
                <p:cNvPr id="1055" name="Google Shape;1055;p34"/>
                <p:cNvSpPr/>
                <p:nvPr/>
              </p:nvSpPr>
              <p:spPr>
                <a:xfrm>
                  <a:off x="1615620" y="1883265"/>
                  <a:ext cx="185592" cy="196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" h="8062" extrusionOk="0">
                      <a:moveTo>
                        <a:pt x="2538" y="0"/>
                      </a:moveTo>
                      <a:cubicBezTo>
                        <a:pt x="2536" y="0"/>
                        <a:pt x="2536" y="1"/>
                        <a:pt x="2536" y="2"/>
                      </a:cubicBezTo>
                      <a:cubicBezTo>
                        <a:pt x="2626" y="92"/>
                        <a:pt x="0" y="5616"/>
                        <a:pt x="0" y="5616"/>
                      </a:cubicBezTo>
                      <a:lnTo>
                        <a:pt x="2536" y="8061"/>
                      </a:lnTo>
                      <a:lnTo>
                        <a:pt x="7607" y="3896"/>
                      </a:lnTo>
                      <a:cubicBezTo>
                        <a:pt x="7607" y="3896"/>
                        <a:pt x="2649" y="0"/>
                        <a:pt x="2538" y="0"/>
                      </a:cubicBezTo>
                      <a:close/>
                    </a:path>
                  </a:pathLst>
                </a:custGeom>
                <a:solidFill>
                  <a:srgbClr val="764C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56" name="Google Shape;1056;p34"/>
                <p:cNvSpPr/>
                <p:nvPr/>
              </p:nvSpPr>
              <p:spPr>
                <a:xfrm>
                  <a:off x="1615620" y="1878434"/>
                  <a:ext cx="41988" cy="141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1" h="5815" extrusionOk="0">
                      <a:moveTo>
                        <a:pt x="675" y="1"/>
                      </a:moveTo>
                      <a:cubicBezTo>
                        <a:pt x="385" y="1"/>
                        <a:pt x="181" y="236"/>
                        <a:pt x="181" y="471"/>
                      </a:cubicBezTo>
                      <a:cubicBezTo>
                        <a:pt x="91" y="1739"/>
                        <a:pt x="91" y="5543"/>
                        <a:pt x="0" y="5814"/>
                      </a:cubicBezTo>
                      <a:lnTo>
                        <a:pt x="1721" y="3279"/>
                      </a:lnTo>
                      <a:lnTo>
                        <a:pt x="1177" y="381"/>
                      </a:lnTo>
                      <a:cubicBezTo>
                        <a:pt x="1177" y="200"/>
                        <a:pt x="996" y="19"/>
                        <a:pt x="815" y="19"/>
                      </a:cubicBezTo>
                      <a:cubicBezTo>
                        <a:pt x="767" y="7"/>
                        <a:pt x="720" y="1"/>
                        <a:pt x="675" y="1"/>
                      </a:cubicBezTo>
                      <a:close/>
                    </a:path>
                  </a:pathLst>
                </a:custGeom>
                <a:solidFill>
                  <a:srgbClr val="764C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57" name="Google Shape;1057;p34"/>
                <p:cNvSpPr/>
                <p:nvPr/>
              </p:nvSpPr>
              <p:spPr>
                <a:xfrm>
                  <a:off x="1677469" y="1827369"/>
                  <a:ext cx="59676" cy="95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6" h="3923" extrusionOk="0">
                      <a:moveTo>
                        <a:pt x="1809" y="0"/>
                      </a:moveTo>
                      <a:cubicBezTo>
                        <a:pt x="1633" y="0"/>
                        <a:pt x="1465" y="88"/>
                        <a:pt x="1359" y="301"/>
                      </a:cubicBezTo>
                      <a:lnTo>
                        <a:pt x="1" y="2293"/>
                      </a:lnTo>
                      <a:lnTo>
                        <a:pt x="544" y="3923"/>
                      </a:lnTo>
                      <a:lnTo>
                        <a:pt x="2355" y="753"/>
                      </a:lnTo>
                      <a:cubicBezTo>
                        <a:pt x="2446" y="572"/>
                        <a:pt x="2355" y="210"/>
                        <a:pt x="2174" y="119"/>
                      </a:cubicBezTo>
                      <a:cubicBezTo>
                        <a:pt x="2062" y="44"/>
                        <a:pt x="1933" y="0"/>
                        <a:pt x="1809" y="0"/>
                      </a:cubicBezTo>
                      <a:close/>
                    </a:path>
                  </a:pathLst>
                </a:custGeom>
                <a:solidFill>
                  <a:srgbClr val="764C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58" name="Google Shape;1058;p34"/>
                <p:cNvSpPr/>
                <p:nvPr/>
              </p:nvSpPr>
              <p:spPr>
                <a:xfrm>
                  <a:off x="1708406" y="1842423"/>
                  <a:ext cx="81780" cy="100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2" h="4121" extrusionOk="0">
                      <a:moveTo>
                        <a:pt x="2706" y="0"/>
                      </a:moveTo>
                      <a:cubicBezTo>
                        <a:pt x="2559" y="0"/>
                        <a:pt x="2400" y="46"/>
                        <a:pt x="2264" y="136"/>
                      </a:cubicBezTo>
                      <a:lnTo>
                        <a:pt x="1" y="2672"/>
                      </a:lnTo>
                      <a:lnTo>
                        <a:pt x="816" y="4121"/>
                      </a:lnTo>
                      <a:lnTo>
                        <a:pt x="3170" y="861"/>
                      </a:lnTo>
                      <a:cubicBezTo>
                        <a:pt x="3351" y="589"/>
                        <a:pt x="3351" y="317"/>
                        <a:pt x="3079" y="136"/>
                      </a:cubicBezTo>
                      <a:cubicBezTo>
                        <a:pt x="2989" y="46"/>
                        <a:pt x="2853" y="0"/>
                        <a:pt x="2706" y="0"/>
                      </a:cubicBezTo>
                      <a:close/>
                    </a:path>
                  </a:pathLst>
                </a:custGeom>
                <a:solidFill>
                  <a:srgbClr val="764C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59" name="Google Shape;1059;p34"/>
                <p:cNvSpPr/>
                <p:nvPr/>
              </p:nvSpPr>
              <p:spPr>
                <a:xfrm>
                  <a:off x="1737123" y="1882192"/>
                  <a:ext cx="86196" cy="85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3" h="3487" extrusionOk="0">
                      <a:moveTo>
                        <a:pt x="2808" y="0"/>
                      </a:moveTo>
                      <a:cubicBezTo>
                        <a:pt x="2650" y="0"/>
                        <a:pt x="2491" y="46"/>
                        <a:pt x="2355" y="136"/>
                      </a:cubicBezTo>
                      <a:lnTo>
                        <a:pt x="1" y="2219"/>
                      </a:lnTo>
                      <a:lnTo>
                        <a:pt x="816" y="3487"/>
                      </a:lnTo>
                      <a:lnTo>
                        <a:pt x="3261" y="951"/>
                      </a:lnTo>
                      <a:cubicBezTo>
                        <a:pt x="3533" y="770"/>
                        <a:pt x="3533" y="408"/>
                        <a:pt x="3261" y="136"/>
                      </a:cubicBezTo>
                      <a:cubicBezTo>
                        <a:pt x="3125" y="46"/>
                        <a:pt x="2967" y="0"/>
                        <a:pt x="2808" y="0"/>
                      </a:cubicBezTo>
                      <a:close/>
                    </a:path>
                  </a:pathLst>
                </a:custGeom>
                <a:solidFill>
                  <a:srgbClr val="764C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60" name="Google Shape;1060;p34"/>
                <p:cNvSpPr/>
                <p:nvPr/>
              </p:nvSpPr>
              <p:spPr>
                <a:xfrm>
                  <a:off x="1759228" y="1926621"/>
                  <a:ext cx="79560" cy="51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1" h="2119" extrusionOk="0">
                      <a:moveTo>
                        <a:pt x="2766" y="0"/>
                      </a:moveTo>
                      <a:cubicBezTo>
                        <a:pt x="2645" y="0"/>
                        <a:pt x="2527" y="45"/>
                        <a:pt x="2445" y="126"/>
                      </a:cubicBezTo>
                      <a:lnTo>
                        <a:pt x="0" y="1666"/>
                      </a:lnTo>
                      <a:lnTo>
                        <a:pt x="1721" y="2119"/>
                      </a:lnTo>
                      <a:lnTo>
                        <a:pt x="3079" y="851"/>
                      </a:lnTo>
                      <a:cubicBezTo>
                        <a:pt x="3260" y="670"/>
                        <a:pt x="3260" y="398"/>
                        <a:pt x="3170" y="217"/>
                      </a:cubicBezTo>
                      <a:cubicBezTo>
                        <a:pt x="3070" y="67"/>
                        <a:pt x="2916" y="0"/>
                        <a:pt x="2766" y="0"/>
                      </a:cubicBezTo>
                      <a:close/>
                    </a:path>
                  </a:pathLst>
                </a:custGeom>
                <a:solidFill>
                  <a:srgbClr val="764C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061" name="Google Shape;1061;p34"/>
              <p:cNvSpPr/>
              <p:nvPr/>
            </p:nvSpPr>
            <p:spPr>
              <a:xfrm>
                <a:off x="656725" y="2436500"/>
                <a:ext cx="512591" cy="1761468"/>
              </a:xfrm>
              <a:custGeom>
                <a:avLst/>
                <a:gdLst/>
                <a:ahLst/>
                <a:cxnLst/>
                <a:rect l="l" t="t" r="r" b="b"/>
                <a:pathLst>
                  <a:path w="21010" h="71904" extrusionOk="0">
                    <a:moveTo>
                      <a:pt x="20285" y="1"/>
                    </a:moveTo>
                    <a:lnTo>
                      <a:pt x="6701" y="91"/>
                    </a:lnTo>
                    <a:cubicBezTo>
                      <a:pt x="0" y="4529"/>
                      <a:pt x="2445" y="19199"/>
                      <a:pt x="2445" y="19199"/>
                    </a:cubicBezTo>
                    <a:cubicBezTo>
                      <a:pt x="5886" y="52887"/>
                      <a:pt x="3170" y="71904"/>
                      <a:pt x="3170" y="71904"/>
                    </a:cubicBezTo>
                    <a:lnTo>
                      <a:pt x="15757" y="71904"/>
                    </a:lnTo>
                    <a:lnTo>
                      <a:pt x="20647" y="44736"/>
                    </a:lnTo>
                    <a:cubicBezTo>
                      <a:pt x="20828" y="43287"/>
                      <a:pt x="21010" y="41838"/>
                      <a:pt x="21010" y="40390"/>
                    </a:cubicBezTo>
                    <a:lnTo>
                      <a:pt x="202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062" name="Google Shape;1062;p34"/>
          <p:cNvSpPr txBox="1"/>
          <p:nvPr/>
        </p:nvSpPr>
        <p:spPr>
          <a:xfrm>
            <a:off x="2860400" y="1548325"/>
            <a:ext cx="41910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Dorothee Calderon, estudiante de diseño</a:t>
            </a:r>
            <a:endParaRPr sz="20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63" name="Google Shape;1063;p34"/>
          <p:cNvSpPr txBox="1"/>
          <p:nvPr/>
        </p:nvSpPr>
        <p:spPr>
          <a:xfrm>
            <a:off x="2860400" y="1888824"/>
            <a:ext cx="4191000" cy="9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Dorothee es estudiante de diseño en la uacj, tiene 22 años y vive de una dieta estrictamente basada en maruchan y atún dado a su nivel socioeconómico de baja-media. Sus intereses son el kpop y las convenciones </a:t>
            </a:r>
            <a:r>
              <a:rPr lang="es-MX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furras</a:t>
            </a:r>
            <a:r>
              <a:rPr lang="es-MX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sp>
        <p:nvSpPr>
          <p:cNvPr id="1064" name="Google Shape;1064;p34"/>
          <p:cNvSpPr txBox="1"/>
          <p:nvPr/>
        </p:nvSpPr>
        <p:spPr>
          <a:xfrm>
            <a:off x="2860400" y="2841875"/>
            <a:ext cx="41910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Sus habilidades</a:t>
            </a:r>
            <a:endParaRPr sz="20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065" name="Google Shape;1065;p34"/>
          <p:cNvGrpSpPr/>
          <p:nvPr/>
        </p:nvGrpSpPr>
        <p:grpSpPr>
          <a:xfrm>
            <a:off x="2860400" y="3324100"/>
            <a:ext cx="4845425" cy="231300"/>
            <a:chOff x="2860400" y="3324100"/>
            <a:chExt cx="4845425" cy="231300"/>
          </a:xfrm>
        </p:grpSpPr>
        <p:sp>
          <p:nvSpPr>
            <p:cNvPr id="1066" name="Google Shape;1066;p34"/>
            <p:cNvSpPr/>
            <p:nvPr/>
          </p:nvSpPr>
          <p:spPr>
            <a:xfrm>
              <a:off x="4025125" y="3324100"/>
              <a:ext cx="2838300" cy="2313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1067" name="Google Shape;1067;p34"/>
            <p:cNvSpPr txBox="1"/>
            <p:nvPr/>
          </p:nvSpPr>
          <p:spPr>
            <a:xfrm>
              <a:off x="2860400" y="3333225"/>
              <a:ext cx="1164600" cy="18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Animación</a:t>
              </a:r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6863425" y="3324100"/>
              <a:ext cx="842400" cy="231300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8227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50%</a:t>
              </a:r>
              <a:endParaRPr sz="1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69" name="Google Shape;1069;p34"/>
          <p:cNvGrpSpPr/>
          <p:nvPr/>
        </p:nvGrpSpPr>
        <p:grpSpPr>
          <a:xfrm>
            <a:off x="2860400" y="3656275"/>
            <a:ext cx="4434125" cy="231300"/>
            <a:chOff x="2860400" y="3656275"/>
            <a:chExt cx="4434125" cy="231300"/>
          </a:xfrm>
        </p:grpSpPr>
        <p:sp>
          <p:nvSpPr>
            <p:cNvPr id="1070" name="Google Shape;1070;p34"/>
            <p:cNvSpPr/>
            <p:nvPr/>
          </p:nvSpPr>
          <p:spPr>
            <a:xfrm>
              <a:off x="4025125" y="3656275"/>
              <a:ext cx="2427000" cy="23130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1071" name="Google Shape;1071;p34"/>
            <p:cNvSpPr txBox="1"/>
            <p:nvPr/>
          </p:nvSpPr>
          <p:spPr>
            <a:xfrm>
              <a:off x="2860400" y="3665400"/>
              <a:ext cx="1164600" cy="18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Ilustración</a:t>
              </a:r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6452125" y="3656275"/>
              <a:ext cx="842400" cy="231300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8227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30%</a:t>
              </a:r>
              <a:endParaRPr sz="1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73" name="Google Shape;1073;p34"/>
          <p:cNvGrpSpPr/>
          <p:nvPr/>
        </p:nvGrpSpPr>
        <p:grpSpPr>
          <a:xfrm>
            <a:off x="2860400" y="3988450"/>
            <a:ext cx="3973875" cy="231300"/>
            <a:chOff x="2860400" y="3988450"/>
            <a:chExt cx="3973875" cy="231300"/>
          </a:xfrm>
        </p:grpSpPr>
        <p:sp>
          <p:nvSpPr>
            <p:cNvPr id="1074" name="Google Shape;1074;p34"/>
            <p:cNvSpPr/>
            <p:nvPr/>
          </p:nvSpPr>
          <p:spPr>
            <a:xfrm>
              <a:off x="4025125" y="3988450"/>
              <a:ext cx="1966800" cy="23130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1075" name="Google Shape;1075;p34"/>
            <p:cNvSpPr txBox="1"/>
            <p:nvPr/>
          </p:nvSpPr>
          <p:spPr>
            <a:xfrm>
              <a:off x="2860400" y="3997575"/>
              <a:ext cx="1164600" cy="18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Photoshop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5991875" y="3988450"/>
              <a:ext cx="842400" cy="2313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8227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20%</a:t>
              </a:r>
              <a:endParaRPr sz="1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4A0F0C8-10D0-0997-B9FB-F40A9765A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329" y="1578796"/>
            <a:ext cx="1072797" cy="160919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1"/>
          <p:cNvSpPr txBox="1">
            <a:spLocks noGrp="1"/>
          </p:cNvSpPr>
          <p:nvPr>
            <p:ph type="title"/>
          </p:nvPr>
        </p:nvSpPr>
        <p:spPr>
          <a:xfrm>
            <a:off x="780473" y="301200"/>
            <a:ext cx="795180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Wireframe</a:t>
            </a:r>
            <a:endParaRPr dirty="0"/>
          </a:p>
        </p:txBody>
      </p:sp>
      <p:sp>
        <p:nvSpPr>
          <p:cNvPr id="14" name="Google Shape;238;p19">
            <a:extLst>
              <a:ext uri="{FF2B5EF4-FFF2-40B4-BE49-F238E27FC236}">
                <a16:creationId xmlns:a16="http://schemas.microsoft.com/office/drawing/2014/main" id="{B1EF9E27-036E-D123-FCBE-8DF9E4234FA4}"/>
              </a:ext>
            </a:extLst>
          </p:cNvPr>
          <p:cNvSpPr/>
          <p:nvPr/>
        </p:nvSpPr>
        <p:spPr>
          <a:xfrm>
            <a:off x="7154114" y="2093124"/>
            <a:ext cx="645446" cy="2749176"/>
          </a:xfrm>
          <a:custGeom>
            <a:avLst/>
            <a:gdLst/>
            <a:ahLst/>
            <a:cxnLst/>
            <a:rect l="l" t="t" r="r" b="b"/>
            <a:pathLst>
              <a:path w="31757" h="135264" extrusionOk="0">
                <a:moveTo>
                  <a:pt x="7939" y="0"/>
                </a:moveTo>
                <a:cubicBezTo>
                  <a:pt x="7939" y="0"/>
                  <a:pt x="0" y="4870"/>
                  <a:pt x="0" y="78656"/>
                </a:cubicBezTo>
                <a:cubicBezTo>
                  <a:pt x="0" y="98571"/>
                  <a:pt x="901" y="117818"/>
                  <a:pt x="2269" y="135264"/>
                </a:cubicBezTo>
                <a:lnTo>
                  <a:pt x="29488" y="135264"/>
                </a:lnTo>
                <a:cubicBezTo>
                  <a:pt x="30856" y="117818"/>
                  <a:pt x="31756" y="98571"/>
                  <a:pt x="31756" y="78656"/>
                </a:cubicBezTo>
                <a:cubicBezTo>
                  <a:pt x="31756" y="4870"/>
                  <a:pt x="23817" y="0"/>
                  <a:pt x="238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239;p19">
            <a:extLst>
              <a:ext uri="{FF2B5EF4-FFF2-40B4-BE49-F238E27FC236}">
                <a16:creationId xmlns:a16="http://schemas.microsoft.com/office/drawing/2014/main" id="{82133A78-8DB6-3BE0-2B2B-4A5BD3A99488}"/>
              </a:ext>
            </a:extLst>
          </p:cNvPr>
          <p:cNvSpPr/>
          <p:nvPr/>
        </p:nvSpPr>
        <p:spPr>
          <a:xfrm>
            <a:off x="7154114" y="1112088"/>
            <a:ext cx="645446" cy="1022384"/>
          </a:xfrm>
          <a:custGeom>
            <a:avLst/>
            <a:gdLst/>
            <a:ahLst/>
            <a:cxnLst/>
            <a:rect l="l" t="t" r="r" b="b"/>
            <a:pathLst>
              <a:path w="31757" h="50303" extrusionOk="0">
                <a:moveTo>
                  <a:pt x="14911" y="0"/>
                </a:moveTo>
                <a:lnTo>
                  <a:pt x="0" y="34392"/>
                </a:lnTo>
                <a:lnTo>
                  <a:pt x="7906" y="50303"/>
                </a:lnTo>
                <a:lnTo>
                  <a:pt x="23851" y="50303"/>
                </a:lnTo>
                <a:lnTo>
                  <a:pt x="31756" y="34392"/>
                </a:lnTo>
                <a:lnTo>
                  <a:pt x="16846" y="0"/>
                </a:lnTo>
                <a:lnTo>
                  <a:pt x="16846" y="23584"/>
                </a:lnTo>
                <a:cubicBezTo>
                  <a:pt x="19481" y="24084"/>
                  <a:pt x="21316" y="26519"/>
                  <a:pt x="21049" y="29188"/>
                </a:cubicBezTo>
                <a:cubicBezTo>
                  <a:pt x="20815" y="31856"/>
                  <a:pt x="18547" y="33925"/>
                  <a:pt x="15878" y="33925"/>
                </a:cubicBezTo>
                <a:cubicBezTo>
                  <a:pt x="13177" y="33925"/>
                  <a:pt x="10908" y="31856"/>
                  <a:pt x="10675" y="29188"/>
                </a:cubicBezTo>
                <a:cubicBezTo>
                  <a:pt x="10408" y="26519"/>
                  <a:pt x="12243" y="24084"/>
                  <a:pt x="14911" y="23584"/>
                </a:cubicBezTo>
                <a:lnTo>
                  <a:pt x="149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240;p19">
            <a:extLst>
              <a:ext uri="{FF2B5EF4-FFF2-40B4-BE49-F238E27FC236}">
                <a16:creationId xmlns:a16="http://schemas.microsoft.com/office/drawing/2014/main" id="{9B8231ED-6EDB-BFAF-0AAB-A69EB8694CB7}"/>
              </a:ext>
            </a:extLst>
          </p:cNvPr>
          <p:cNvSpPr/>
          <p:nvPr/>
        </p:nvSpPr>
        <p:spPr>
          <a:xfrm>
            <a:off x="7209366" y="2076832"/>
            <a:ext cx="534941" cy="115280"/>
          </a:xfrm>
          <a:custGeom>
            <a:avLst/>
            <a:gdLst/>
            <a:ahLst/>
            <a:cxnLst/>
            <a:rect l="l" t="t" r="r" b="b"/>
            <a:pathLst>
              <a:path w="26320" h="5672" extrusionOk="0">
                <a:moveTo>
                  <a:pt x="2836" y="1"/>
                </a:moveTo>
                <a:cubicBezTo>
                  <a:pt x="1268" y="1"/>
                  <a:pt x="0" y="1269"/>
                  <a:pt x="0" y="2836"/>
                </a:cubicBezTo>
                <a:cubicBezTo>
                  <a:pt x="0" y="4404"/>
                  <a:pt x="1268" y="5672"/>
                  <a:pt x="2836" y="5672"/>
                </a:cubicBezTo>
                <a:lnTo>
                  <a:pt x="23484" y="5672"/>
                </a:lnTo>
                <a:cubicBezTo>
                  <a:pt x="25052" y="5672"/>
                  <a:pt x="26319" y="4404"/>
                  <a:pt x="26319" y="2836"/>
                </a:cubicBezTo>
                <a:cubicBezTo>
                  <a:pt x="26319" y="1269"/>
                  <a:pt x="25052" y="1"/>
                  <a:pt x="234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B02883-DCDC-212F-33DB-95950A3ABFBE}"/>
              </a:ext>
            </a:extLst>
          </p:cNvPr>
          <p:cNvSpPr txBox="1"/>
          <p:nvPr/>
        </p:nvSpPr>
        <p:spPr>
          <a:xfrm>
            <a:off x="438727" y="1306945"/>
            <a:ext cx="2262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El enfoque del sitio web seria:</a:t>
            </a:r>
          </a:p>
          <a:p>
            <a:pPr algn="just"/>
            <a:r>
              <a:rPr lang="es-MX" dirty="0"/>
              <a:t> </a:t>
            </a:r>
          </a:p>
          <a:p>
            <a:pPr algn="just"/>
            <a:r>
              <a:rPr lang="es-MX" dirty="0"/>
              <a:t>*La imagen principal.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*La presentación de la información.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*El uso de mascota.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A9C0EA-2872-4DBB-940D-84A39607D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55" y="251718"/>
            <a:ext cx="3505472" cy="489178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>
          <a:extLst>
            <a:ext uri="{FF2B5EF4-FFF2-40B4-BE49-F238E27FC236}">
              <a16:creationId xmlns:a16="http://schemas.microsoft.com/office/drawing/2014/main" id="{74D18E03-8E9F-426C-6B3C-F8F2588A8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1">
            <a:extLst>
              <a:ext uri="{FF2B5EF4-FFF2-40B4-BE49-F238E27FC236}">
                <a16:creationId xmlns:a16="http://schemas.microsoft.com/office/drawing/2014/main" id="{0C7AD3D9-C0EC-B65D-5828-3C7974E959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2874" y="343366"/>
            <a:ext cx="795180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Mockup</a:t>
            </a:r>
            <a:endParaRPr dirty="0"/>
          </a:p>
        </p:txBody>
      </p:sp>
      <p:sp>
        <p:nvSpPr>
          <p:cNvPr id="14" name="Google Shape;238;p19">
            <a:extLst>
              <a:ext uri="{FF2B5EF4-FFF2-40B4-BE49-F238E27FC236}">
                <a16:creationId xmlns:a16="http://schemas.microsoft.com/office/drawing/2014/main" id="{E89E855E-D860-AD3A-6A39-0F3EE6755286}"/>
              </a:ext>
            </a:extLst>
          </p:cNvPr>
          <p:cNvSpPr/>
          <p:nvPr/>
        </p:nvSpPr>
        <p:spPr>
          <a:xfrm>
            <a:off x="7154114" y="2093124"/>
            <a:ext cx="645446" cy="2749176"/>
          </a:xfrm>
          <a:custGeom>
            <a:avLst/>
            <a:gdLst/>
            <a:ahLst/>
            <a:cxnLst/>
            <a:rect l="l" t="t" r="r" b="b"/>
            <a:pathLst>
              <a:path w="31757" h="135264" extrusionOk="0">
                <a:moveTo>
                  <a:pt x="7939" y="0"/>
                </a:moveTo>
                <a:cubicBezTo>
                  <a:pt x="7939" y="0"/>
                  <a:pt x="0" y="4870"/>
                  <a:pt x="0" y="78656"/>
                </a:cubicBezTo>
                <a:cubicBezTo>
                  <a:pt x="0" y="98571"/>
                  <a:pt x="901" y="117818"/>
                  <a:pt x="2269" y="135264"/>
                </a:cubicBezTo>
                <a:lnTo>
                  <a:pt x="29488" y="135264"/>
                </a:lnTo>
                <a:cubicBezTo>
                  <a:pt x="30856" y="117818"/>
                  <a:pt x="31756" y="98571"/>
                  <a:pt x="31756" y="78656"/>
                </a:cubicBezTo>
                <a:cubicBezTo>
                  <a:pt x="31756" y="4870"/>
                  <a:pt x="23817" y="0"/>
                  <a:pt x="238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239;p19">
            <a:extLst>
              <a:ext uri="{FF2B5EF4-FFF2-40B4-BE49-F238E27FC236}">
                <a16:creationId xmlns:a16="http://schemas.microsoft.com/office/drawing/2014/main" id="{78DE8882-6ECD-E921-02AF-65A117FAA688}"/>
              </a:ext>
            </a:extLst>
          </p:cNvPr>
          <p:cNvSpPr/>
          <p:nvPr/>
        </p:nvSpPr>
        <p:spPr>
          <a:xfrm>
            <a:off x="7154114" y="1112088"/>
            <a:ext cx="645446" cy="1022384"/>
          </a:xfrm>
          <a:custGeom>
            <a:avLst/>
            <a:gdLst/>
            <a:ahLst/>
            <a:cxnLst/>
            <a:rect l="l" t="t" r="r" b="b"/>
            <a:pathLst>
              <a:path w="31757" h="50303" extrusionOk="0">
                <a:moveTo>
                  <a:pt x="14911" y="0"/>
                </a:moveTo>
                <a:lnTo>
                  <a:pt x="0" y="34392"/>
                </a:lnTo>
                <a:lnTo>
                  <a:pt x="7906" y="50303"/>
                </a:lnTo>
                <a:lnTo>
                  <a:pt x="23851" y="50303"/>
                </a:lnTo>
                <a:lnTo>
                  <a:pt x="31756" y="34392"/>
                </a:lnTo>
                <a:lnTo>
                  <a:pt x="16846" y="0"/>
                </a:lnTo>
                <a:lnTo>
                  <a:pt x="16846" y="23584"/>
                </a:lnTo>
                <a:cubicBezTo>
                  <a:pt x="19481" y="24084"/>
                  <a:pt x="21316" y="26519"/>
                  <a:pt x="21049" y="29188"/>
                </a:cubicBezTo>
                <a:cubicBezTo>
                  <a:pt x="20815" y="31856"/>
                  <a:pt x="18547" y="33925"/>
                  <a:pt x="15878" y="33925"/>
                </a:cubicBezTo>
                <a:cubicBezTo>
                  <a:pt x="13177" y="33925"/>
                  <a:pt x="10908" y="31856"/>
                  <a:pt x="10675" y="29188"/>
                </a:cubicBezTo>
                <a:cubicBezTo>
                  <a:pt x="10408" y="26519"/>
                  <a:pt x="12243" y="24084"/>
                  <a:pt x="14911" y="23584"/>
                </a:cubicBezTo>
                <a:lnTo>
                  <a:pt x="149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240;p19">
            <a:extLst>
              <a:ext uri="{FF2B5EF4-FFF2-40B4-BE49-F238E27FC236}">
                <a16:creationId xmlns:a16="http://schemas.microsoft.com/office/drawing/2014/main" id="{4F8BF4CE-41EC-737A-B033-A3B917773F21}"/>
              </a:ext>
            </a:extLst>
          </p:cNvPr>
          <p:cNvSpPr/>
          <p:nvPr/>
        </p:nvSpPr>
        <p:spPr>
          <a:xfrm>
            <a:off x="7209366" y="2076832"/>
            <a:ext cx="534941" cy="115280"/>
          </a:xfrm>
          <a:custGeom>
            <a:avLst/>
            <a:gdLst/>
            <a:ahLst/>
            <a:cxnLst/>
            <a:rect l="l" t="t" r="r" b="b"/>
            <a:pathLst>
              <a:path w="26320" h="5672" extrusionOk="0">
                <a:moveTo>
                  <a:pt x="2836" y="1"/>
                </a:moveTo>
                <a:cubicBezTo>
                  <a:pt x="1268" y="1"/>
                  <a:pt x="0" y="1269"/>
                  <a:pt x="0" y="2836"/>
                </a:cubicBezTo>
                <a:cubicBezTo>
                  <a:pt x="0" y="4404"/>
                  <a:pt x="1268" y="5672"/>
                  <a:pt x="2836" y="5672"/>
                </a:cubicBezTo>
                <a:lnTo>
                  <a:pt x="23484" y="5672"/>
                </a:lnTo>
                <a:cubicBezTo>
                  <a:pt x="25052" y="5672"/>
                  <a:pt x="26319" y="4404"/>
                  <a:pt x="26319" y="2836"/>
                </a:cubicBezTo>
                <a:cubicBezTo>
                  <a:pt x="26319" y="1269"/>
                  <a:pt x="25052" y="1"/>
                  <a:pt x="234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E98EE-B079-8C74-E313-64178AC85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615" y="589255"/>
            <a:ext cx="4982873" cy="421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8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48"/>
          <p:cNvSpPr txBox="1"/>
          <p:nvPr/>
        </p:nvSpPr>
        <p:spPr>
          <a:xfrm>
            <a:off x="558708" y="1290030"/>
            <a:ext cx="5989817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</a:pPr>
            <a:r>
              <a:rPr lang="es-MX" sz="3600" dirty="0">
                <a:solidFill>
                  <a:schemeClr val="bg1"/>
                </a:solidFill>
              </a:rPr>
              <a:t>¡Gracias por su atención!</a:t>
            </a:r>
          </a:p>
        </p:txBody>
      </p:sp>
      <p:grpSp>
        <p:nvGrpSpPr>
          <p:cNvPr id="1740" name="Google Shape;1740;p48"/>
          <p:cNvGrpSpPr/>
          <p:nvPr/>
        </p:nvGrpSpPr>
        <p:grpSpPr>
          <a:xfrm>
            <a:off x="7068285" y="1073194"/>
            <a:ext cx="1446116" cy="2863897"/>
            <a:chOff x="6529419" y="1724307"/>
            <a:chExt cx="1480463" cy="2931917"/>
          </a:xfrm>
        </p:grpSpPr>
        <p:grpSp>
          <p:nvGrpSpPr>
            <p:cNvPr id="1741" name="Google Shape;1741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742" name="Google Shape;1742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743" name="Google Shape;1743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44" name="Google Shape;1744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745" name="Google Shape;1745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746" name="Google Shape;1746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747" name="Google Shape;1747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748" name="Google Shape;1748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49" name="Google Shape;1749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750" name="Google Shape;1750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751" name="Google Shape;1751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52" name="Google Shape;1752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53" name="Google Shape;1753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54" name="Google Shape;1754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755" name="Google Shape;1755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756" name="Google Shape;1756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757" name="Google Shape;1757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58" name="Google Shape;1758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759" name="Google Shape;1759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760" name="Google Shape;1760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61" name="Google Shape;1761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62" name="Google Shape;1762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63" name="Google Shape;1763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764" name="Google Shape;1764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765" name="Google Shape;1765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766" name="Google Shape;1766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67" name="Google Shape;1767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768" name="Google Shape;1768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769" name="Google Shape;1769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70" name="Google Shape;1770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771" name="Google Shape;1771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772" name="Google Shape;1772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773" name="Google Shape;1773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74" name="Google Shape;1774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775" name="Google Shape;1775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776" name="Google Shape;1776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77" name="Google Shape;1777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78" name="Google Shape;1778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79" name="Google Shape;1779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80" name="Google Shape;1780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Analisis inicial</a:t>
            </a:r>
            <a:endParaRPr dirty="0"/>
          </a:p>
        </p:txBody>
      </p:sp>
      <p:grpSp>
        <p:nvGrpSpPr>
          <p:cNvPr id="70" name="Google Shape;70;p16"/>
          <p:cNvGrpSpPr/>
          <p:nvPr/>
        </p:nvGrpSpPr>
        <p:grpSpPr>
          <a:xfrm>
            <a:off x="172858" y="1707850"/>
            <a:ext cx="2337499" cy="2732858"/>
            <a:chOff x="172858" y="1707850"/>
            <a:chExt cx="2337499" cy="2732858"/>
          </a:xfrm>
        </p:grpSpPr>
        <p:sp>
          <p:nvSpPr>
            <p:cNvPr id="71" name="Google Shape;71;p16"/>
            <p:cNvSpPr txBox="1"/>
            <p:nvPr/>
          </p:nvSpPr>
          <p:spPr>
            <a:xfrm>
              <a:off x="172858" y="3268979"/>
              <a:ext cx="2337499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000" dirty="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Información</a:t>
              </a:r>
              <a:r>
                <a:rPr lang="en-US" sz="2000" dirty="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del </a:t>
              </a:r>
              <a:r>
                <a:rPr lang="es-MX" sz="2000" dirty="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usuario</a:t>
              </a:r>
              <a:r>
                <a:rPr lang="en-US" sz="2000" dirty="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</a:t>
              </a:r>
              <a:endParaRPr sz="20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" name="Google Shape;72;p16"/>
            <p:cNvSpPr txBox="1"/>
            <p:nvPr/>
          </p:nvSpPr>
          <p:spPr>
            <a:xfrm>
              <a:off x="353472" y="3743808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Edad, nivel socioeconomico, etc. 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73" name="Google Shape;73;p16"/>
            <p:cNvGrpSpPr/>
            <p:nvPr/>
          </p:nvGrpSpPr>
          <p:grpSpPr>
            <a:xfrm>
              <a:off x="736288" y="2935150"/>
              <a:ext cx="1287775" cy="199500"/>
              <a:chOff x="817650" y="2064100"/>
              <a:chExt cx="1287775" cy="199500"/>
            </a:xfrm>
          </p:grpSpPr>
          <p:sp>
            <p:nvSpPr>
              <p:cNvPr id="74" name="Google Shape;74;p16"/>
              <p:cNvSpPr/>
              <p:nvPr/>
            </p:nvSpPr>
            <p:spPr>
              <a:xfrm>
                <a:off x="817650" y="2064100"/>
                <a:ext cx="209700" cy="1995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" name="Google Shape;75;p16"/>
              <p:cNvSpPr/>
              <p:nvPr/>
            </p:nvSpPr>
            <p:spPr>
              <a:xfrm>
                <a:off x="1087169" y="2064100"/>
                <a:ext cx="209700" cy="1995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" name="Google Shape;76;p16"/>
              <p:cNvSpPr/>
              <p:nvPr/>
            </p:nvSpPr>
            <p:spPr>
              <a:xfrm>
                <a:off x="1356688" y="2064100"/>
                <a:ext cx="209700" cy="1995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" name="Google Shape;77;p16"/>
              <p:cNvSpPr/>
              <p:nvPr/>
            </p:nvSpPr>
            <p:spPr>
              <a:xfrm>
                <a:off x="1626206" y="2064100"/>
                <a:ext cx="209700" cy="1995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" name="Google Shape;78;p16"/>
              <p:cNvSpPr/>
              <p:nvPr/>
            </p:nvSpPr>
            <p:spPr>
              <a:xfrm>
                <a:off x="1895725" y="2064100"/>
                <a:ext cx="209700" cy="1995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9" name="Google Shape;79;p16"/>
            <p:cNvSpPr/>
            <p:nvPr/>
          </p:nvSpPr>
          <p:spPr>
            <a:xfrm>
              <a:off x="877075" y="1707850"/>
              <a:ext cx="1006200" cy="10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0" name="Google Shape;80;p16"/>
          <p:cNvGrpSpPr/>
          <p:nvPr/>
        </p:nvGrpSpPr>
        <p:grpSpPr>
          <a:xfrm>
            <a:off x="1152300" y="1982847"/>
            <a:ext cx="455749" cy="456206"/>
            <a:chOff x="8197360" y="1167405"/>
            <a:chExt cx="455749" cy="456206"/>
          </a:xfrm>
        </p:grpSpPr>
        <p:sp>
          <p:nvSpPr>
            <p:cNvPr id="81" name="Google Shape;81;p16"/>
            <p:cNvSpPr/>
            <p:nvPr/>
          </p:nvSpPr>
          <p:spPr>
            <a:xfrm>
              <a:off x="8505896" y="1489191"/>
              <a:ext cx="27015" cy="26987"/>
            </a:xfrm>
            <a:custGeom>
              <a:avLst/>
              <a:gdLst/>
              <a:ahLst/>
              <a:cxnLst/>
              <a:rect l="l" t="t" r="r" b="b"/>
              <a:pathLst>
                <a:path w="946" h="945" extrusionOk="0">
                  <a:moveTo>
                    <a:pt x="1" y="0"/>
                  </a:moveTo>
                  <a:lnTo>
                    <a:pt x="1" y="945"/>
                  </a:lnTo>
                  <a:lnTo>
                    <a:pt x="945" y="945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8318044" y="1489191"/>
              <a:ext cx="26987" cy="26987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0" y="0"/>
                  </a:moveTo>
                  <a:lnTo>
                    <a:pt x="0" y="945"/>
                  </a:lnTo>
                  <a:lnTo>
                    <a:pt x="945" y="945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8386668" y="1286176"/>
              <a:ext cx="77162" cy="96096"/>
            </a:xfrm>
            <a:custGeom>
              <a:avLst/>
              <a:gdLst/>
              <a:ahLst/>
              <a:cxnLst/>
              <a:rect l="l" t="t" r="r" b="b"/>
              <a:pathLst>
                <a:path w="2702" h="3365" extrusionOk="0">
                  <a:moveTo>
                    <a:pt x="878" y="0"/>
                  </a:moveTo>
                  <a:lnTo>
                    <a:pt x="0" y="1111"/>
                  </a:lnTo>
                  <a:lnTo>
                    <a:pt x="746" y="3364"/>
                  </a:lnTo>
                  <a:lnTo>
                    <a:pt x="1939" y="3364"/>
                  </a:lnTo>
                  <a:lnTo>
                    <a:pt x="2701" y="1111"/>
                  </a:lnTo>
                  <a:lnTo>
                    <a:pt x="1823" y="0"/>
                  </a:lnTo>
                  <a:lnTo>
                    <a:pt x="1823" y="1475"/>
                  </a:lnTo>
                  <a:lnTo>
                    <a:pt x="878" y="1475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8345003" y="1462690"/>
              <a:ext cx="160922" cy="26987"/>
            </a:xfrm>
            <a:custGeom>
              <a:avLst/>
              <a:gdLst/>
              <a:ahLst/>
              <a:cxnLst/>
              <a:rect l="l" t="t" r="r" b="b"/>
              <a:pathLst>
                <a:path w="5635" h="945" extrusionOk="0">
                  <a:moveTo>
                    <a:pt x="1" y="0"/>
                  </a:moveTo>
                  <a:lnTo>
                    <a:pt x="1" y="945"/>
                  </a:lnTo>
                  <a:lnTo>
                    <a:pt x="5635" y="945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8345003" y="1516635"/>
              <a:ext cx="160922" cy="106976"/>
            </a:xfrm>
            <a:custGeom>
              <a:avLst/>
              <a:gdLst/>
              <a:ahLst/>
              <a:cxnLst/>
              <a:rect l="l" t="t" r="r" b="b"/>
              <a:pathLst>
                <a:path w="5635" h="3746" extrusionOk="0">
                  <a:moveTo>
                    <a:pt x="1" y="0"/>
                  </a:moveTo>
                  <a:lnTo>
                    <a:pt x="1" y="1873"/>
                  </a:lnTo>
                  <a:lnTo>
                    <a:pt x="1409" y="1873"/>
                  </a:lnTo>
                  <a:lnTo>
                    <a:pt x="1409" y="3745"/>
                  </a:lnTo>
                  <a:lnTo>
                    <a:pt x="4226" y="3745"/>
                  </a:lnTo>
                  <a:lnTo>
                    <a:pt x="4226" y="1873"/>
                  </a:lnTo>
                  <a:lnTo>
                    <a:pt x="5635" y="187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8268811" y="1167405"/>
              <a:ext cx="312847" cy="268326"/>
            </a:xfrm>
            <a:custGeom>
              <a:avLst/>
              <a:gdLst/>
              <a:ahLst/>
              <a:cxnLst/>
              <a:rect l="l" t="t" r="r" b="b"/>
              <a:pathLst>
                <a:path w="10955" h="9396" extrusionOk="0">
                  <a:moveTo>
                    <a:pt x="5486" y="0"/>
                  </a:moveTo>
                  <a:cubicBezTo>
                    <a:pt x="2453" y="0"/>
                    <a:pt x="1" y="2452"/>
                    <a:pt x="1" y="5485"/>
                  </a:cubicBezTo>
                  <a:cubicBezTo>
                    <a:pt x="1" y="6960"/>
                    <a:pt x="597" y="8385"/>
                    <a:pt x="1674" y="9396"/>
                  </a:cubicBezTo>
                  <a:lnTo>
                    <a:pt x="4061" y="9396"/>
                  </a:lnTo>
                  <a:lnTo>
                    <a:pt x="4061" y="8070"/>
                  </a:lnTo>
                  <a:lnTo>
                    <a:pt x="3083" y="5071"/>
                  </a:lnTo>
                  <a:lnTo>
                    <a:pt x="5486" y="2071"/>
                  </a:lnTo>
                  <a:lnTo>
                    <a:pt x="7889" y="5087"/>
                  </a:lnTo>
                  <a:lnTo>
                    <a:pt x="6894" y="8070"/>
                  </a:lnTo>
                  <a:lnTo>
                    <a:pt x="6894" y="9396"/>
                  </a:lnTo>
                  <a:lnTo>
                    <a:pt x="9281" y="9396"/>
                  </a:lnTo>
                  <a:cubicBezTo>
                    <a:pt x="10358" y="8385"/>
                    <a:pt x="10954" y="6960"/>
                    <a:pt x="10954" y="5485"/>
                  </a:cubicBezTo>
                  <a:cubicBezTo>
                    <a:pt x="10954" y="2452"/>
                    <a:pt x="8502" y="0"/>
                    <a:pt x="5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8411741" y="1408745"/>
              <a:ext cx="26987" cy="26987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0" y="0"/>
                  </a:moveTo>
                  <a:lnTo>
                    <a:pt x="0" y="945"/>
                  </a:lnTo>
                  <a:lnTo>
                    <a:pt x="945" y="945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8561754" y="1169747"/>
              <a:ext cx="47348" cy="47348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995" y="1"/>
                  </a:moveTo>
                  <a:lnTo>
                    <a:pt x="0" y="995"/>
                  </a:lnTo>
                  <a:lnTo>
                    <a:pt x="663" y="1658"/>
                  </a:lnTo>
                  <a:lnTo>
                    <a:pt x="1657" y="66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8241367" y="1439501"/>
              <a:ext cx="47348" cy="47348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995" y="0"/>
                  </a:moveTo>
                  <a:lnTo>
                    <a:pt x="1" y="1011"/>
                  </a:lnTo>
                  <a:lnTo>
                    <a:pt x="664" y="1657"/>
                  </a:lnTo>
                  <a:lnTo>
                    <a:pt x="1658" y="663"/>
                  </a:lnTo>
                  <a:lnTo>
                    <a:pt x="9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8612843" y="1315047"/>
              <a:ext cx="40266" cy="26987"/>
            </a:xfrm>
            <a:custGeom>
              <a:avLst/>
              <a:gdLst/>
              <a:ahLst/>
              <a:cxnLst/>
              <a:rect l="l" t="t" r="r" b="b"/>
              <a:pathLst>
                <a:path w="1410" h="945" extrusionOk="0">
                  <a:moveTo>
                    <a:pt x="1" y="0"/>
                  </a:moveTo>
                  <a:lnTo>
                    <a:pt x="1" y="945"/>
                  </a:lnTo>
                  <a:lnTo>
                    <a:pt x="1409" y="945"/>
                  </a:lnTo>
                  <a:lnTo>
                    <a:pt x="14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8197360" y="1315047"/>
              <a:ext cx="40266" cy="26987"/>
            </a:xfrm>
            <a:custGeom>
              <a:avLst/>
              <a:gdLst/>
              <a:ahLst/>
              <a:cxnLst/>
              <a:rect l="l" t="t" r="r" b="b"/>
              <a:pathLst>
                <a:path w="1410" h="945" extrusionOk="0">
                  <a:moveTo>
                    <a:pt x="1" y="0"/>
                  </a:moveTo>
                  <a:lnTo>
                    <a:pt x="1" y="945"/>
                  </a:lnTo>
                  <a:lnTo>
                    <a:pt x="1409" y="945"/>
                  </a:lnTo>
                  <a:lnTo>
                    <a:pt x="14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8561754" y="1439501"/>
              <a:ext cx="47348" cy="47805"/>
            </a:xfrm>
            <a:custGeom>
              <a:avLst/>
              <a:gdLst/>
              <a:ahLst/>
              <a:cxnLst/>
              <a:rect l="l" t="t" r="r" b="b"/>
              <a:pathLst>
                <a:path w="1658" h="1674" extrusionOk="0">
                  <a:moveTo>
                    <a:pt x="663" y="0"/>
                  </a:moveTo>
                  <a:lnTo>
                    <a:pt x="0" y="680"/>
                  </a:lnTo>
                  <a:lnTo>
                    <a:pt x="995" y="1674"/>
                  </a:lnTo>
                  <a:lnTo>
                    <a:pt x="1657" y="1011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8241367" y="1169747"/>
              <a:ext cx="47348" cy="47348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664" y="1"/>
                  </a:moveTo>
                  <a:lnTo>
                    <a:pt x="1" y="664"/>
                  </a:lnTo>
                  <a:lnTo>
                    <a:pt x="995" y="1658"/>
                  </a:lnTo>
                  <a:lnTo>
                    <a:pt x="1658" y="995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4" name="Google Shape;94;p16"/>
          <p:cNvGrpSpPr/>
          <p:nvPr/>
        </p:nvGrpSpPr>
        <p:grpSpPr>
          <a:xfrm>
            <a:off x="6795125" y="1707850"/>
            <a:ext cx="1937400" cy="2558307"/>
            <a:chOff x="6795125" y="1707850"/>
            <a:chExt cx="1937400" cy="2558307"/>
          </a:xfrm>
        </p:grpSpPr>
        <p:sp>
          <p:nvSpPr>
            <p:cNvPr id="95" name="Google Shape;95;p16"/>
            <p:cNvSpPr txBox="1"/>
            <p:nvPr/>
          </p:nvSpPr>
          <p:spPr>
            <a:xfrm>
              <a:off x="6795125" y="322875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App development</a:t>
              </a:r>
              <a:endParaRPr sz="20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6795125" y="356925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Desarrollo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7" name="Google Shape;97;p16"/>
            <p:cNvGrpSpPr/>
            <p:nvPr/>
          </p:nvGrpSpPr>
          <p:grpSpPr>
            <a:xfrm>
              <a:off x="7119938" y="2935150"/>
              <a:ext cx="1287775" cy="199500"/>
              <a:chOff x="817650" y="2064100"/>
              <a:chExt cx="1287775" cy="199500"/>
            </a:xfrm>
          </p:grpSpPr>
          <p:sp>
            <p:nvSpPr>
              <p:cNvPr id="98" name="Google Shape;98;p16"/>
              <p:cNvSpPr/>
              <p:nvPr/>
            </p:nvSpPr>
            <p:spPr>
              <a:xfrm>
                <a:off x="817650" y="2064100"/>
                <a:ext cx="209700" cy="1995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1087169" y="2064100"/>
                <a:ext cx="209700" cy="1995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>
                <a:off x="1356688" y="2064100"/>
                <a:ext cx="209700" cy="1995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>
                <a:off x="1626206" y="2064100"/>
                <a:ext cx="209700" cy="1995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1895725" y="2064100"/>
                <a:ext cx="209700" cy="1995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3" name="Google Shape;103;p16"/>
            <p:cNvSpPr/>
            <p:nvPr/>
          </p:nvSpPr>
          <p:spPr>
            <a:xfrm>
              <a:off x="7260725" y="1707850"/>
              <a:ext cx="1006200" cy="100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4" name="Google Shape;104;p16"/>
          <p:cNvSpPr/>
          <p:nvPr/>
        </p:nvSpPr>
        <p:spPr>
          <a:xfrm>
            <a:off x="7535708" y="1982847"/>
            <a:ext cx="456235" cy="456206"/>
          </a:xfrm>
          <a:custGeom>
            <a:avLst/>
            <a:gdLst/>
            <a:ahLst/>
            <a:cxnLst/>
            <a:rect l="l" t="t" r="r" b="b"/>
            <a:pathLst>
              <a:path w="15976" h="15975" extrusionOk="0">
                <a:moveTo>
                  <a:pt x="4227" y="9396"/>
                </a:moveTo>
                <a:lnTo>
                  <a:pt x="4227" y="10340"/>
                </a:lnTo>
                <a:lnTo>
                  <a:pt x="1874" y="10340"/>
                </a:lnTo>
                <a:lnTo>
                  <a:pt x="1874" y="9396"/>
                </a:lnTo>
                <a:close/>
                <a:moveTo>
                  <a:pt x="7541" y="9396"/>
                </a:moveTo>
                <a:lnTo>
                  <a:pt x="7541" y="10340"/>
                </a:lnTo>
                <a:lnTo>
                  <a:pt x="5188" y="10340"/>
                </a:lnTo>
                <a:lnTo>
                  <a:pt x="5171" y="9396"/>
                </a:lnTo>
                <a:close/>
                <a:moveTo>
                  <a:pt x="10341" y="9396"/>
                </a:moveTo>
                <a:lnTo>
                  <a:pt x="10341" y="10340"/>
                </a:lnTo>
                <a:lnTo>
                  <a:pt x="8452" y="10340"/>
                </a:lnTo>
                <a:lnTo>
                  <a:pt x="8452" y="9396"/>
                </a:lnTo>
                <a:close/>
                <a:moveTo>
                  <a:pt x="12214" y="9396"/>
                </a:moveTo>
                <a:lnTo>
                  <a:pt x="12214" y="10340"/>
                </a:lnTo>
                <a:lnTo>
                  <a:pt x="11269" y="10340"/>
                </a:lnTo>
                <a:lnTo>
                  <a:pt x="11269" y="9396"/>
                </a:lnTo>
                <a:close/>
                <a:moveTo>
                  <a:pt x="14086" y="9396"/>
                </a:moveTo>
                <a:lnTo>
                  <a:pt x="14086" y="10340"/>
                </a:lnTo>
                <a:lnTo>
                  <a:pt x="13158" y="10340"/>
                </a:lnTo>
                <a:lnTo>
                  <a:pt x="13158" y="9396"/>
                </a:lnTo>
                <a:close/>
                <a:moveTo>
                  <a:pt x="4227" y="11285"/>
                </a:moveTo>
                <a:lnTo>
                  <a:pt x="4227" y="12213"/>
                </a:lnTo>
                <a:lnTo>
                  <a:pt x="1874" y="12213"/>
                </a:lnTo>
                <a:lnTo>
                  <a:pt x="1874" y="11285"/>
                </a:lnTo>
                <a:close/>
                <a:moveTo>
                  <a:pt x="10341" y="11285"/>
                </a:moveTo>
                <a:lnTo>
                  <a:pt x="10341" y="12213"/>
                </a:lnTo>
                <a:lnTo>
                  <a:pt x="8452" y="12213"/>
                </a:lnTo>
                <a:lnTo>
                  <a:pt x="8452" y="11285"/>
                </a:lnTo>
                <a:close/>
                <a:moveTo>
                  <a:pt x="7541" y="11285"/>
                </a:moveTo>
                <a:lnTo>
                  <a:pt x="7541" y="12229"/>
                </a:lnTo>
                <a:lnTo>
                  <a:pt x="5188" y="12229"/>
                </a:lnTo>
                <a:lnTo>
                  <a:pt x="5171" y="11285"/>
                </a:lnTo>
                <a:close/>
                <a:moveTo>
                  <a:pt x="13158" y="11285"/>
                </a:moveTo>
                <a:lnTo>
                  <a:pt x="13158" y="12229"/>
                </a:lnTo>
                <a:lnTo>
                  <a:pt x="12214" y="12229"/>
                </a:lnTo>
                <a:lnTo>
                  <a:pt x="12214" y="11285"/>
                </a:lnTo>
                <a:close/>
                <a:moveTo>
                  <a:pt x="4227" y="13157"/>
                </a:moveTo>
                <a:lnTo>
                  <a:pt x="4227" y="14102"/>
                </a:lnTo>
                <a:lnTo>
                  <a:pt x="1874" y="14102"/>
                </a:lnTo>
                <a:lnTo>
                  <a:pt x="1874" y="13157"/>
                </a:lnTo>
                <a:close/>
                <a:moveTo>
                  <a:pt x="9861" y="13157"/>
                </a:moveTo>
                <a:lnTo>
                  <a:pt x="9861" y="14102"/>
                </a:lnTo>
                <a:lnTo>
                  <a:pt x="5171" y="14102"/>
                </a:lnTo>
                <a:lnTo>
                  <a:pt x="5171" y="13157"/>
                </a:lnTo>
                <a:close/>
                <a:moveTo>
                  <a:pt x="12214" y="13157"/>
                </a:moveTo>
                <a:lnTo>
                  <a:pt x="12214" y="14102"/>
                </a:lnTo>
                <a:lnTo>
                  <a:pt x="11269" y="14102"/>
                </a:lnTo>
                <a:lnTo>
                  <a:pt x="11269" y="13157"/>
                </a:lnTo>
                <a:close/>
                <a:moveTo>
                  <a:pt x="14086" y="13157"/>
                </a:moveTo>
                <a:lnTo>
                  <a:pt x="14086" y="14102"/>
                </a:lnTo>
                <a:lnTo>
                  <a:pt x="13158" y="14102"/>
                </a:lnTo>
                <a:lnTo>
                  <a:pt x="13158" y="13157"/>
                </a:lnTo>
                <a:close/>
                <a:moveTo>
                  <a:pt x="3763" y="0"/>
                </a:moveTo>
                <a:lnTo>
                  <a:pt x="3763" y="945"/>
                </a:lnTo>
                <a:lnTo>
                  <a:pt x="2835" y="945"/>
                </a:lnTo>
                <a:lnTo>
                  <a:pt x="2835" y="1873"/>
                </a:lnTo>
                <a:lnTo>
                  <a:pt x="3763" y="1873"/>
                </a:lnTo>
                <a:lnTo>
                  <a:pt x="3763" y="2817"/>
                </a:lnTo>
                <a:lnTo>
                  <a:pt x="5171" y="2817"/>
                </a:lnTo>
                <a:cubicBezTo>
                  <a:pt x="5768" y="2817"/>
                  <a:pt x="6298" y="2436"/>
                  <a:pt x="6497" y="1873"/>
                </a:cubicBezTo>
                <a:lnTo>
                  <a:pt x="12214" y="1873"/>
                </a:lnTo>
                <a:cubicBezTo>
                  <a:pt x="13473" y="1873"/>
                  <a:pt x="13473" y="3762"/>
                  <a:pt x="12214" y="3762"/>
                </a:cubicBezTo>
                <a:lnTo>
                  <a:pt x="8469" y="3762"/>
                </a:lnTo>
                <a:cubicBezTo>
                  <a:pt x="7938" y="3762"/>
                  <a:pt x="7524" y="4176"/>
                  <a:pt x="7524" y="4706"/>
                </a:cubicBezTo>
                <a:lnTo>
                  <a:pt x="7524" y="5717"/>
                </a:lnTo>
                <a:cubicBezTo>
                  <a:pt x="6961" y="5916"/>
                  <a:pt x="6580" y="6446"/>
                  <a:pt x="6580" y="7043"/>
                </a:cubicBezTo>
                <a:lnTo>
                  <a:pt x="6580" y="7523"/>
                </a:lnTo>
                <a:lnTo>
                  <a:pt x="1" y="7523"/>
                </a:lnTo>
                <a:lnTo>
                  <a:pt x="1" y="15974"/>
                </a:lnTo>
                <a:lnTo>
                  <a:pt x="15975" y="15974"/>
                </a:lnTo>
                <a:lnTo>
                  <a:pt x="15975" y="7523"/>
                </a:lnTo>
                <a:lnTo>
                  <a:pt x="9397" y="7523"/>
                </a:lnTo>
                <a:lnTo>
                  <a:pt x="9397" y="7043"/>
                </a:lnTo>
                <a:cubicBezTo>
                  <a:pt x="9397" y="6446"/>
                  <a:pt x="9016" y="5916"/>
                  <a:pt x="8452" y="5717"/>
                </a:cubicBezTo>
                <a:lnTo>
                  <a:pt x="8452" y="4706"/>
                </a:lnTo>
                <a:lnTo>
                  <a:pt x="12214" y="4706"/>
                </a:lnTo>
                <a:cubicBezTo>
                  <a:pt x="13258" y="4706"/>
                  <a:pt x="14086" y="3861"/>
                  <a:pt x="14086" y="2817"/>
                </a:cubicBezTo>
                <a:cubicBezTo>
                  <a:pt x="14086" y="1790"/>
                  <a:pt x="13258" y="945"/>
                  <a:pt x="12214" y="945"/>
                </a:cubicBezTo>
                <a:lnTo>
                  <a:pt x="6497" y="945"/>
                </a:lnTo>
                <a:cubicBezTo>
                  <a:pt x="6298" y="381"/>
                  <a:pt x="5768" y="0"/>
                  <a:pt x="517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5" name="Google Shape;105;p16"/>
          <p:cNvGrpSpPr/>
          <p:nvPr/>
        </p:nvGrpSpPr>
        <p:grpSpPr>
          <a:xfrm>
            <a:off x="2510357" y="1707850"/>
            <a:ext cx="1966401" cy="2673407"/>
            <a:chOff x="2510357" y="1707850"/>
            <a:chExt cx="1966401" cy="2673407"/>
          </a:xfrm>
        </p:grpSpPr>
        <p:sp>
          <p:nvSpPr>
            <p:cNvPr id="106" name="Google Shape;106;p16"/>
            <p:cNvSpPr txBox="1"/>
            <p:nvPr/>
          </p:nvSpPr>
          <p:spPr>
            <a:xfrm>
              <a:off x="2539358" y="322875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Benchmarking</a:t>
              </a:r>
              <a:endParaRPr sz="20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>
              <a:off x="2510357" y="368435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Analisis de 5 paginas web. 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8" name="Google Shape;108;p16"/>
            <p:cNvGrpSpPr/>
            <p:nvPr/>
          </p:nvGrpSpPr>
          <p:grpSpPr>
            <a:xfrm>
              <a:off x="2864171" y="2935150"/>
              <a:ext cx="1287775" cy="199500"/>
              <a:chOff x="817650" y="2064100"/>
              <a:chExt cx="1287775" cy="199500"/>
            </a:xfrm>
          </p:grpSpPr>
          <p:sp>
            <p:nvSpPr>
              <p:cNvPr id="109" name="Google Shape;109;p16"/>
              <p:cNvSpPr/>
              <p:nvPr/>
            </p:nvSpPr>
            <p:spPr>
              <a:xfrm>
                <a:off x="817650" y="2064100"/>
                <a:ext cx="209700" cy="1995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1087169" y="2064100"/>
                <a:ext cx="209700" cy="1995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>
                <a:off x="1356688" y="2064100"/>
                <a:ext cx="209700" cy="1995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>
                <a:off x="1626206" y="2064100"/>
                <a:ext cx="209700" cy="1995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1895725" y="2064100"/>
                <a:ext cx="209700" cy="1995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14" name="Google Shape;114;p16"/>
            <p:cNvSpPr/>
            <p:nvPr/>
          </p:nvSpPr>
          <p:spPr>
            <a:xfrm>
              <a:off x="3004958" y="1707850"/>
              <a:ext cx="1006200" cy="100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5" name="Google Shape;115;p16"/>
          <p:cNvGrpSpPr/>
          <p:nvPr/>
        </p:nvGrpSpPr>
        <p:grpSpPr>
          <a:xfrm>
            <a:off x="3320179" y="1982833"/>
            <a:ext cx="375760" cy="456235"/>
            <a:chOff x="3114925" y="4230083"/>
            <a:chExt cx="375760" cy="456235"/>
          </a:xfrm>
        </p:grpSpPr>
        <p:sp>
          <p:nvSpPr>
            <p:cNvPr id="116" name="Google Shape;116;p16"/>
            <p:cNvSpPr/>
            <p:nvPr/>
          </p:nvSpPr>
          <p:spPr>
            <a:xfrm>
              <a:off x="3114925" y="4310529"/>
              <a:ext cx="295313" cy="375788"/>
            </a:xfrm>
            <a:custGeom>
              <a:avLst/>
              <a:gdLst/>
              <a:ahLst/>
              <a:cxnLst/>
              <a:rect l="l" t="t" r="r" b="b"/>
              <a:pathLst>
                <a:path w="10341" h="13159" extrusionOk="0">
                  <a:moveTo>
                    <a:pt x="0" y="1"/>
                  </a:moveTo>
                  <a:lnTo>
                    <a:pt x="0" y="9396"/>
                  </a:lnTo>
                  <a:lnTo>
                    <a:pt x="3762" y="9396"/>
                  </a:lnTo>
                  <a:lnTo>
                    <a:pt x="3762" y="13158"/>
                  </a:lnTo>
                  <a:lnTo>
                    <a:pt x="10341" y="13158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3122493" y="4605357"/>
              <a:ext cx="72907" cy="72907"/>
            </a:xfrm>
            <a:custGeom>
              <a:avLst/>
              <a:gdLst/>
              <a:ahLst/>
              <a:cxnLst/>
              <a:rect l="l" t="t" r="r" b="b"/>
              <a:pathLst>
                <a:path w="2553" h="2553" extrusionOk="0">
                  <a:moveTo>
                    <a:pt x="0" y="0"/>
                  </a:moveTo>
                  <a:lnTo>
                    <a:pt x="2552" y="2552"/>
                  </a:lnTo>
                  <a:lnTo>
                    <a:pt x="25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3195371" y="4230083"/>
              <a:ext cx="295313" cy="375303"/>
            </a:xfrm>
            <a:custGeom>
              <a:avLst/>
              <a:gdLst/>
              <a:ahLst/>
              <a:cxnLst/>
              <a:rect l="l" t="t" r="r" b="b"/>
              <a:pathLst>
                <a:path w="10341" h="13142" extrusionOk="0">
                  <a:moveTo>
                    <a:pt x="0" y="1"/>
                  </a:moveTo>
                  <a:lnTo>
                    <a:pt x="0" y="1873"/>
                  </a:lnTo>
                  <a:lnTo>
                    <a:pt x="8452" y="1873"/>
                  </a:lnTo>
                  <a:lnTo>
                    <a:pt x="8452" y="13141"/>
                  </a:lnTo>
                  <a:lnTo>
                    <a:pt x="10341" y="13141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9" name="Google Shape;119;p16"/>
          <p:cNvGrpSpPr/>
          <p:nvPr/>
        </p:nvGrpSpPr>
        <p:grpSpPr>
          <a:xfrm>
            <a:off x="4476757" y="1707850"/>
            <a:ext cx="2318367" cy="2558307"/>
            <a:chOff x="4476757" y="1707850"/>
            <a:chExt cx="2318367" cy="2558307"/>
          </a:xfrm>
        </p:grpSpPr>
        <p:sp>
          <p:nvSpPr>
            <p:cNvPr id="120" name="Google Shape;120;p16"/>
            <p:cNvSpPr txBox="1"/>
            <p:nvPr/>
          </p:nvSpPr>
          <p:spPr>
            <a:xfrm>
              <a:off x="4476757" y="3242021"/>
              <a:ext cx="2318367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Diseño conceptual y visual </a:t>
              </a:r>
              <a:endParaRPr sz="18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4667242" y="356925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Bocetos y maqueta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2" name="Google Shape;122;p16"/>
            <p:cNvGrpSpPr/>
            <p:nvPr/>
          </p:nvGrpSpPr>
          <p:grpSpPr>
            <a:xfrm>
              <a:off x="4992054" y="2935150"/>
              <a:ext cx="1287775" cy="199500"/>
              <a:chOff x="817650" y="2064100"/>
              <a:chExt cx="1287775" cy="199500"/>
            </a:xfrm>
          </p:grpSpPr>
          <p:sp>
            <p:nvSpPr>
              <p:cNvPr id="123" name="Google Shape;123;p16"/>
              <p:cNvSpPr/>
              <p:nvPr/>
            </p:nvSpPr>
            <p:spPr>
              <a:xfrm>
                <a:off x="817650" y="2064100"/>
                <a:ext cx="209700" cy="1995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1087169" y="2064100"/>
                <a:ext cx="209700" cy="1995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1356688" y="2064100"/>
                <a:ext cx="209700" cy="1995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1626206" y="2064100"/>
                <a:ext cx="209700" cy="1995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1895725" y="2064100"/>
                <a:ext cx="209700" cy="199500"/>
              </a:xfrm>
              <a:prstGeom prst="star5">
                <a:avLst>
                  <a:gd name="adj" fmla="val 19098"/>
                  <a:gd name="hf" fmla="val 105146"/>
                  <a:gd name="vf" fmla="val 11055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28" name="Google Shape;128;p16"/>
            <p:cNvSpPr/>
            <p:nvPr/>
          </p:nvSpPr>
          <p:spPr>
            <a:xfrm>
              <a:off x="5132842" y="1707850"/>
              <a:ext cx="1006200" cy="10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9" name="Google Shape;129;p16"/>
          <p:cNvGrpSpPr/>
          <p:nvPr/>
        </p:nvGrpSpPr>
        <p:grpSpPr>
          <a:xfrm>
            <a:off x="5407839" y="1982847"/>
            <a:ext cx="456206" cy="456206"/>
            <a:chOff x="2220533" y="1167405"/>
            <a:chExt cx="456206" cy="456206"/>
          </a:xfrm>
        </p:grpSpPr>
        <p:sp>
          <p:nvSpPr>
            <p:cNvPr id="130" name="Google Shape;130;p16"/>
            <p:cNvSpPr/>
            <p:nvPr/>
          </p:nvSpPr>
          <p:spPr>
            <a:xfrm>
              <a:off x="2220533" y="1435703"/>
              <a:ext cx="456206" cy="53517"/>
            </a:xfrm>
            <a:custGeom>
              <a:avLst/>
              <a:gdLst/>
              <a:ahLst/>
              <a:cxnLst/>
              <a:rect l="l" t="t" r="r" b="b"/>
              <a:pathLst>
                <a:path w="15975" h="1874" extrusionOk="0">
                  <a:moveTo>
                    <a:pt x="0" y="1"/>
                  </a:moveTo>
                  <a:lnTo>
                    <a:pt x="0" y="1873"/>
                  </a:lnTo>
                  <a:lnTo>
                    <a:pt x="15975" y="1873"/>
                  </a:lnTo>
                  <a:lnTo>
                    <a:pt x="159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2386623" y="1516635"/>
              <a:ext cx="124025" cy="26530"/>
            </a:xfrm>
            <a:custGeom>
              <a:avLst/>
              <a:gdLst/>
              <a:ahLst/>
              <a:cxnLst/>
              <a:rect l="l" t="t" r="r" b="b"/>
              <a:pathLst>
                <a:path w="4343" h="929" extrusionOk="0">
                  <a:moveTo>
                    <a:pt x="481" y="0"/>
                  </a:moveTo>
                  <a:lnTo>
                    <a:pt x="1" y="928"/>
                  </a:lnTo>
                  <a:lnTo>
                    <a:pt x="4342" y="928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2341188" y="1570095"/>
              <a:ext cx="214867" cy="53517"/>
            </a:xfrm>
            <a:custGeom>
              <a:avLst/>
              <a:gdLst/>
              <a:ahLst/>
              <a:cxnLst/>
              <a:rect l="l" t="t" r="r" b="b"/>
              <a:pathLst>
                <a:path w="7524" h="1874" extrusionOk="0">
                  <a:moveTo>
                    <a:pt x="1" y="1"/>
                  </a:moveTo>
                  <a:lnTo>
                    <a:pt x="1" y="1873"/>
                  </a:lnTo>
                  <a:lnTo>
                    <a:pt x="7524" y="1873"/>
                  </a:lnTo>
                  <a:lnTo>
                    <a:pt x="7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2529525" y="1270555"/>
              <a:ext cx="26530" cy="31270"/>
            </a:xfrm>
            <a:custGeom>
              <a:avLst/>
              <a:gdLst/>
              <a:ahLst/>
              <a:cxnLst/>
              <a:rect l="l" t="t" r="r" b="b"/>
              <a:pathLst>
                <a:path w="929" h="1095" extrusionOk="0">
                  <a:moveTo>
                    <a:pt x="465" y="0"/>
                  </a:moveTo>
                  <a:lnTo>
                    <a:pt x="1" y="696"/>
                  </a:lnTo>
                  <a:lnTo>
                    <a:pt x="1" y="1094"/>
                  </a:lnTo>
                  <a:lnTo>
                    <a:pt x="929" y="1094"/>
                  </a:lnTo>
                  <a:lnTo>
                    <a:pt x="929" y="696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2220533" y="1167405"/>
              <a:ext cx="456206" cy="241368"/>
            </a:xfrm>
            <a:custGeom>
              <a:avLst/>
              <a:gdLst/>
              <a:ahLst/>
              <a:cxnLst/>
              <a:rect l="l" t="t" r="r" b="b"/>
              <a:pathLst>
                <a:path w="15975" h="8452" extrusionOk="0">
                  <a:moveTo>
                    <a:pt x="0" y="0"/>
                  </a:moveTo>
                  <a:lnTo>
                    <a:pt x="0" y="8451"/>
                  </a:lnTo>
                  <a:lnTo>
                    <a:pt x="3298" y="8451"/>
                  </a:lnTo>
                  <a:lnTo>
                    <a:pt x="3298" y="1873"/>
                  </a:lnTo>
                  <a:lnTo>
                    <a:pt x="7059" y="1873"/>
                  </a:lnTo>
                  <a:lnTo>
                    <a:pt x="7059" y="8451"/>
                  </a:lnTo>
                  <a:lnTo>
                    <a:pt x="9876" y="8451"/>
                  </a:lnTo>
                  <a:lnTo>
                    <a:pt x="9876" y="4027"/>
                  </a:lnTo>
                  <a:lnTo>
                    <a:pt x="11285" y="1906"/>
                  </a:lnTo>
                  <a:lnTo>
                    <a:pt x="12693" y="4027"/>
                  </a:lnTo>
                  <a:lnTo>
                    <a:pt x="12693" y="8451"/>
                  </a:lnTo>
                  <a:lnTo>
                    <a:pt x="15975" y="8451"/>
                  </a:lnTo>
                  <a:lnTo>
                    <a:pt x="159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2341674" y="1247852"/>
              <a:ext cx="53488" cy="160922"/>
            </a:xfrm>
            <a:custGeom>
              <a:avLst/>
              <a:gdLst/>
              <a:ahLst/>
              <a:cxnLst/>
              <a:rect l="l" t="t" r="r" b="b"/>
              <a:pathLst>
                <a:path w="1873" h="5635" extrusionOk="0">
                  <a:moveTo>
                    <a:pt x="0" y="0"/>
                  </a:moveTo>
                  <a:lnTo>
                    <a:pt x="0" y="5634"/>
                  </a:lnTo>
                  <a:lnTo>
                    <a:pt x="1873" y="5634"/>
                  </a:lnTo>
                  <a:lnTo>
                    <a:pt x="1873" y="4706"/>
                  </a:lnTo>
                  <a:lnTo>
                    <a:pt x="928" y="4706"/>
                  </a:lnTo>
                  <a:lnTo>
                    <a:pt x="928" y="3762"/>
                  </a:lnTo>
                  <a:lnTo>
                    <a:pt x="1873" y="3762"/>
                  </a:lnTo>
                  <a:lnTo>
                    <a:pt x="1873" y="2817"/>
                  </a:lnTo>
                  <a:lnTo>
                    <a:pt x="928" y="2817"/>
                  </a:lnTo>
                  <a:lnTo>
                    <a:pt x="928" y="1889"/>
                  </a:lnTo>
                  <a:lnTo>
                    <a:pt x="1873" y="1889"/>
                  </a:lnTo>
                  <a:lnTo>
                    <a:pt x="18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2529068" y="1328298"/>
              <a:ext cx="26987" cy="80475"/>
            </a:xfrm>
            <a:custGeom>
              <a:avLst/>
              <a:gdLst/>
              <a:ahLst/>
              <a:cxnLst/>
              <a:rect l="l" t="t" r="r" b="b"/>
              <a:pathLst>
                <a:path w="945" h="2818" extrusionOk="0">
                  <a:moveTo>
                    <a:pt x="0" y="0"/>
                  </a:moveTo>
                  <a:lnTo>
                    <a:pt x="0" y="2817"/>
                  </a:lnTo>
                  <a:lnTo>
                    <a:pt x="945" y="2817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7" name="Google Shape;137;p16"/>
          <p:cNvGrpSpPr/>
          <p:nvPr/>
        </p:nvGrpSpPr>
        <p:grpSpPr>
          <a:xfrm>
            <a:off x="2068217" y="2210950"/>
            <a:ext cx="5007567" cy="0"/>
            <a:chOff x="2068217" y="2210950"/>
            <a:chExt cx="5007567" cy="0"/>
          </a:xfrm>
        </p:grpSpPr>
        <p:cxnSp>
          <p:nvCxnSpPr>
            <p:cNvPr id="138" name="Google Shape;138;p16"/>
            <p:cNvCxnSpPr/>
            <p:nvPr/>
          </p:nvCxnSpPr>
          <p:spPr>
            <a:xfrm>
              <a:off x="2068217" y="2210950"/>
              <a:ext cx="751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diamond" w="sm" len="sm"/>
              <a:tailEnd type="diamond" w="sm" len="sm"/>
            </a:ln>
          </p:spPr>
        </p:cxnSp>
        <p:cxnSp>
          <p:nvCxnSpPr>
            <p:cNvPr id="139" name="Google Shape;139;p16"/>
            <p:cNvCxnSpPr/>
            <p:nvPr/>
          </p:nvCxnSpPr>
          <p:spPr>
            <a:xfrm>
              <a:off x="4196100" y="2210950"/>
              <a:ext cx="751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diamond" w="sm" len="sm"/>
              <a:tailEnd type="diamond" w="sm" len="sm"/>
            </a:ln>
          </p:spPr>
        </p:cxnSp>
        <p:cxnSp>
          <p:nvCxnSpPr>
            <p:cNvPr id="140" name="Google Shape;140;p16"/>
            <p:cNvCxnSpPr/>
            <p:nvPr/>
          </p:nvCxnSpPr>
          <p:spPr>
            <a:xfrm>
              <a:off x="6323983" y="2210950"/>
              <a:ext cx="751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diamond" w="sm" len="sm"/>
              <a:tailEnd type="diamond" w="sm" len="sm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8"/>
          <p:cNvGrpSpPr/>
          <p:nvPr/>
        </p:nvGrpSpPr>
        <p:grpSpPr>
          <a:xfrm rot="5400000">
            <a:off x="468448" y="698878"/>
            <a:ext cx="3519117" cy="4456030"/>
            <a:chOff x="3125113" y="1479304"/>
            <a:chExt cx="2893773" cy="3664197"/>
          </a:xfrm>
        </p:grpSpPr>
        <p:grpSp>
          <p:nvGrpSpPr>
            <p:cNvPr id="201" name="Google Shape;201;p18"/>
            <p:cNvGrpSpPr/>
            <p:nvPr/>
          </p:nvGrpSpPr>
          <p:grpSpPr>
            <a:xfrm>
              <a:off x="4374911" y="4512562"/>
              <a:ext cx="393937" cy="630939"/>
              <a:chOff x="2760712" y="2362885"/>
              <a:chExt cx="954767" cy="1529179"/>
            </a:xfrm>
          </p:grpSpPr>
          <p:sp>
            <p:nvSpPr>
              <p:cNvPr id="202" name="Google Shape;202;p18"/>
              <p:cNvSpPr/>
              <p:nvPr/>
            </p:nvSpPr>
            <p:spPr>
              <a:xfrm>
                <a:off x="3005372" y="3718096"/>
                <a:ext cx="483611" cy="173968"/>
              </a:xfrm>
              <a:custGeom>
                <a:avLst/>
                <a:gdLst/>
                <a:ahLst/>
                <a:cxnLst/>
                <a:rect l="l" t="t" r="r" b="b"/>
                <a:pathLst>
                  <a:path w="23882" h="8591" extrusionOk="0">
                    <a:moveTo>
                      <a:pt x="0" y="1"/>
                    </a:moveTo>
                    <a:lnTo>
                      <a:pt x="0" y="8590"/>
                    </a:lnTo>
                    <a:lnTo>
                      <a:pt x="23881" y="8590"/>
                    </a:lnTo>
                    <a:lnTo>
                      <a:pt x="238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3" name="Google Shape;203;p18"/>
              <p:cNvSpPr/>
              <p:nvPr/>
            </p:nvSpPr>
            <p:spPr>
              <a:xfrm>
                <a:off x="2760712" y="2362885"/>
                <a:ext cx="954767" cy="1320827"/>
              </a:xfrm>
              <a:custGeom>
                <a:avLst/>
                <a:gdLst/>
                <a:ahLst/>
                <a:cxnLst/>
                <a:rect l="l" t="t" r="r" b="b"/>
                <a:pathLst>
                  <a:path w="47149" h="65226" extrusionOk="0">
                    <a:moveTo>
                      <a:pt x="21380" y="1"/>
                    </a:moveTo>
                    <a:lnTo>
                      <a:pt x="11138" y="16142"/>
                    </a:lnTo>
                    <a:lnTo>
                      <a:pt x="2124" y="30112"/>
                    </a:lnTo>
                    <a:cubicBezTo>
                      <a:pt x="331" y="32802"/>
                      <a:pt x="0" y="36200"/>
                      <a:pt x="1274" y="39221"/>
                    </a:cubicBezTo>
                    <a:lnTo>
                      <a:pt x="11941" y="65226"/>
                    </a:lnTo>
                    <a:lnTo>
                      <a:pt x="35255" y="65226"/>
                    </a:lnTo>
                    <a:lnTo>
                      <a:pt x="45922" y="39221"/>
                    </a:lnTo>
                    <a:cubicBezTo>
                      <a:pt x="47149" y="36200"/>
                      <a:pt x="46818" y="32802"/>
                      <a:pt x="45072" y="30112"/>
                    </a:cubicBezTo>
                    <a:lnTo>
                      <a:pt x="36011" y="16142"/>
                    </a:lnTo>
                    <a:lnTo>
                      <a:pt x="25816" y="1"/>
                    </a:lnTo>
                    <a:lnTo>
                      <a:pt x="25533" y="1"/>
                    </a:lnTo>
                    <a:cubicBezTo>
                      <a:pt x="25061" y="1"/>
                      <a:pt x="24636" y="378"/>
                      <a:pt x="24636" y="898"/>
                    </a:cubicBezTo>
                    <a:lnTo>
                      <a:pt x="24636" y="27752"/>
                    </a:lnTo>
                    <a:cubicBezTo>
                      <a:pt x="24636" y="28554"/>
                      <a:pt x="25156" y="29262"/>
                      <a:pt x="25911" y="29593"/>
                    </a:cubicBezTo>
                    <a:cubicBezTo>
                      <a:pt x="31527" y="32094"/>
                      <a:pt x="29734" y="40495"/>
                      <a:pt x="23598" y="40495"/>
                    </a:cubicBezTo>
                    <a:cubicBezTo>
                      <a:pt x="17415" y="40495"/>
                      <a:pt x="15622" y="32094"/>
                      <a:pt x="21286" y="29593"/>
                    </a:cubicBezTo>
                    <a:cubicBezTo>
                      <a:pt x="22041" y="29262"/>
                      <a:pt x="22513" y="28554"/>
                      <a:pt x="22560" y="27752"/>
                    </a:cubicBezTo>
                    <a:lnTo>
                      <a:pt x="22560" y="898"/>
                    </a:lnTo>
                    <a:cubicBezTo>
                      <a:pt x="22560" y="378"/>
                      <a:pt x="22135" y="1"/>
                      <a:pt x="216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4" name="Google Shape;204;p18"/>
              <p:cNvSpPr/>
              <p:nvPr/>
            </p:nvSpPr>
            <p:spPr>
              <a:xfrm>
                <a:off x="2970967" y="3713317"/>
                <a:ext cx="549545" cy="23915"/>
              </a:xfrm>
              <a:custGeom>
                <a:avLst/>
                <a:gdLst/>
                <a:ahLst/>
                <a:cxnLst/>
                <a:rect l="l" t="t" r="r" b="b"/>
                <a:pathLst>
                  <a:path w="27138" h="1181" extrusionOk="0">
                    <a:moveTo>
                      <a:pt x="614" y="1"/>
                    </a:moveTo>
                    <a:cubicBezTo>
                      <a:pt x="283" y="1"/>
                      <a:pt x="0" y="237"/>
                      <a:pt x="0" y="567"/>
                    </a:cubicBezTo>
                    <a:cubicBezTo>
                      <a:pt x="0" y="897"/>
                      <a:pt x="283" y="1181"/>
                      <a:pt x="614" y="1181"/>
                    </a:cubicBezTo>
                    <a:lnTo>
                      <a:pt x="26572" y="1181"/>
                    </a:lnTo>
                    <a:cubicBezTo>
                      <a:pt x="26902" y="1181"/>
                      <a:pt x="27138" y="897"/>
                      <a:pt x="27138" y="567"/>
                    </a:cubicBezTo>
                    <a:cubicBezTo>
                      <a:pt x="27138" y="237"/>
                      <a:pt x="26902" y="1"/>
                      <a:pt x="265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05" name="Google Shape;205;p18"/>
            <p:cNvGrpSpPr/>
            <p:nvPr/>
          </p:nvGrpSpPr>
          <p:grpSpPr>
            <a:xfrm>
              <a:off x="3125113" y="1479304"/>
              <a:ext cx="2893773" cy="2917831"/>
              <a:chOff x="1693869" y="-678500"/>
              <a:chExt cx="2777400" cy="2800491"/>
            </a:xfrm>
          </p:grpSpPr>
          <p:sp>
            <p:nvSpPr>
              <p:cNvPr id="206" name="Google Shape;206;p18"/>
              <p:cNvSpPr/>
              <p:nvPr/>
            </p:nvSpPr>
            <p:spPr>
              <a:xfrm>
                <a:off x="1693869" y="-678500"/>
                <a:ext cx="2777400" cy="2777400"/>
              </a:xfrm>
              <a:prstGeom prst="arc">
                <a:avLst>
                  <a:gd name="adj1" fmla="val 21599442"/>
                  <a:gd name="adj2" fmla="val 10797516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diamond" w="sm" len="sm"/>
                <a:tailEnd type="diamond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207" name="Google Shape;207;p18"/>
              <p:cNvCxnSpPr/>
              <p:nvPr/>
            </p:nvCxnSpPr>
            <p:spPr>
              <a:xfrm>
                <a:off x="1823169" y="2098900"/>
                <a:ext cx="251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oval" w="sm" len="sm"/>
                <a:tailEnd type="oval" w="sm" len="sm"/>
              </a:ln>
            </p:spPr>
          </p:cxnSp>
          <p:sp>
            <p:nvSpPr>
              <p:cNvPr id="208" name="Google Shape;208;p18"/>
              <p:cNvSpPr/>
              <p:nvPr/>
            </p:nvSpPr>
            <p:spPr>
              <a:xfrm>
                <a:off x="3059469" y="2075791"/>
                <a:ext cx="46200" cy="46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09" name="Google Shape;209;p18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Nesesidad del sitio web</a:t>
            </a:r>
            <a:endParaRPr dirty="0"/>
          </a:p>
        </p:txBody>
      </p:sp>
      <p:grpSp>
        <p:nvGrpSpPr>
          <p:cNvPr id="210" name="Google Shape;210;p18"/>
          <p:cNvGrpSpPr/>
          <p:nvPr/>
        </p:nvGrpSpPr>
        <p:grpSpPr>
          <a:xfrm>
            <a:off x="1017593" y="1271555"/>
            <a:ext cx="3310675" cy="3310675"/>
            <a:chOff x="411475" y="1167400"/>
            <a:chExt cx="3519000" cy="3519000"/>
          </a:xfrm>
        </p:grpSpPr>
        <p:sp>
          <p:nvSpPr>
            <p:cNvPr id="211" name="Google Shape;211;p18"/>
            <p:cNvSpPr/>
            <p:nvPr/>
          </p:nvSpPr>
          <p:spPr>
            <a:xfrm>
              <a:off x="411475" y="1167400"/>
              <a:ext cx="3519000" cy="3519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411475" y="1167400"/>
              <a:ext cx="3519000" cy="351900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411475" y="1167400"/>
              <a:ext cx="3519000" cy="3519000"/>
            </a:xfrm>
            <a:prstGeom prst="pie">
              <a:avLst>
                <a:gd name="adj1" fmla="val 0"/>
                <a:gd name="adj2" fmla="val 1079765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411475" y="1167400"/>
              <a:ext cx="3519000" cy="3519000"/>
            </a:xfrm>
            <a:prstGeom prst="pie">
              <a:avLst>
                <a:gd name="adj1" fmla="val 0"/>
                <a:gd name="adj2" fmla="val 539980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5" name="Google Shape;215;p18"/>
          <p:cNvGrpSpPr/>
          <p:nvPr/>
        </p:nvGrpSpPr>
        <p:grpSpPr>
          <a:xfrm>
            <a:off x="4662515" y="1178975"/>
            <a:ext cx="4067114" cy="722552"/>
            <a:chOff x="4662515" y="1178975"/>
            <a:chExt cx="4067114" cy="722552"/>
          </a:xfrm>
        </p:grpSpPr>
        <p:sp>
          <p:nvSpPr>
            <p:cNvPr id="216" name="Google Shape;216;p18"/>
            <p:cNvSpPr txBox="1"/>
            <p:nvPr/>
          </p:nvSpPr>
          <p:spPr>
            <a:xfrm>
              <a:off x="5418829" y="1178975"/>
              <a:ext cx="3310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Promulgacion de información</a:t>
              </a:r>
              <a:endParaRPr sz="18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7" name="Google Shape;217;p18"/>
            <p:cNvSpPr txBox="1"/>
            <p:nvPr/>
          </p:nvSpPr>
          <p:spPr>
            <a:xfrm>
              <a:off x="5418829" y="1518427"/>
              <a:ext cx="33108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Es necesario brindar la informacion a un  publico interesado. 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4662515" y="1271700"/>
              <a:ext cx="587700" cy="58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</a:t>
              </a:r>
              <a:endParaRPr sz="26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19" name="Google Shape;219;p18"/>
          <p:cNvGrpSpPr/>
          <p:nvPr/>
        </p:nvGrpSpPr>
        <p:grpSpPr>
          <a:xfrm>
            <a:off x="4662515" y="2086599"/>
            <a:ext cx="4067114" cy="722552"/>
            <a:chOff x="4662515" y="2086599"/>
            <a:chExt cx="4067114" cy="722552"/>
          </a:xfrm>
        </p:grpSpPr>
        <p:sp>
          <p:nvSpPr>
            <p:cNvPr id="220" name="Google Shape;220;p18"/>
            <p:cNvSpPr txBox="1"/>
            <p:nvPr/>
          </p:nvSpPr>
          <p:spPr>
            <a:xfrm>
              <a:off x="5418829" y="2086599"/>
              <a:ext cx="3310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Educacion</a:t>
              </a:r>
              <a:endParaRPr sz="18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1" name="Google Shape;221;p18"/>
            <p:cNvSpPr txBox="1"/>
            <p:nvPr/>
          </p:nvSpPr>
          <p:spPr>
            <a:xfrm>
              <a:off x="5418829" y="2426050"/>
              <a:ext cx="33108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 requiere educar a la los usuarios de los problemas relevantes. 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4662515" y="2179331"/>
              <a:ext cx="587700" cy="58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</a:t>
              </a:r>
              <a:endParaRPr sz="26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23" name="Google Shape;223;p18"/>
          <p:cNvGrpSpPr/>
          <p:nvPr/>
        </p:nvGrpSpPr>
        <p:grpSpPr>
          <a:xfrm>
            <a:off x="4662515" y="2994222"/>
            <a:ext cx="4067114" cy="722552"/>
            <a:chOff x="4662515" y="2994222"/>
            <a:chExt cx="4067114" cy="722552"/>
          </a:xfrm>
        </p:grpSpPr>
        <p:sp>
          <p:nvSpPr>
            <p:cNvPr id="224" name="Google Shape;224;p18"/>
            <p:cNvSpPr txBox="1"/>
            <p:nvPr/>
          </p:nvSpPr>
          <p:spPr>
            <a:xfrm>
              <a:off x="5418829" y="2994222"/>
              <a:ext cx="3310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Llamada a acción</a:t>
              </a:r>
              <a:endParaRPr sz="18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5" name="Google Shape;225;p18"/>
            <p:cNvSpPr txBox="1"/>
            <p:nvPr/>
          </p:nvSpPr>
          <p:spPr>
            <a:xfrm>
              <a:off x="5418829" y="3333674"/>
              <a:ext cx="33108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Provocar una respuesta de acción en los usuarios que visiten la pagina, con el propósito de ayudar a la causa. </a:t>
              </a: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4662515" y="3086961"/>
              <a:ext cx="587700" cy="58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</a:t>
              </a:r>
              <a:endParaRPr sz="26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27" name="Google Shape;227;p18"/>
          <p:cNvGrpSpPr/>
          <p:nvPr/>
        </p:nvGrpSpPr>
        <p:grpSpPr>
          <a:xfrm>
            <a:off x="4662515" y="3901846"/>
            <a:ext cx="4067114" cy="722552"/>
            <a:chOff x="4662515" y="3901846"/>
            <a:chExt cx="4067114" cy="722552"/>
          </a:xfrm>
        </p:grpSpPr>
        <p:sp>
          <p:nvSpPr>
            <p:cNvPr id="228" name="Google Shape;228;p18"/>
            <p:cNvSpPr txBox="1"/>
            <p:nvPr/>
          </p:nvSpPr>
          <p:spPr>
            <a:xfrm>
              <a:off x="5418829" y="3901846"/>
              <a:ext cx="3310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Recursos</a:t>
              </a:r>
              <a:endParaRPr sz="18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9" name="Google Shape;229;p18"/>
            <p:cNvSpPr txBox="1"/>
            <p:nvPr/>
          </p:nvSpPr>
          <p:spPr>
            <a:xfrm>
              <a:off x="5418829" y="4241298"/>
              <a:ext cx="33108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Brindar atención a los recursos accesibles a la población. </a:t>
              </a:r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4662515" y="3994592"/>
              <a:ext cx="587700" cy="58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</a:t>
              </a:r>
              <a:endParaRPr sz="2600" dirty="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19"/>
          <p:cNvGrpSpPr/>
          <p:nvPr/>
        </p:nvGrpSpPr>
        <p:grpSpPr>
          <a:xfrm>
            <a:off x="3973350" y="1167400"/>
            <a:ext cx="1197300" cy="4132607"/>
            <a:chOff x="3973350" y="1167400"/>
            <a:chExt cx="1197300" cy="4132607"/>
          </a:xfrm>
        </p:grpSpPr>
        <p:sp>
          <p:nvSpPr>
            <p:cNvPr id="236" name="Google Shape;236;p19"/>
            <p:cNvSpPr/>
            <p:nvPr/>
          </p:nvSpPr>
          <p:spPr>
            <a:xfrm>
              <a:off x="3973350" y="1167400"/>
              <a:ext cx="1197300" cy="40566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37" name="Google Shape;237;p19"/>
            <p:cNvGrpSpPr/>
            <p:nvPr/>
          </p:nvGrpSpPr>
          <p:grpSpPr>
            <a:xfrm>
              <a:off x="4249277" y="1476924"/>
              <a:ext cx="645446" cy="3823083"/>
              <a:chOff x="1977225" y="1487021"/>
              <a:chExt cx="498029" cy="2949910"/>
            </a:xfrm>
          </p:grpSpPr>
          <p:sp>
            <p:nvSpPr>
              <p:cNvPr id="238" name="Google Shape;238;p19"/>
              <p:cNvSpPr/>
              <p:nvPr/>
            </p:nvSpPr>
            <p:spPr>
              <a:xfrm>
                <a:off x="1977225" y="2315653"/>
                <a:ext cx="498029" cy="2121278"/>
              </a:xfrm>
              <a:custGeom>
                <a:avLst/>
                <a:gdLst/>
                <a:ahLst/>
                <a:cxnLst/>
                <a:rect l="l" t="t" r="r" b="b"/>
                <a:pathLst>
                  <a:path w="31757" h="135264" extrusionOk="0">
                    <a:moveTo>
                      <a:pt x="7939" y="0"/>
                    </a:moveTo>
                    <a:cubicBezTo>
                      <a:pt x="7939" y="0"/>
                      <a:pt x="0" y="4870"/>
                      <a:pt x="0" y="78656"/>
                    </a:cubicBezTo>
                    <a:cubicBezTo>
                      <a:pt x="0" y="98571"/>
                      <a:pt x="901" y="117818"/>
                      <a:pt x="2269" y="135264"/>
                    </a:cubicBezTo>
                    <a:lnTo>
                      <a:pt x="29488" y="135264"/>
                    </a:lnTo>
                    <a:cubicBezTo>
                      <a:pt x="30856" y="117818"/>
                      <a:pt x="31756" y="98571"/>
                      <a:pt x="31756" y="78656"/>
                    </a:cubicBezTo>
                    <a:cubicBezTo>
                      <a:pt x="31756" y="4870"/>
                      <a:pt x="23817" y="0"/>
                      <a:pt x="23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9" name="Google Shape;239;p19"/>
              <p:cNvSpPr/>
              <p:nvPr/>
            </p:nvSpPr>
            <p:spPr>
              <a:xfrm>
                <a:off x="1977225" y="1487021"/>
                <a:ext cx="498029" cy="788877"/>
              </a:xfrm>
              <a:custGeom>
                <a:avLst/>
                <a:gdLst/>
                <a:ahLst/>
                <a:cxnLst/>
                <a:rect l="l" t="t" r="r" b="b"/>
                <a:pathLst>
                  <a:path w="31757" h="50303" extrusionOk="0">
                    <a:moveTo>
                      <a:pt x="14911" y="0"/>
                    </a:moveTo>
                    <a:lnTo>
                      <a:pt x="0" y="34392"/>
                    </a:lnTo>
                    <a:lnTo>
                      <a:pt x="7906" y="50303"/>
                    </a:lnTo>
                    <a:lnTo>
                      <a:pt x="23851" y="50303"/>
                    </a:lnTo>
                    <a:lnTo>
                      <a:pt x="31756" y="34392"/>
                    </a:lnTo>
                    <a:lnTo>
                      <a:pt x="16846" y="0"/>
                    </a:lnTo>
                    <a:lnTo>
                      <a:pt x="16846" y="23584"/>
                    </a:lnTo>
                    <a:cubicBezTo>
                      <a:pt x="19481" y="24084"/>
                      <a:pt x="21316" y="26519"/>
                      <a:pt x="21049" y="29188"/>
                    </a:cubicBezTo>
                    <a:cubicBezTo>
                      <a:pt x="20815" y="31856"/>
                      <a:pt x="18547" y="33925"/>
                      <a:pt x="15878" y="33925"/>
                    </a:cubicBezTo>
                    <a:cubicBezTo>
                      <a:pt x="13177" y="33925"/>
                      <a:pt x="10908" y="31856"/>
                      <a:pt x="10675" y="29188"/>
                    </a:cubicBezTo>
                    <a:cubicBezTo>
                      <a:pt x="10408" y="26519"/>
                      <a:pt x="12243" y="24084"/>
                      <a:pt x="14911" y="23584"/>
                    </a:cubicBezTo>
                    <a:lnTo>
                      <a:pt x="149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" name="Google Shape;240;p19"/>
              <p:cNvSpPr/>
              <p:nvPr/>
            </p:nvSpPr>
            <p:spPr>
              <a:xfrm>
                <a:off x="2019599" y="2275882"/>
                <a:ext cx="412763" cy="88951"/>
              </a:xfrm>
              <a:custGeom>
                <a:avLst/>
                <a:gdLst/>
                <a:ahLst/>
                <a:cxnLst/>
                <a:rect l="l" t="t" r="r" b="b"/>
                <a:pathLst>
                  <a:path w="26320" h="5672" extrusionOk="0">
                    <a:moveTo>
                      <a:pt x="2836" y="1"/>
                    </a:moveTo>
                    <a:cubicBezTo>
                      <a:pt x="1268" y="1"/>
                      <a:pt x="0" y="1269"/>
                      <a:pt x="0" y="2836"/>
                    </a:cubicBezTo>
                    <a:cubicBezTo>
                      <a:pt x="0" y="4404"/>
                      <a:pt x="1268" y="5672"/>
                      <a:pt x="2836" y="5672"/>
                    </a:cubicBezTo>
                    <a:lnTo>
                      <a:pt x="23484" y="5672"/>
                    </a:lnTo>
                    <a:cubicBezTo>
                      <a:pt x="25052" y="5672"/>
                      <a:pt x="26319" y="4404"/>
                      <a:pt x="26319" y="2836"/>
                    </a:cubicBezTo>
                    <a:cubicBezTo>
                      <a:pt x="26319" y="1269"/>
                      <a:pt x="25052" y="1"/>
                      <a:pt x="234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Utilidad de la pagina, los usuarios buscaran:</a:t>
            </a:r>
            <a:endParaRPr dirty="0"/>
          </a:p>
        </p:txBody>
      </p:sp>
      <p:grpSp>
        <p:nvGrpSpPr>
          <p:cNvPr id="242" name="Google Shape;242;p19"/>
          <p:cNvGrpSpPr/>
          <p:nvPr/>
        </p:nvGrpSpPr>
        <p:grpSpPr>
          <a:xfrm>
            <a:off x="419100" y="1178975"/>
            <a:ext cx="3615756" cy="722552"/>
            <a:chOff x="419100" y="1178975"/>
            <a:chExt cx="3615756" cy="722552"/>
          </a:xfrm>
        </p:grpSpPr>
        <p:sp>
          <p:nvSpPr>
            <p:cNvPr id="243" name="Google Shape;243;p19"/>
            <p:cNvSpPr txBox="1"/>
            <p:nvPr/>
          </p:nvSpPr>
          <p:spPr>
            <a:xfrm flipH="1">
              <a:off x="419100" y="1178975"/>
              <a:ext cx="2393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Información</a:t>
              </a:r>
              <a:endParaRPr sz="18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4" name="Google Shape;244;p19"/>
            <p:cNvSpPr txBox="1"/>
            <p:nvPr/>
          </p:nvSpPr>
          <p:spPr>
            <a:xfrm flipH="1">
              <a:off x="419100" y="1518427"/>
              <a:ext cx="23934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" name="Google Shape;245;p19"/>
            <p:cNvSpPr/>
            <p:nvPr/>
          </p:nvSpPr>
          <p:spPr>
            <a:xfrm flipH="1">
              <a:off x="2866935" y="1271700"/>
              <a:ext cx="587700" cy="58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600" dirty="0">
                <a:solidFill>
                  <a:schemeClr val="lt1"/>
                </a:solidFill>
              </a:endParaRPr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3976356" y="1536300"/>
              <a:ext cx="58500" cy="58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247" name="Google Shape;247;p19"/>
            <p:cNvCxnSpPr>
              <a:stCxn id="245" idx="1"/>
              <a:endCxn id="246" idx="1"/>
            </p:cNvCxnSpPr>
            <p:nvPr/>
          </p:nvCxnSpPr>
          <p:spPr>
            <a:xfrm>
              <a:off x="3454635" y="1565550"/>
              <a:ext cx="521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8" name="Google Shape;248;p19"/>
          <p:cNvGrpSpPr/>
          <p:nvPr/>
        </p:nvGrpSpPr>
        <p:grpSpPr>
          <a:xfrm>
            <a:off x="419100" y="2086599"/>
            <a:ext cx="3582650" cy="722552"/>
            <a:chOff x="419100" y="2086599"/>
            <a:chExt cx="3582650" cy="722552"/>
          </a:xfrm>
        </p:grpSpPr>
        <p:sp>
          <p:nvSpPr>
            <p:cNvPr id="249" name="Google Shape;249;p19"/>
            <p:cNvSpPr txBox="1"/>
            <p:nvPr/>
          </p:nvSpPr>
          <p:spPr>
            <a:xfrm flipH="1">
              <a:off x="419100" y="2086599"/>
              <a:ext cx="2393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Educacion</a:t>
              </a:r>
              <a:endParaRPr sz="18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0" name="Google Shape;250;p19"/>
            <p:cNvSpPr txBox="1"/>
            <p:nvPr/>
          </p:nvSpPr>
          <p:spPr>
            <a:xfrm flipH="1">
              <a:off x="419100" y="2426051"/>
              <a:ext cx="23934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" name="Google Shape;251;p19"/>
            <p:cNvSpPr/>
            <p:nvPr/>
          </p:nvSpPr>
          <p:spPr>
            <a:xfrm flipH="1">
              <a:off x="2866935" y="2179331"/>
              <a:ext cx="587700" cy="58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600" dirty="0">
                <a:solidFill>
                  <a:schemeClr val="lt1"/>
                </a:solidFill>
              </a:endParaRPr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3943250" y="2443931"/>
              <a:ext cx="58500" cy="58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253" name="Google Shape;253;p19"/>
            <p:cNvCxnSpPr>
              <a:stCxn id="251" idx="1"/>
              <a:endCxn id="252" idx="1"/>
            </p:cNvCxnSpPr>
            <p:nvPr/>
          </p:nvCxnSpPr>
          <p:spPr>
            <a:xfrm>
              <a:off x="3454635" y="2473181"/>
              <a:ext cx="488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4" name="Google Shape;254;p19"/>
          <p:cNvGrpSpPr/>
          <p:nvPr/>
        </p:nvGrpSpPr>
        <p:grpSpPr>
          <a:xfrm>
            <a:off x="419100" y="2994224"/>
            <a:ext cx="3582650" cy="722552"/>
            <a:chOff x="419100" y="2994224"/>
            <a:chExt cx="3582650" cy="722552"/>
          </a:xfrm>
        </p:grpSpPr>
        <p:sp>
          <p:nvSpPr>
            <p:cNvPr id="255" name="Google Shape;255;p19"/>
            <p:cNvSpPr txBox="1"/>
            <p:nvPr/>
          </p:nvSpPr>
          <p:spPr>
            <a:xfrm flipH="1">
              <a:off x="419100" y="2994224"/>
              <a:ext cx="2393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Conscienticacion</a:t>
              </a:r>
              <a:endParaRPr sz="18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6" name="Google Shape;256;p19"/>
            <p:cNvSpPr txBox="1"/>
            <p:nvPr/>
          </p:nvSpPr>
          <p:spPr>
            <a:xfrm flipH="1">
              <a:off x="419100" y="3333676"/>
              <a:ext cx="23934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" name="Google Shape;257;p19"/>
            <p:cNvSpPr/>
            <p:nvPr/>
          </p:nvSpPr>
          <p:spPr>
            <a:xfrm flipH="1">
              <a:off x="2866935" y="3086961"/>
              <a:ext cx="587700" cy="58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600" dirty="0">
                <a:solidFill>
                  <a:schemeClr val="lt1"/>
                </a:solidFill>
              </a:endParaRPr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3943250" y="3351561"/>
              <a:ext cx="58500" cy="58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259" name="Google Shape;259;p19"/>
            <p:cNvCxnSpPr>
              <a:stCxn id="257" idx="1"/>
              <a:endCxn id="258" idx="1"/>
            </p:cNvCxnSpPr>
            <p:nvPr/>
          </p:nvCxnSpPr>
          <p:spPr>
            <a:xfrm>
              <a:off x="3454635" y="3380811"/>
              <a:ext cx="488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0" name="Google Shape;260;p19"/>
          <p:cNvGrpSpPr/>
          <p:nvPr/>
        </p:nvGrpSpPr>
        <p:grpSpPr>
          <a:xfrm>
            <a:off x="419100" y="3901848"/>
            <a:ext cx="3582650" cy="722552"/>
            <a:chOff x="419100" y="3901848"/>
            <a:chExt cx="3582650" cy="722552"/>
          </a:xfrm>
        </p:grpSpPr>
        <p:sp>
          <p:nvSpPr>
            <p:cNvPr id="261" name="Google Shape;261;p19"/>
            <p:cNvSpPr txBox="1"/>
            <p:nvPr/>
          </p:nvSpPr>
          <p:spPr>
            <a:xfrm flipH="1">
              <a:off x="419100" y="3901848"/>
              <a:ext cx="2393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Contactos</a:t>
              </a:r>
              <a:endParaRPr sz="18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2" name="Google Shape;262;p19"/>
            <p:cNvSpPr txBox="1"/>
            <p:nvPr/>
          </p:nvSpPr>
          <p:spPr>
            <a:xfrm flipH="1">
              <a:off x="419100" y="4241300"/>
              <a:ext cx="23934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" name="Google Shape;263;p19"/>
            <p:cNvSpPr/>
            <p:nvPr/>
          </p:nvSpPr>
          <p:spPr>
            <a:xfrm flipH="1">
              <a:off x="2866935" y="3994592"/>
              <a:ext cx="587700" cy="58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600" dirty="0">
                <a:solidFill>
                  <a:schemeClr val="lt1"/>
                </a:solidFill>
              </a:endParaRPr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3943250" y="4259192"/>
              <a:ext cx="58500" cy="58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265" name="Google Shape;265;p19"/>
            <p:cNvCxnSpPr>
              <a:stCxn id="263" idx="1"/>
              <a:endCxn id="264" idx="1"/>
            </p:cNvCxnSpPr>
            <p:nvPr/>
          </p:nvCxnSpPr>
          <p:spPr>
            <a:xfrm>
              <a:off x="3454635" y="4288442"/>
              <a:ext cx="488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6" name="Google Shape;266;p19"/>
          <p:cNvGrpSpPr/>
          <p:nvPr/>
        </p:nvGrpSpPr>
        <p:grpSpPr>
          <a:xfrm>
            <a:off x="5109144" y="1178975"/>
            <a:ext cx="3615756" cy="722552"/>
            <a:chOff x="5109144" y="1178975"/>
            <a:chExt cx="3615756" cy="722552"/>
          </a:xfrm>
        </p:grpSpPr>
        <p:sp>
          <p:nvSpPr>
            <p:cNvPr id="267" name="Google Shape;267;p19"/>
            <p:cNvSpPr txBox="1"/>
            <p:nvPr/>
          </p:nvSpPr>
          <p:spPr>
            <a:xfrm>
              <a:off x="6331500" y="1178975"/>
              <a:ext cx="2393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dirty="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Conexión</a:t>
              </a:r>
            </a:p>
          </p:txBody>
        </p:sp>
        <p:sp>
          <p:nvSpPr>
            <p:cNvPr id="268" name="Google Shape;268;p19"/>
            <p:cNvSpPr txBox="1"/>
            <p:nvPr/>
          </p:nvSpPr>
          <p:spPr>
            <a:xfrm>
              <a:off x="6331500" y="1518427"/>
              <a:ext cx="23934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5689615" y="1271700"/>
              <a:ext cx="587700" cy="58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2600" dirty="0">
                <a:solidFill>
                  <a:schemeClr val="lt1"/>
                </a:solidFill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5109144" y="1536300"/>
              <a:ext cx="58500" cy="58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271" name="Google Shape;271;p19"/>
            <p:cNvCxnSpPr>
              <a:stCxn id="270" idx="3"/>
              <a:endCxn id="269" idx="1"/>
            </p:cNvCxnSpPr>
            <p:nvPr/>
          </p:nvCxnSpPr>
          <p:spPr>
            <a:xfrm>
              <a:off x="5167644" y="1565550"/>
              <a:ext cx="522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19"/>
          <p:cNvGrpSpPr/>
          <p:nvPr/>
        </p:nvGrpSpPr>
        <p:grpSpPr>
          <a:xfrm>
            <a:off x="5142250" y="2086599"/>
            <a:ext cx="3582650" cy="722552"/>
            <a:chOff x="5142250" y="2086599"/>
            <a:chExt cx="3582650" cy="722552"/>
          </a:xfrm>
        </p:grpSpPr>
        <p:sp>
          <p:nvSpPr>
            <p:cNvPr id="273" name="Google Shape;273;p19"/>
            <p:cNvSpPr txBox="1"/>
            <p:nvPr/>
          </p:nvSpPr>
          <p:spPr>
            <a:xfrm>
              <a:off x="6331500" y="2086599"/>
              <a:ext cx="2393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Recursos de ayuda</a:t>
              </a:r>
              <a:endParaRPr sz="18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4" name="Google Shape;274;p19"/>
            <p:cNvSpPr txBox="1"/>
            <p:nvPr/>
          </p:nvSpPr>
          <p:spPr>
            <a:xfrm>
              <a:off x="6331500" y="2426051"/>
              <a:ext cx="23934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5689615" y="2179331"/>
              <a:ext cx="587700" cy="58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sz="2600" dirty="0">
                <a:solidFill>
                  <a:schemeClr val="lt1"/>
                </a:solidFill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5142250" y="2443931"/>
              <a:ext cx="58500" cy="58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277" name="Google Shape;277;p19"/>
            <p:cNvCxnSpPr>
              <a:stCxn id="276" idx="3"/>
              <a:endCxn id="275" idx="1"/>
            </p:cNvCxnSpPr>
            <p:nvPr/>
          </p:nvCxnSpPr>
          <p:spPr>
            <a:xfrm>
              <a:off x="5200750" y="2473181"/>
              <a:ext cx="489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8" name="Google Shape;278;p19"/>
          <p:cNvGrpSpPr/>
          <p:nvPr/>
        </p:nvGrpSpPr>
        <p:grpSpPr>
          <a:xfrm>
            <a:off x="5142250" y="2994224"/>
            <a:ext cx="3582650" cy="722552"/>
            <a:chOff x="5142250" y="2994224"/>
            <a:chExt cx="3582650" cy="722552"/>
          </a:xfrm>
        </p:grpSpPr>
        <p:sp>
          <p:nvSpPr>
            <p:cNvPr id="279" name="Google Shape;279;p19"/>
            <p:cNvSpPr txBox="1"/>
            <p:nvPr/>
          </p:nvSpPr>
          <p:spPr>
            <a:xfrm>
              <a:off x="6331500" y="2994224"/>
              <a:ext cx="2393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Inspiración</a:t>
              </a:r>
            </a:p>
          </p:txBody>
        </p:sp>
        <p:sp>
          <p:nvSpPr>
            <p:cNvPr id="280" name="Google Shape;280;p19"/>
            <p:cNvSpPr txBox="1"/>
            <p:nvPr/>
          </p:nvSpPr>
          <p:spPr>
            <a:xfrm>
              <a:off x="6331500" y="3333676"/>
              <a:ext cx="23934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5689615" y="3086961"/>
              <a:ext cx="587700" cy="58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07</a:t>
              </a:r>
              <a:endParaRPr sz="2600" dirty="0">
                <a:solidFill>
                  <a:schemeClr val="lt1"/>
                </a:solidFill>
              </a:endParaRPr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5142250" y="3351561"/>
              <a:ext cx="58500" cy="58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283" name="Google Shape;283;p19"/>
            <p:cNvCxnSpPr>
              <a:stCxn id="282" idx="3"/>
              <a:endCxn id="281" idx="1"/>
            </p:cNvCxnSpPr>
            <p:nvPr/>
          </p:nvCxnSpPr>
          <p:spPr>
            <a:xfrm>
              <a:off x="5200750" y="3380811"/>
              <a:ext cx="489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8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Imagen que queremos proyectar al usuario</a:t>
            </a:r>
            <a:endParaRPr dirty="0"/>
          </a:p>
        </p:txBody>
      </p:sp>
      <p:grpSp>
        <p:nvGrpSpPr>
          <p:cNvPr id="1268" name="Google Shape;1268;p38"/>
          <p:cNvGrpSpPr/>
          <p:nvPr/>
        </p:nvGrpSpPr>
        <p:grpSpPr>
          <a:xfrm>
            <a:off x="411475" y="1550179"/>
            <a:ext cx="3398840" cy="2750713"/>
            <a:chOff x="424932" y="1550179"/>
            <a:chExt cx="3398840" cy="2750713"/>
          </a:xfrm>
        </p:grpSpPr>
        <p:grpSp>
          <p:nvGrpSpPr>
            <p:cNvPr id="1269" name="Google Shape;1269;p38"/>
            <p:cNvGrpSpPr/>
            <p:nvPr/>
          </p:nvGrpSpPr>
          <p:grpSpPr>
            <a:xfrm>
              <a:off x="424932" y="3595308"/>
              <a:ext cx="3398840" cy="705584"/>
              <a:chOff x="424941" y="3776667"/>
              <a:chExt cx="4312154" cy="895184"/>
            </a:xfrm>
          </p:grpSpPr>
          <p:sp>
            <p:nvSpPr>
              <p:cNvPr id="1270" name="Google Shape;1270;p38"/>
              <p:cNvSpPr/>
              <p:nvPr/>
            </p:nvSpPr>
            <p:spPr>
              <a:xfrm>
                <a:off x="424941" y="3776667"/>
                <a:ext cx="4312154" cy="286834"/>
              </a:xfrm>
              <a:custGeom>
                <a:avLst/>
                <a:gdLst/>
                <a:ahLst/>
                <a:cxnLst/>
                <a:rect l="l" t="t" r="r" b="b"/>
                <a:pathLst>
                  <a:path w="213432" h="14197" extrusionOk="0">
                    <a:moveTo>
                      <a:pt x="5435" y="14196"/>
                    </a:moveTo>
                    <a:cubicBezTo>
                      <a:pt x="2440" y="14196"/>
                      <a:pt x="0" y="11756"/>
                      <a:pt x="0" y="8762"/>
                    </a:cubicBezTo>
                    <a:lnTo>
                      <a:pt x="0" y="1"/>
                    </a:lnTo>
                    <a:lnTo>
                      <a:pt x="213431" y="1"/>
                    </a:lnTo>
                    <a:lnTo>
                      <a:pt x="213431" y="8762"/>
                    </a:lnTo>
                    <a:cubicBezTo>
                      <a:pt x="213431" y="11756"/>
                      <a:pt x="210991" y="14196"/>
                      <a:pt x="207997" y="141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1" name="Google Shape;1271;p38"/>
              <p:cNvSpPr/>
              <p:nvPr/>
            </p:nvSpPr>
            <p:spPr>
              <a:xfrm>
                <a:off x="1659540" y="4472387"/>
                <a:ext cx="1843060" cy="199464"/>
              </a:xfrm>
              <a:custGeom>
                <a:avLst/>
                <a:gdLst/>
                <a:ahLst/>
                <a:cxnLst/>
                <a:rect l="l" t="t" r="r" b="b"/>
                <a:pathLst>
                  <a:path w="91218" h="9872" extrusionOk="0">
                    <a:moveTo>
                      <a:pt x="0" y="1"/>
                    </a:moveTo>
                    <a:lnTo>
                      <a:pt x="0" y="9871"/>
                    </a:lnTo>
                    <a:lnTo>
                      <a:pt x="91217" y="9871"/>
                    </a:lnTo>
                    <a:lnTo>
                      <a:pt x="91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2" name="Google Shape;1272;p38"/>
              <p:cNvSpPr/>
              <p:nvPr/>
            </p:nvSpPr>
            <p:spPr>
              <a:xfrm>
                <a:off x="1996763" y="4022023"/>
                <a:ext cx="1150655" cy="477303"/>
              </a:xfrm>
              <a:custGeom>
                <a:avLst/>
                <a:gdLst/>
                <a:ahLst/>
                <a:cxnLst/>
                <a:rect l="l" t="t" r="r" b="b"/>
                <a:pathLst>
                  <a:path w="56949" h="23623" extrusionOk="0">
                    <a:moveTo>
                      <a:pt x="0" y="23623"/>
                    </a:moveTo>
                    <a:lnTo>
                      <a:pt x="1275" y="22403"/>
                    </a:lnTo>
                    <a:lnTo>
                      <a:pt x="7098" y="1"/>
                    </a:lnTo>
                    <a:lnTo>
                      <a:pt x="53233" y="1"/>
                    </a:lnTo>
                    <a:lnTo>
                      <a:pt x="56948" y="22957"/>
                    </a:lnTo>
                    <a:lnTo>
                      <a:pt x="56283" y="236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273" name="Google Shape;1273;p38"/>
            <p:cNvSpPr/>
            <p:nvPr/>
          </p:nvSpPr>
          <p:spPr>
            <a:xfrm>
              <a:off x="424932" y="1550179"/>
              <a:ext cx="3398840" cy="2066341"/>
            </a:xfrm>
            <a:custGeom>
              <a:avLst/>
              <a:gdLst/>
              <a:ahLst/>
              <a:cxnLst/>
              <a:rect l="l" t="t" r="r" b="b"/>
              <a:pathLst>
                <a:path w="213432" h="129757" extrusionOk="0">
                  <a:moveTo>
                    <a:pt x="0" y="129757"/>
                  </a:moveTo>
                  <a:lnTo>
                    <a:pt x="0" y="5380"/>
                  </a:lnTo>
                  <a:cubicBezTo>
                    <a:pt x="0" y="2385"/>
                    <a:pt x="2440" y="1"/>
                    <a:pt x="5435" y="1"/>
                  </a:cubicBezTo>
                  <a:lnTo>
                    <a:pt x="207997" y="1"/>
                  </a:lnTo>
                  <a:cubicBezTo>
                    <a:pt x="210991" y="1"/>
                    <a:pt x="213431" y="2441"/>
                    <a:pt x="213431" y="5435"/>
                  </a:cubicBezTo>
                  <a:lnTo>
                    <a:pt x="213431" y="12975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1274;p38"/>
            <p:cNvSpPr/>
            <p:nvPr/>
          </p:nvSpPr>
          <p:spPr>
            <a:xfrm>
              <a:off x="507931" y="1654390"/>
              <a:ext cx="3232825" cy="1857043"/>
            </a:xfrm>
            <a:custGeom>
              <a:avLst/>
              <a:gdLst/>
              <a:ahLst/>
              <a:cxnLst/>
              <a:rect l="l" t="t" r="r" b="b"/>
              <a:pathLst>
                <a:path w="203007" h="116614" extrusionOk="0">
                  <a:moveTo>
                    <a:pt x="1" y="0"/>
                  </a:moveTo>
                  <a:lnTo>
                    <a:pt x="1" y="116614"/>
                  </a:lnTo>
                  <a:lnTo>
                    <a:pt x="203007" y="116614"/>
                  </a:lnTo>
                  <a:lnTo>
                    <a:pt x="2030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275" name="Google Shape;1275;p38"/>
            <p:cNvGrpSpPr/>
            <p:nvPr/>
          </p:nvGrpSpPr>
          <p:grpSpPr>
            <a:xfrm>
              <a:off x="521175" y="1667623"/>
              <a:ext cx="3206332" cy="1181532"/>
              <a:chOff x="521175" y="1667623"/>
              <a:chExt cx="3206332" cy="1181532"/>
            </a:xfrm>
          </p:grpSpPr>
          <p:grpSp>
            <p:nvGrpSpPr>
              <p:cNvPr id="1276" name="Google Shape;1276;p38"/>
              <p:cNvGrpSpPr/>
              <p:nvPr/>
            </p:nvGrpSpPr>
            <p:grpSpPr>
              <a:xfrm>
                <a:off x="521175" y="1667623"/>
                <a:ext cx="3206332" cy="1181532"/>
                <a:chOff x="521175" y="1667623"/>
                <a:chExt cx="3206332" cy="1181532"/>
              </a:xfrm>
            </p:grpSpPr>
            <p:sp>
              <p:nvSpPr>
                <p:cNvPr id="1277" name="Google Shape;1277;p38"/>
                <p:cNvSpPr/>
                <p:nvPr/>
              </p:nvSpPr>
              <p:spPr>
                <a:xfrm>
                  <a:off x="521175" y="1732100"/>
                  <a:ext cx="157196" cy="1117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1" h="68816" extrusionOk="0">
                      <a:moveTo>
                        <a:pt x="1" y="1"/>
                      </a:moveTo>
                      <a:lnTo>
                        <a:pt x="1" y="68816"/>
                      </a:lnTo>
                      <a:lnTo>
                        <a:pt x="9871" y="68816"/>
                      </a:lnTo>
                      <a:lnTo>
                        <a:pt x="987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78" name="Google Shape;1278;p38"/>
                <p:cNvSpPr/>
                <p:nvPr/>
              </p:nvSpPr>
              <p:spPr>
                <a:xfrm>
                  <a:off x="521181" y="1667623"/>
                  <a:ext cx="3206326" cy="8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343" h="5380" extrusionOk="0">
                      <a:moveTo>
                        <a:pt x="1" y="1"/>
                      </a:moveTo>
                      <a:lnTo>
                        <a:pt x="1" y="5380"/>
                      </a:lnTo>
                      <a:lnTo>
                        <a:pt x="201343" y="5380"/>
                      </a:lnTo>
                      <a:lnTo>
                        <a:pt x="20134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279" name="Google Shape;1279;p38"/>
              <p:cNvSpPr/>
              <p:nvPr/>
            </p:nvSpPr>
            <p:spPr>
              <a:xfrm>
                <a:off x="530895" y="1694122"/>
                <a:ext cx="37980" cy="37980"/>
              </a:xfrm>
              <a:custGeom>
                <a:avLst/>
                <a:gdLst/>
                <a:ahLst/>
                <a:cxnLst/>
                <a:rect l="l" t="t" r="r" b="b"/>
                <a:pathLst>
                  <a:path w="2385" h="2385" extrusionOk="0">
                    <a:moveTo>
                      <a:pt x="2385" y="1054"/>
                    </a:moveTo>
                    <a:cubicBezTo>
                      <a:pt x="2385" y="1941"/>
                      <a:pt x="1276" y="2385"/>
                      <a:pt x="610" y="1719"/>
                    </a:cubicBezTo>
                    <a:cubicBezTo>
                      <a:pt x="1" y="1109"/>
                      <a:pt x="444" y="0"/>
                      <a:pt x="1387" y="0"/>
                    </a:cubicBezTo>
                    <a:cubicBezTo>
                      <a:pt x="1941" y="0"/>
                      <a:pt x="2385" y="444"/>
                      <a:pt x="2385" y="10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80" name="Google Shape;1280;p38"/>
              <p:cNvSpPr/>
              <p:nvPr/>
            </p:nvSpPr>
            <p:spPr>
              <a:xfrm>
                <a:off x="578573" y="1694122"/>
                <a:ext cx="37996" cy="37980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2385" extrusionOk="0">
                    <a:moveTo>
                      <a:pt x="2385" y="1054"/>
                    </a:moveTo>
                    <a:cubicBezTo>
                      <a:pt x="2330" y="1941"/>
                      <a:pt x="1276" y="2385"/>
                      <a:pt x="611" y="1719"/>
                    </a:cubicBezTo>
                    <a:cubicBezTo>
                      <a:pt x="1" y="1109"/>
                      <a:pt x="444" y="0"/>
                      <a:pt x="1332" y="0"/>
                    </a:cubicBezTo>
                    <a:cubicBezTo>
                      <a:pt x="1886" y="0"/>
                      <a:pt x="2385" y="444"/>
                      <a:pt x="2385" y="10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81" name="Google Shape;1281;p38"/>
              <p:cNvSpPr/>
              <p:nvPr/>
            </p:nvSpPr>
            <p:spPr>
              <a:xfrm>
                <a:off x="625376" y="1694122"/>
                <a:ext cx="37996" cy="37980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2385" extrusionOk="0">
                    <a:moveTo>
                      <a:pt x="2385" y="1054"/>
                    </a:moveTo>
                    <a:cubicBezTo>
                      <a:pt x="2385" y="1941"/>
                      <a:pt x="1276" y="2385"/>
                      <a:pt x="666" y="1719"/>
                    </a:cubicBezTo>
                    <a:cubicBezTo>
                      <a:pt x="1" y="1109"/>
                      <a:pt x="444" y="0"/>
                      <a:pt x="1332" y="0"/>
                    </a:cubicBezTo>
                    <a:cubicBezTo>
                      <a:pt x="1942" y="0"/>
                      <a:pt x="2385" y="444"/>
                      <a:pt x="2385" y="10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282" name="Google Shape;1282;p38"/>
            <p:cNvSpPr/>
            <p:nvPr/>
          </p:nvSpPr>
          <p:spPr>
            <a:xfrm>
              <a:off x="536198" y="1786836"/>
              <a:ext cx="52106" cy="51230"/>
            </a:xfrm>
            <a:custGeom>
              <a:avLst/>
              <a:gdLst/>
              <a:ahLst/>
              <a:cxnLst/>
              <a:rect l="l" t="t" r="r" b="b"/>
              <a:pathLst>
                <a:path w="3272" h="3217" extrusionOk="0">
                  <a:moveTo>
                    <a:pt x="0" y="1"/>
                  </a:moveTo>
                  <a:lnTo>
                    <a:pt x="0" y="3217"/>
                  </a:lnTo>
                  <a:lnTo>
                    <a:pt x="3272" y="3217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3" name="Google Shape;1283;p38"/>
            <p:cNvSpPr/>
            <p:nvPr/>
          </p:nvSpPr>
          <p:spPr>
            <a:xfrm>
              <a:off x="536198" y="1862781"/>
              <a:ext cx="52106" cy="52122"/>
            </a:xfrm>
            <a:custGeom>
              <a:avLst/>
              <a:gdLst/>
              <a:ahLst/>
              <a:cxnLst/>
              <a:rect l="l" t="t" r="r" b="b"/>
              <a:pathLst>
                <a:path w="3272" h="3273" extrusionOk="0">
                  <a:moveTo>
                    <a:pt x="0" y="1"/>
                  </a:moveTo>
                  <a:lnTo>
                    <a:pt x="0" y="3272"/>
                  </a:lnTo>
                  <a:lnTo>
                    <a:pt x="3272" y="3272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536198" y="1939601"/>
              <a:ext cx="52106" cy="51246"/>
            </a:xfrm>
            <a:custGeom>
              <a:avLst/>
              <a:gdLst/>
              <a:ahLst/>
              <a:cxnLst/>
              <a:rect l="l" t="t" r="r" b="b"/>
              <a:pathLst>
                <a:path w="3272" h="3218" extrusionOk="0">
                  <a:moveTo>
                    <a:pt x="0" y="1"/>
                  </a:moveTo>
                  <a:lnTo>
                    <a:pt x="0" y="3217"/>
                  </a:lnTo>
                  <a:lnTo>
                    <a:pt x="3272" y="3217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536198" y="2015546"/>
              <a:ext cx="52106" cy="52122"/>
            </a:xfrm>
            <a:custGeom>
              <a:avLst/>
              <a:gdLst/>
              <a:ahLst/>
              <a:cxnLst/>
              <a:rect l="l" t="t" r="r" b="b"/>
              <a:pathLst>
                <a:path w="3272" h="3273" extrusionOk="0">
                  <a:moveTo>
                    <a:pt x="0" y="1"/>
                  </a:moveTo>
                  <a:lnTo>
                    <a:pt x="0" y="3272"/>
                  </a:lnTo>
                  <a:lnTo>
                    <a:pt x="3272" y="3272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6" name="Google Shape;1286;p38"/>
            <p:cNvSpPr/>
            <p:nvPr/>
          </p:nvSpPr>
          <p:spPr>
            <a:xfrm>
              <a:off x="536198" y="2092367"/>
              <a:ext cx="52106" cy="52122"/>
            </a:xfrm>
            <a:custGeom>
              <a:avLst/>
              <a:gdLst/>
              <a:ahLst/>
              <a:cxnLst/>
              <a:rect l="l" t="t" r="r" b="b"/>
              <a:pathLst>
                <a:path w="3272" h="3273" extrusionOk="0">
                  <a:moveTo>
                    <a:pt x="0" y="1"/>
                  </a:moveTo>
                  <a:lnTo>
                    <a:pt x="0" y="3273"/>
                  </a:lnTo>
                  <a:lnTo>
                    <a:pt x="3272" y="3273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38"/>
            <p:cNvSpPr/>
            <p:nvPr/>
          </p:nvSpPr>
          <p:spPr>
            <a:xfrm>
              <a:off x="536198" y="2168312"/>
              <a:ext cx="52106" cy="52122"/>
            </a:xfrm>
            <a:custGeom>
              <a:avLst/>
              <a:gdLst/>
              <a:ahLst/>
              <a:cxnLst/>
              <a:rect l="l" t="t" r="r" b="b"/>
              <a:pathLst>
                <a:path w="3272" h="3273" extrusionOk="0">
                  <a:moveTo>
                    <a:pt x="0" y="1"/>
                  </a:moveTo>
                  <a:lnTo>
                    <a:pt x="0" y="3272"/>
                  </a:lnTo>
                  <a:lnTo>
                    <a:pt x="3272" y="3272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Google Shape;1288;p38"/>
            <p:cNvSpPr/>
            <p:nvPr/>
          </p:nvSpPr>
          <p:spPr>
            <a:xfrm>
              <a:off x="536198" y="2245133"/>
              <a:ext cx="52106" cy="52122"/>
            </a:xfrm>
            <a:custGeom>
              <a:avLst/>
              <a:gdLst/>
              <a:ahLst/>
              <a:cxnLst/>
              <a:rect l="l" t="t" r="r" b="b"/>
              <a:pathLst>
                <a:path w="3272" h="3273" extrusionOk="0">
                  <a:moveTo>
                    <a:pt x="0" y="1"/>
                  </a:moveTo>
                  <a:lnTo>
                    <a:pt x="0" y="3273"/>
                  </a:lnTo>
                  <a:lnTo>
                    <a:pt x="3272" y="3273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9" name="Google Shape;1289;p38"/>
            <p:cNvSpPr/>
            <p:nvPr/>
          </p:nvSpPr>
          <p:spPr>
            <a:xfrm>
              <a:off x="536198" y="2321077"/>
              <a:ext cx="52106" cy="52122"/>
            </a:xfrm>
            <a:custGeom>
              <a:avLst/>
              <a:gdLst/>
              <a:ahLst/>
              <a:cxnLst/>
              <a:rect l="l" t="t" r="r" b="b"/>
              <a:pathLst>
                <a:path w="3272" h="3273" extrusionOk="0">
                  <a:moveTo>
                    <a:pt x="0" y="1"/>
                  </a:moveTo>
                  <a:lnTo>
                    <a:pt x="0" y="3272"/>
                  </a:lnTo>
                  <a:lnTo>
                    <a:pt x="3272" y="3272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0" name="Google Shape;1290;p38"/>
            <p:cNvSpPr/>
            <p:nvPr/>
          </p:nvSpPr>
          <p:spPr>
            <a:xfrm>
              <a:off x="536198" y="2397898"/>
              <a:ext cx="52106" cy="52122"/>
            </a:xfrm>
            <a:custGeom>
              <a:avLst/>
              <a:gdLst/>
              <a:ahLst/>
              <a:cxnLst/>
              <a:rect l="l" t="t" r="r" b="b"/>
              <a:pathLst>
                <a:path w="3272" h="3273" extrusionOk="0">
                  <a:moveTo>
                    <a:pt x="0" y="1"/>
                  </a:moveTo>
                  <a:lnTo>
                    <a:pt x="0" y="3273"/>
                  </a:lnTo>
                  <a:lnTo>
                    <a:pt x="3272" y="3273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536198" y="2474735"/>
              <a:ext cx="52106" cy="51230"/>
            </a:xfrm>
            <a:custGeom>
              <a:avLst/>
              <a:gdLst/>
              <a:ahLst/>
              <a:cxnLst/>
              <a:rect l="l" t="t" r="r" b="b"/>
              <a:pathLst>
                <a:path w="3272" h="3217" extrusionOk="0">
                  <a:moveTo>
                    <a:pt x="0" y="0"/>
                  </a:moveTo>
                  <a:lnTo>
                    <a:pt x="0" y="3216"/>
                  </a:lnTo>
                  <a:lnTo>
                    <a:pt x="3272" y="3216"/>
                  </a:lnTo>
                  <a:lnTo>
                    <a:pt x="32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2" name="Google Shape;1292;p38"/>
            <p:cNvSpPr/>
            <p:nvPr/>
          </p:nvSpPr>
          <p:spPr>
            <a:xfrm>
              <a:off x="536198" y="2550680"/>
              <a:ext cx="52106" cy="52106"/>
            </a:xfrm>
            <a:custGeom>
              <a:avLst/>
              <a:gdLst/>
              <a:ahLst/>
              <a:cxnLst/>
              <a:rect l="l" t="t" r="r" b="b"/>
              <a:pathLst>
                <a:path w="3272" h="3272" extrusionOk="0">
                  <a:moveTo>
                    <a:pt x="0" y="0"/>
                  </a:moveTo>
                  <a:lnTo>
                    <a:pt x="0" y="3272"/>
                  </a:lnTo>
                  <a:lnTo>
                    <a:pt x="3272" y="3272"/>
                  </a:lnTo>
                  <a:lnTo>
                    <a:pt x="32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38"/>
            <p:cNvSpPr/>
            <p:nvPr/>
          </p:nvSpPr>
          <p:spPr>
            <a:xfrm>
              <a:off x="536198" y="2627500"/>
              <a:ext cx="52106" cy="51230"/>
            </a:xfrm>
            <a:custGeom>
              <a:avLst/>
              <a:gdLst/>
              <a:ahLst/>
              <a:cxnLst/>
              <a:rect l="l" t="t" r="r" b="b"/>
              <a:pathLst>
                <a:path w="3272" h="3217" extrusionOk="0">
                  <a:moveTo>
                    <a:pt x="0" y="0"/>
                  </a:moveTo>
                  <a:lnTo>
                    <a:pt x="0" y="3216"/>
                  </a:lnTo>
                  <a:lnTo>
                    <a:pt x="3272" y="3216"/>
                  </a:lnTo>
                  <a:lnTo>
                    <a:pt x="32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Google Shape;1294;p38"/>
            <p:cNvSpPr/>
            <p:nvPr/>
          </p:nvSpPr>
          <p:spPr>
            <a:xfrm>
              <a:off x="611251" y="1786836"/>
              <a:ext cx="52122" cy="51230"/>
            </a:xfrm>
            <a:custGeom>
              <a:avLst/>
              <a:gdLst/>
              <a:ahLst/>
              <a:cxnLst/>
              <a:rect l="l" t="t" r="r" b="b"/>
              <a:pathLst>
                <a:path w="3273" h="3217" extrusionOk="0">
                  <a:moveTo>
                    <a:pt x="1" y="1"/>
                  </a:moveTo>
                  <a:lnTo>
                    <a:pt x="1" y="3217"/>
                  </a:lnTo>
                  <a:lnTo>
                    <a:pt x="3272" y="3217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5" name="Google Shape;1295;p38"/>
            <p:cNvSpPr/>
            <p:nvPr/>
          </p:nvSpPr>
          <p:spPr>
            <a:xfrm>
              <a:off x="611251" y="1862781"/>
              <a:ext cx="52122" cy="52122"/>
            </a:xfrm>
            <a:custGeom>
              <a:avLst/>
              <a:gdLst/>
              <a:ahLst/>
              <a:cxnLst/>
              <a:rect l="l" t="t" r="r" b="b"/>
              <a:pathLst>
                <a:path w="3273" h="3273" extrusionOk="0">
                  <a:moveTo>
                    <a:pt x="1" y="1"/>
                  </a:moveTo>
                  <a:lnTo>
                    <a:pt x="1" y="3272"/>
                  </a:lnTo>
                  <a:lnTo>
                    <a:pt x="3272" y="3272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6" name="Google Shape;1296;p38"/>
            <p:cNvSpPr/>
            <p:nvPr/>
          </p:nvSpPr>
          <p:spPr>
            <a:xfrm>
              <a:off x="611251" y="1939601"/>
              <a:ext cx="52122" cy="51246"/>
            </a:xfrm>
            <a:custGeom>
              <a:avLst/>
              <a:gdLst/>
              <a:ahLst/>
              <a:cxnLst/>
              <a:rect l="l" t="t" r="r" b="b"/>
              <a:pathLst>
                <a:path w="3273" h="3218" extrusionOk="0">
                  <a:moveTo>
                    <a:pt x="1" y="1"/>
                  </a:moveTo>
                  <a:lnTo>
                    <a:pt x="1" y="3217"/>
                  </a:lnTo>
                  <a:lnTo>
                    <a:pt x="3272" y="3217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1297;p38"/>
            <p:cNvSpPr/>
            <p:nvPr/>
          </p:nvSpPr>
          <p:spPr>
            <a:xfrm>
              <a:off x="611251" y="2015546"/>
              <a:ext cx="52122" cy="52122"/>
            </a:xfrm>
            <a:custGeom>
              <a:avLst/>
              <a:gdLst/>
              <a:ahLst/>
              <a:cxnLst/>
              <a:rect l="l" t="t" r="r" b="b"/>
              <a:pathLst>
                <a:path w="3273" h="3273" extrusionOk="0">
                  <a:moveTo>
                    <a:pt x="1" y="1"/>
                  </a:moveTo>
                  <a:lnTo>
                    <a:pt x="1" y="3272"/>
                  </a:lnTo>
                  <a:lnTo>
                    <a:pt x="3272" y="3272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8" name="Google Shape;1298;p38"/>
            <p:cNvSpPr/>
            <p:nvPr/>
          </p:nvSpPr>
          <p:spPr>
            <a:xfrm>
              <a:off x="611251" y="2092367"/>
              <a:ext cx="52122" cy="52122"/>
            </a:xfrm>
            <a:custGeom>
              <a:avLst/>
              <a:gdLst/>
              <a:ahLst/>
              <a:cxnLst/>
              <a:rect l="l" t="t" r="r" b="b"/>
              <a:pathLst>
                <a:path w="3273" h="3273" extrusionOk="0">
                  <a:moveTo>
                    <a:pt x="1" y="1"/>
                  </a:moveTo>
                  <a:lnTo>
                    <a:pt x="1" y="3273"/>
                  </a:lnTo>
                  <a:lnTo>
                    <a:pt x="3272" y="3273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Google Shape;1299;p38"/>
            <p:cNvSpPr/>
            <p:nvPr/>
          </p:nvSpPr>
          <p:spPr>
            <a:xfrm>
              <a:off x="611251" y="2168312"/>
              <a:ext cx="52122" cy="52122"/>
            </a:xfrm>
            <a:custGeom>
              <a:avLst/>
              <a:gdLst/>
              <a:ahLst/>
              <a:cxnLst/>
              <a:rect l="l" t="t" r="r" b="b"/>
              <a:pathLst>
                <a:path w="3273" h="3273" extrusionOk="0">
                  <a:moveTo>
                    <a:pt x="1" y="1"/>
                  </a:moveTo>
                  <a:lnTo>
                    <a:pt x="1" y="3272"/>
                  </a:lnTo>
                  <a:lnTo>
                    <a:pt x="3272" y="3272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0" name="Google Shape;1300;p38"/>
            <p:cNvSpPr/>
            <p:nvPr/>
          </p:nvSpPr>
          <p:spPr>
            <a:xfrm>
              <a:off x="611251" y="2245133"/>
              <a:ext cx="52122" cy="52122"/>
            </a:xfrm>
            <a:custGeom>
              <a:avLst/>
              <a:gdLst/>
              <a:ahLst/>
              <a:cxnLst/>
              <a:rect l="l" t="t" r="r" b="b"/>
              <a:pathLst>
                <a:path w="3273" h="3273" extrusionOk="0">
                  <a:moveTo>
                    <a:pt x="1" y="1"/>
                  </a:moveTo>
                  <a:lnTo>
                    <a:pt x="1" y="3273"/>
                  </a:lnTo>
                  <a:lnTo>
                    <a:pt x="3272" y="3273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1301;p38"/>
            <p:cNvSpPr/>
            <p:nvPr/>
          </p:nvSpPr>
          <p:spPr>
            <a:xfrm>
              <a:off x="611251" y="2321077"/>
              <a:ext cx="52122" cy="52122"/>
            </a:xfrm>
            <a:custGeom>
              <a:avLst/>
              <a:gdLst/>
              <a:ahLst/>
              <a:cxnLst/>
              <a:rect l="l" t="t" r="r" b="b"/>
              <a:pathLst>
                <a:path w="3273" h="3273" extrusionOk="0">
                  <a:moveTo>
                    <a:pt x="1" y="1"/>
                  </a:moveTo>
                  <a:lnTo>
                    <a:pt x="1" y="3272"/>
                  </a:lnTo>
                  <a:lnTo>
                    <a:pt x="3272" y="3272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38"/>
            <p:cNvSpPr/>
            <p:nvPr/>
          </p:nvSpPr>
          <p:spPr>
            <a:xfrm>
              <a:off x="611251" y="2397898"/>
              <a:ext cx="52122" cy="52122"/>
            </a:xfrm>
            <a:custGeom>
              <a:avLst/>
              <a:gdLst/>
              <a:ahLst/>
              <a:cxnLst/>
              <a:rect l="l" t="t" r="r" b="b"/>
              <a:pathLst>
                <a:path w="3273" h="3273" extrusionOk="0">
                  <a:moveTo>
                    <a:pt x="1" y="1"/>
                  </a:moveTo>
                  <a:lnTo>
                    <a:pt x="1" y="3273"/>
                  </a:lnTo>
                  <a:lnTo>
                    <a:pt x="3272" y="3273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3" name="Google Shape;1303;p38"/>
            <p:cNvSpPr/>
            <p:nvPr/>
          </p:nvSpPr>
          <p:spPr>
            <a:xfrm>
              <a:off x="611251" y="2474735"/>
              <a:ext cx="52122" cy="51230"/>
            </a:xfrm>
            <a:custGeom>
              <a:avLst/>
              <a:gdLst/>
              <a:ahLst/>
              <a:cxnLst/>
              <a:rect l="l" t="t" r="r" b="b"/>
              <a:pathLst>
                <a:path w="3273" h="3217" extrusionOk="0">
                  <a:moveTo>
                    <a:pt x="1" y="0"/>
                  </a:moveTo>
                  <a:lnTo>
                    <a:pt x="1" y="3216"/>
                  </a:lnTo>
                  <a:lnTo>
                    <a:pt x="3272" y="3216"/>
                  </a:lnTo>
                  <a:lnTo>
                    <a:pt x="32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4" name="Google Shape;1304;p38"/>
            <p:cNvSpPr/>
            <p:nvPr/>
          </p:nvSpPr>
          <p:spPr>
            <a:xfrm>
              <a:off x="611251" y="2550680"/>
              <a:ext cx="52122" cy="52106"/>
            </a:xfrm>
            <a:custGeom>
              <a:avLst/>
              <a:gdLst/>
              <a:ahLst/>
              <a:cxnLst/>
              <a:rect l="l" t="t" r="r" b="b"/>
              <a:pathLst>
                <a:path w="3273" h="3272" extrusionOk="0">
                  <a:moveTo>
                    <a:pt x="1" y="0"/>
                  </a:moveTo>
                  <a:lnTo>
                    <a:pt x="1" y="3272"/>
                  </a:lnTo>
                  <a:lnTo>
                    <a:pt x="3272" y="3272"/>
                  </a:lnTo>
                  <a:lnTo>
                    <a:pt x="32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5" name="Google Shape;1305;p38"/>
            <p:cNvSpPr/>
            <p:nvPr/>
          </p:nvSpPr>
          <p:spPr>
            <a:xfrm>
              <a:off x="611251" y="2627500"/>
              <a:ext cx="52122" cy="51230"/>
            </a:xfrm>
            <a:custGeom>
              <a:avLst/>
              <a:gdLst/>
              <a:ahLst/>
              <a:cxnLst/>
              <a:rect l="l" t="t" r="r" b="b"/>
              <a:pathLst>
                <a:path w="3273" h="3217" extrusionOk="0">
                  <a:moveTo>
                    <a:pt x="1" y="0"/>
                  </a:moveTo>
                  <a:lnTo>
                    <a:pt x="1" y="3216"/>
                  </a:lnTo>
                  <a:lnTo>
                    <a:pt x="3272" y="3216"/>
                  </a:lnTo>
                  <a:lnTo>
                    <a:pt x="32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38"/>
            <p:cNvSpPr/>
            <p:nvPr/>
          </p:nvSpPr>
          <p:spPr>
            <a:xfrm>
              <a:off x="583000" y="2742286"/>
              <a:ext cx="73301" cy="73317"/>
            </a:xfrm>
            <a:custGeom>
              <a:avLst/>
              <a:gdLst/>
              <a:ahLst/>
              <a:cxnLst/>
              <a:rect l="l" t="t" r="r" b="b"/>
              <a:pathLst>
                <a:path w="4603" h="4604" extrusionOk="0">
                  <a:moveTo>
                    <a:pt x="0" y="1"/>
                  </a:moveTo>
                  <a:lnTo>
                    <a:pt x="0" y="4603"/>
                  </a:lnTo>
                  <a:lnTo>
                    <a:pt x="4603" y="4603"/>
                  </a:lnTo>
                  <a:lnTo>
                    <a:pt x="4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7" name="Google Shape;1307;p38"/>
            <p:cNvSpPr/>
            <p:nvPr/>
          </p:nvSpPr>
          <p:spPr>
            <a:xfrm>
              <a:off x="536198" y="2699910"/>
              <a:ext cx="74193" cy="73301"/>
            </a:xfrm>
            <a:custGeom>
              <a:avLst/>
              <a:gdLst/>
              <a:ahLst/>
              <a:cxnLst/>
              <a:rect l="l" t="t" r="r" b="b"/>
              <a:pathLst>
                <a:path w="4659" h="4603" extrusionOk="0">
                  <a:moveTo>
                    <a:pt x="0" y="0"/>
                  </a:moveTo>
                  <a:lnTo>
                    <a:pt x="0" y="4603"/>
                  </a:lnTo>
                  <a:lnTo>
                    <a:pt x="4658" y="4603"/>
                  </a:lnTo>
                  <a:lnTo>
                    <a:pt x="46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08" name="Google Shape;1308;p38"/>
            <p:cNvGrpSpPr/>
            <p:nvPr/>
          </p:nvGrpSpPr>
          <p:grpSpPr>
            <a:xfrm>
              <a:off x="937978" y="2049991"/>
              <a:ext cx="2472532" cy="1113534"/>
              <a:chOff x="937978" y="2049991"/>
              <a:chExt cx="2472532" cy="1113534"/>
            </a:xfrm>
          </p:grpSpPr>
          <p:grpSp>
            <p:nvGrpSpPr>
              <p:cNvPr id="1309" name="Google Shape;1309;p38"/>
              <p:cNvGrpSpPr/>
              <p:nvPr/>
            </p:nvGrpSpPr>
            <p:grpSpPr>
              <a:xfrm>
                <a:off x="937978" y="2049991"/>
                <a:ext cx="2472532" cy="1113534"/>
                <a:chOff x="937978" y="2049991"/>
                <a:chExt cx="2472532" cy="1113534"/>
              </a:xfrm>
            </p:grpSpPr>
            <p:sp>
              <p:nvSpPr>
                <p:cNvPr id="1310" name="Google Shape;1310;p38"/>
                <p:cNvSpPr/>
                <p:nvPr/>
              </p:nvSpPr>
              <p:spPr>
                <a:xfrm>
                  <a:off x="3299228" y="2607180"/>
                  <a:ext cx="89194" cy="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1" h="1" fill="none" extrusionOk="0">
                      <a:moveTo>
                        <a:pt x="0" y="1"/>
                      </a:moveTo>
                      <a:lnTo>
                        <a:pt x="560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5545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11" name="Google Shape;1311;p38"/>
                <p:cNvSpPr/>
                <p:nvPr/>
              </p:nvSpPr>
              <p:spPr>
                <a:xfrm>
                  <a:off x="3367211" y="2585109"/>
                  <a:ext cx="43299" cy="43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9" h="2718" extrusionOk="0">
                      <a:moveTo>
                        <a:pt x="1332" y="1"/>
                      </a:moveTo>
                      <a:cubicBezTo>
                        <a:pt x="611" y="1"/>
                        <a:pt x="1" y="611"/>
                        <a:pt x="1" y="1387"/>
                      </a:cubicBezTo>
                      <a:cubicBezTo>
                        <a:pt x="1" y="2108"/>
                        <a:pt x="611" y="2718"/>
                        <a:pt x="1332" y="2718"/>
                      </a:cubicBezTo>
                      <a:cubicBezTo>
                        <a:pt x="2108" y="2718"/>
                        <a:pt x="2718" y="2108"/>
                        <a:pt x="2718" y="1387"/>
                      </a:cubicBezTo>
                      <a:cubicBezTo>
                        <a:pt x="2718" y="611"/>
                        <a:pt x="2108" y="1"/>
                        <a:pt x="133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12" name="Google Shape;1312;p38"/>
                <p:cNvSpPr/>
                <p:nvPr/>
              </p:nvSpPr>
              <p:spPr>
                <a:xfrm>
                  <a:off x="960050" y="2072063"/>
                  <a:ext cx="2328589" cy="106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25" h="67152" fill="none" extrusionOk="0">
                      <a:moveTo>
                        <a:pt x="1" y="1"/>
                      </a:moveTo>
                      <a:lnTo>
                        <a:pt x="146225" y="1"/>
                      </a:lnTo>
                      <a:lnTo>
                        <a:pt x="146225" y="67152"/>
                      </a:lnTo>
                      <a:lnTo>
                        <a:pt x="1" y="67152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55451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13" name="Google Shape;1313;p38"/>
                <p:cNvSpPr/>
                <p:nvPr/>
              </p:nvSpPr>
              <p:spPr>
                <a:xfrm>
                  <a:off x="937978" y="2049991"/>
                  <a:ext cx="43283" cy="43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2718" extrusionOk="0">
                      <a:moveTo>
                        <a:pt x="0" y="0"/>
                      </a:moveTo>
                      <a:lnTo>
                        <a:pt x="0" y="2717"/>
                      </a:lnTo>
                      <a:lnTo>
                        <a:pt x="2717" y="2717"/>
                      </a:lnTo>
                      <a:lnTo>
                        <a:pt x="271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14" name="Google Shape;1314;p38"/>
                <p:cNvSpPr/>
                <p:nvPr/>
              </p:nvSpPr>
              <p:spPr>
                <a:xfrm>
                  <a:off x="2102710" y="2049991"/>
                  <a:ext cx="43283" cy="43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2718" extrusionOk="0">
                      <a:moveTo>
                        <a:pt x="0" y="0"/>
                      </a:moveTo>
                      <a:lnTo>
                        <a:pt x="0" y="2717"/>
                      </a:lnTo>
                      <a:lnTo>
                        <a:pt x="2717" y="2717"/>
                      </a:lnTo>
                      <a:lnTo>
                        <a:pt x="271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15" name="Google Shape;1315;p38"/>
                <p:cNvSpPr/>
                <p:nvPr/>
              </p:nvSpPr>
              <p:spPr>
                <a:xfrm>
                  <a:off x="2102710" y="3120242"/>
                  <a:ext cx="43283" cy="43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2718" extrusionOk="0">
                      <a:moveTo>
                        <a:pt x="0" y="0"/>
                      </a:moveTo>
                      <a:lnTo>
                        <a:pt x="0" y="2717"/>
                      </a:lnTo>
                      <a:lnTo>
                        <a:pt x="2717" y="2717"/>
                      </a:lnTo>
                      <a:lnTo>
                        <a:pt x="271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16" name="Google Shape;1316;p38"/>
                <p:cNvSpPr/>
                <p:nvPr/>
              </p:nvSpPr>
              <p:spPr>
                <a:xfrm>
                  <a:off x="937978" y="2585109"/>
                  <a:ext cx="43283" cy="43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2718" extrusionOk="0">
                      <a:moveTo>
                        <a:pt x="0" y="1"/>
                      </a:moveTo>
                      <a:lnTo>
                        <a:pt x="0" y="2718"/>
                      </a:lnTo>
                      <a:lnTo>
                        <a:pt x="2717" y="2718"/>
                      </a:lnTo>
                      <a:lnTo>
                        <a:pt x="271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17" name="Google Shape;1317;p38"/>
                <p:cNvSpPr/>
                <p:nvPr/>
              </p:nvSpPr>
              <p:spPr>
                <a:xfrm>
                  <a:off x="3267443" y="2585109"/>
                  <a:ext cx="43283" cy="43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2718" extrusionOk="0">
                      <a:moveTo>
                        <a:pt x="0" y="1"/>
                      </a:moveTo>
                      <a:lnTo>
                        <a:pt x="0" y="2718"/>
                      </a:lnTo>
                      <a:lnTo>
                        <a:pt x="2717" y="2718"/>
                      </a:lnTo>
                      <a:lnTo>
                        <a:pt x="271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18" name="Google Shape;1318;p38"/>
                <p:cNvSpPr/>
                <p:nvPr/>
              </p:nvSpPr>
              <p:spPr>
                <a:xfrm>
                  <a:off x="937978" y="3120242"/>
                  <a:ext cx="43283" cy="43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2718" extrusionOk="0">
                      <a:moveTo>
                        <a:pt x="0" y="0"/>
                      </a:moveTo>
                      <a:lnTo>
                        <a:pt x="0" y="2717"/>
                      </a:lnTo>
                      <a:lnTo>
                        <a:pt x="2717" y="2717"/>
                      </a:lnTo>
                      <a:lnTo>
                        <a:pt x="271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19" name="Google Shape;1319;p38"/>
                <p:cNvSpPr/>
                <p:nvPr/>
              </p:nvSpPr>
              <p:spPr>
                <a:xfrm>
                  <a:off x="3267443" y="3120242"/>
                  <a:ext cx="43283" cy="43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2718" extrusionOk="0">
                      <a:moveTo>
                        <a:pt x="0" y="0"/>
                      </a:moveTo>
                      <a:lnTo>
                        <a:pt x="0" y="2717"/>
                      </a:lnTo>
                      <a:lnTo>
                        <a:pt x="2717" y="2717"/>
                      </a:lnTo>
                      <a:lnTo>
                        <a:pt x="271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320" name="Google Shape;1320;p38"/>
              <p:cNvSpPr/>
              <p:nvPr/>
            </p:nvSpPr>
            <p:spPr>
              <a:xfrm>
                <a:off x="3267443" y="2049991"/>
                <a:ext cx="43283" cy="43283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718" extrusionOk="0">
                    <a:moveTo>
                      <a:pt x="0" y="0"/>
                    </a:moveTo>
                    <a:lnTo>
                      <a:pt x="0" y="2717"/>
                    </a:lnTo>
                    <a:lnTo>
                      <a:pt x="2717" y="2717"/>
                    </a:lnTo>
                    <a:lnTo>
                      <a:pt x="271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321" name="Google Shape;1321;p38"/>
            <p:cNvSpPr/>
            <p:nvPr/>
          </p:nvSpPr>
          <p:spPr>
            <a:xfrm>
              <a:off x="2983983" y="3091100"/>
              <a:ext cx="195157" cy="197817"/>
            </a:xfrm>
            <a:custGeom>
              <a:avLst/>
              <a:gdLst/>
              <a:ahLst/>
              <a:cxnLst/>
              <a:rect l="l" t="t" r="r" b="b"/>
              <a:pathLst>
                <a:path w="12255" h="12422" extrusionOk="0">
                  <a:moveTo>
                    <a:pt x="0" y="0"/>
                  </a:moveTo>
                  <a:lnTo>
                    <a:pt x="4658" y="12421"/>
                  </a:lnTo>
                  <a:lnTo>
                    <a:pt x="6155" y="6211"/>
                  </a:lnTo>
                  <a:lnTo>
                    <a:pt x="12255" y="4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22" name="Google Shape;1322;p38"/>
          <p:cNvGrpSpPr/>
          <p:nvPr/>
        </p:nvGrpSpPr>
        <p:grpSpPr>
          <a:xfrm>
            <a:off x="3993773" y="1454825"/>
            <a:ext cx="4738502" cy="762301"/>
            <a:chOff x="3993773" y="1454825"/>
            <a:chExt cx="4738502" cy="762301"/>
          </a:xfrm>
        </p:grpSpPr>
        <p:sp>
          <p:nvSpPr>
            <p:cNvPr id="1323" name="Google Shape;1323;p38"/>
            <p:cNvSpPr txBox="1"/>
            <p:nvPr/>
          </p:nvSpPr>
          <p:spPr>
            <a:xfrm flipH="1">
              <a:off x="6199896" y="1762926"/>
              <a:ext cx="2532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</a:t>
              </a: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ransmitir la informacion de manera profesional.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4" name="Google Shape;1324;p38"/>
            <p:cNvSpPr txBox="1"/>
            <p:nvPr/>
          </p:nvSpPr>
          <p:spPr>
            <a:xfrm>
              <a:off x="6199975" y="1454825"/>
              <a:ext cx="2532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Ambiente profesional</a:t>
              </a:r>
              <a:endParaRPr sz="18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25" name="Google Shape;1325;p38"/>
            <p:cNvSpPr/>
            <p:nvPr/>
          </p:nvSpPr>
          <p:spPr>
            <a:xfrm>
              <a:off x="5585729" y="1550225"/>
              <a:ext cx="585300" cy="58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lt1"/>
                </a:solidFill>
              </a:endParaRPr>
            </a:p>
          </p:txBody>
        </p:sp>
        <p:cxnSp>
          <p:nvCxnSpPr>
            <p:cNvPr id="1326" name="Google Shape;1326;p38"/>
            <p:cNvCxnSpPr/>
            <p:nvPr/>
          </p:nvCxnSpPr>
          <p:spPr>
            <a:xfrm>
              <a:off x="3993773" y="1844075"/>
              <a:ext cx="1408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diamond" w="sm" len="sm"/>
              <a:tailEnd type="diamond" w="sm" len="sm"/>
            </a:ln>
          </p:spPr>
        </p:cxnSp>
      </p:grpSp>
      <p:grpSp>
        <p:nvGrpSpPr>
          <p:cNvPr id="1327" name="Google Shape;1327;p38"/>
          <p:cNvGrpSpPr/>
          <p:nvPr/>
        </p:nvGrpSpPr>
        <p:grpSpPr>
          <a:xfrm>
            <a:off x="3993773" y="2536412"/>
            <a:ext cx="4738502" cy="895801"/>
            <a:chOff x="3993773" y="2536412"/>
            <a:chExt cx="4738502" cy="895801"/>
          </a:xfrm>
        </p:grpSpPr>
        <p:sp>
          <p:nvSpPr>
            <p:cNvPr id="1328" name="Google Shape;1328;p38"/>
            <p:cNvSpPr txBox="1"/>
            <p:nvPr/>
          </p:nvSpPr>
          <p:spPr>
            <a:xfrm flipH="1">
              <a:off x="6199896" y="2844513"/>
              <a:ext cx="2532300" cy="5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Mantener un tono de relajación para promover facilidad en el acercamiento. </a:t>
              </a:r>
            </a:p>
          </p:txBody>
        </p:sp>
        <p:sp>
          <p:nvSpPr>
            <p:cNvPr id="1329" name="Google Shape;1329;p38"/>
            <p:cNvSpPr txBox="1"/>
            <p:nvPr/>
          </p:nvSpPr>
          <p:spPr>
            <a:xfrm>
              <a:off x="6199975" y="2536412"/>
              <a:ext cx="2532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Diversion</a:t>
              </a:r>
              <a:endParaRPr sz="18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30" name="Google Shape;1330;p38"/>
            <p:cNvSpPr/>
            <p:nvPr/>
          </p:nvSpPr>
          <p:spPr>
            <a:xfrm>
              <a:off x="5585729" y="2631800"/>
              <a:ext cx="585300" cy="58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lt1"/>
                </a:solidFill>
              </a:endParaRPr>
            </a:p>
          </p:txBody>
        </p:sp>
        <p:cxnSp>
          <p:nvCxnSpPr>
            <p:cNvPr id="1331" name="Google Shape;1331;p38"/>
            <p:cNvCxnSpPr/>
            <p:nvPr/>
          </p:nvCxnSpPr>
          <p:spPr>
            <a:xfrm>
              <a:off x="3993773" y="2925650"/>
              <a:ext cx="1408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diamond" w="sm" len="sm"/>
              <a:tailEnd type="diamond" w="sm" len="sm"/>
            </a:ln>
          </p:spPr>
        </p:cxnSp>
      </p:grpSp>
      <p:grpSp>
        <p:nvGrpSpPr>
          <p:cNvPr id="1332" name="Google Shape;1332;p38"/>
          <p:cNvGrpSpPr/>
          <p:nvPr/>
        </p:nvGrpSpPr>
        <p:grpSpPr>
          <a:xfrm>
            <a:off x="2706775" y="3617999"/>
            <a:ext cx="6025500" cy="762301"/>
            <a:chOff x="2706775" y="3617999"/>
            <a:chExt cx="6025500" cy="762301"/>
          </a:xfrm>
        </p:grpSpPr>
        <p:sp>
          <p:nvSpPr>
            <p:cNvPr id="1333" name="Google Shape;1333;p38"/>
            <p:cNvSpPr txBox="1"/>
            <p:nvPr/>
          </p:nvSpPr>
          <p:spPr>
            <a:xfrm flipH="1">
              <a:off x="6199896" y="3926100"/>
              <a:ext cx="2532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Mantener la pagina consistente con estandares de accesibilidad. 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4" name="Google Shape;1334;p38"/>
            <p:cNvSpPr txBox="1"/>
            <p:nvPr/>
          </p:nvSpPr>
          <p:spPr>
            <a:xfrm>
              <a:off x="6199975" y="3617999"/>
              <a:ext cx="2532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Accesibilidad</a:t>
              </a:r>
              <a:endParaRPr sz="18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35" name="Google Shape;1335;p38"/>
            <p:cNvSpPr/>
            <p:nvPr/>
          </p:nvSpPr>
          <p:spPr>
            <a:xfrm>
              <a:off x="5585729" y="3713375"/>
              <a:ext cx="585300" cy="58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lt1"/>
                </a:solidFill>
              </a:endParaRPr>
            </a:p>
          </p:txBody>
        </p:sp>
        <p:cxnSp>
          <p:nvCxnSpPr>
            <p:cNvPr id="1336" name="Google Shape;1336;p38"/>
            <p:cNvCxnSpPr/>
            <p:nvPr/>
          </p:nvCxnSpPr>
          <p:spPr>
            <a:xfrm>
              <a:off x="2706775" y="4007225"/>
              <a:ext cx="2695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diamond" w="sm" len="sm"/>
              <a:tailEnd type="diamond" w="sm" len="sm"/>
            </a:ln>
          </p:spPr>
        </p:cxnSp>
      </p:grpSp>
      <p:sp>
        <p:nvSpPr>
          <p:cNvPr id="1337" name="Google Shape;1337;p38"/>
          <p:cNvSpPr/>
          <p:nvPr/>
        </p:nvSpPr>
        <p:spPr>
          <a:xfrm>
            <a:off x="5705139" y="2752421"/>
            <a:ext cx="346479" cy="346458"/>
          </a:xfrm>
          <a:custGeom>
            <a:avLst/>
            <a:gdLst/>
            <a:ahLst/>
            <a:cxnLst/>
            <a:rect l="l" t="t" r="r" b="b"/>
            <a:pathLst>
              <a:path w="15976" h="15975" extrusionOk="0">
                <a:moveTo>
                  <a:pt x="4227" y="9396"/>
                </a:moveTo>
                <a:lnTo>
                  <a:pt x="4227" y="10340"/>
                </a:lnTo>
                <a:lnTo>
                  <a:pt x="1874" y="10340"/>
                </a:lnTo>
                <a:lnTo>
                  <a:pt x="1874" y="9396"/>
                </a:lnTo>
                <a:close/>
                <a:moveTo>
                  <a:pt x="7541" y="9396"/>
                </a:moveTo>
                <a:lnTo>
                  <a:pt x="7541" y="10340"/>
                </a:lnTo>
                <a:lnTo>
                  <a:pt x="5188" y="10340"/>
                </a:lnTo>
                <a:lnTo>
                  <a:pt x="5171" y="9396"/>
                </a:lnTo>
                <a:close/>
                <a:moveTo>
                  <a:pt x="10341" y="9396"/>
                </a:moveTo>
                <a:lnTo>
                  <a:pt x="10341" y="10340"/>
                </a:lnTo>
                <a:lnTo>
                  <a:pt x="8452" y="10340"/>
                </a:lnTo>
                <a:lnTo>
                  <a:pt x="8452" y="9396"/>
                </a:lnTo>
                <a:close/>
                <a:moveTo>
                  <a:pt x="12214" y="9396"/>
                </a:moveTo>
                <a:lnTo>
                  <a:pt x="12214" y="10340"/>
                </a:lnTo>
                <a:lnTo>
                  <a:pt x="11269" y="10340"/>
                </a:lnTo>
                <a:lnTo>
                  <a:pt x="11269" y="9396"/>
                </a:lnTo>
                <a:close/>
                <a:moveTo>
                  <a:pt x="14086" y="9396"/>
                </a:moveTo>
                <a:lnTo>
                  <a:pt x="14086" y="10340"/>
                </a:lnTo>
                <a:lnTo>
                  <a:pt x="13158" y="10340"/>
                </a:lnTo>
                <a:lnTo>
                  <a:pt x="13158" y="9396"/>
                </a:lnTo>
                <a:close/>
                <a:moveTo>
                  <a:pt x="4227" y="11285"/>
                </a:moveTo>
                <a:lnTo>
                  <a:pt x="4227" y="12213"/>
                </a:lnTo>
                <a:lnTo>
                  <a:pt x="1874" y="12213"/>
                </a:lnTo>
                <a:lnTo>
                  <a:pt x="1874" y="11285"/>
                </a:lnTo>
                <a:close/>
                <a:moveTo>
                  <a:pt x="10341" y="11285"/>
                </a:moveTo>
                <a:lnTo>
                  <a:pt x="10341" y="12213"/>
                </a:lnTo>
                <a:lnTo>
                  <a:pt x="8452" y="12213"/>
                </a:lnTo>
                <a:lnTo>
                  <a:pt x="8452" y="11285"/>
                </a:lnTo>
                <a:close/>
                <a:moveTo>
                  <a:pt x="7541" y="11285"/>
                </a:moveTo>
                <a:lnTo>
                  <a:pt x="7541" y="12229"/>
                </a:lnTo>
                <a:lnTo>
                  <a:pt x="5188" y="12229"/>
                </a:lnTo>
                <a:lnTo>
                  <a:pt x="5171" y="11285"/>
                </a:lnTo>
                <a:close/>
                <a:moveTo>
                  <a:pt x="13158" y="11285"/>
                </a:moveTo>
                <a:lnTo>
                  <a:pt x="13158" y="12229"/>
                </a:lnTo>
                <a:lnTo>
                  <a:pt x="12214" y="12229"/>
                </a:lnTo>
                <a:lnTo>
                  <a:pt x="12214" y="11285"/>
                </a:lnTo>
                <a:close/>
                <a:moveTo>
                  <a:pt x="4227" y="13157"/>
                </a:moveTo>
                <a:lnTo>
                  <a:pt x="4227" y="14102"/>
                </a:lnTo>
                <a:lnTo>
                  <a:pt x="1874" y="14102"/>
                </a:lnTo>
                <a:lnTo>
                  <a:pt x="1874" y="13157"/>
                </a:lnTo>
                <a:close/>
                <a:moveTo>
                  <a:pt x="9861" y="13157"/>
                </a:moveTo>
                <a:lnTo>
                  <a:pt x="9861" y="14102"/>
                </a:lnTo>
                <a:lnTo>
                  <a:pt x="5171" y="14102"/>
                </a:lnTo>
                <a:lnTo>
                  <a:pt x="5171" y="13157"/>
                </a:lnTo>
                <a:close/>
                <a:moveTo>
                  <a:pt x="12214" y="13157"/>
                </a:moveTo>
                <a:lnTo>
                  <a:pt x="12214" y="14102"/>
                </a:lnTo>
                <a:lnTo>
                  <a:pt x="11269" y="14102"/>
                </a:lnTo>
                <a:lnTo>
                  <a:pt x="11269" y="13157"/>
                </a:lnTo>
                <a:close/>
                <a:moveTo>
                  <a:pt x="14086" y="13157"/>
                </a:moveTo>
                <a:lnTo>
                  <a:pt x="14086" y="14102"/>
                </a:lnTo>
                <a:lnTo>
                  <a:pt x="13158" y="14102"/>
                </a:lnTo>
                <a:lnTo>
                  <a:pt x="13158" y="13157"/>
                </a:lnTo>
                <a:close/>
                <a:moveTo>
                  <a:pt x="3763" y="0"/>
                </a:moveTo>
                <a:lnTo>
                  <a:pt x="3763" y="945"/>
                </a:lnTo>
                <a:lnTo>
                  <a:pt x="2835" y="945"/>
                </a:lnTo>
                <a:lnTo>
                  <a:pt x="2835" y="1873"/>
                </a:lnTo>
                <a:lnTo>
                  <a:pt x="3763" y="1873"/>
                </a:lnTo>
                <a:lnTo>
                  <a:pt x="3763" y="2817"/>
                </a:lnTo>
                <a:lnTo>
                  <a:pt x="5171" y="2817"/>
                </a:lnTo>
                <a:cubicBezTo>
                  <a:pt x="5768" y="2817"/>
                  <a:pt x="6298" y="2436"/>
                  <a:pt x="6497" y="1873"/>
                </a:cubicBezTo>
                <a:lnTo>
                  <a:pt x="12214" y="1873"/>
                </a:lnTo>
                <a:cubicBezTo>
                  <a:pt x="13473" y="1873"/>
                  <a:pt x="13473" y="3762"/>
                  <a:pt x="12214" y="3762"/>
                </a:cubicBezTo>
                <a:lnTo>
                  <a:pt x="8469" y="3762"/>
                </a:lnTo>
                <a:cubicBezTo>
                  <a:pt x="7938" y="3762"/>
                  <a:pt x="7524" y="4176"/>
                  <a:pt x="7524" y="4706"/>
                </a:cubicBezTo>
                <a:lnTo>
                  <a:pt x="7524" y="5717"/>
                </a:lnTo>
                <a:cubicBezTo>
                  <a:pt x="6961" y="5916"/>
                  <a:pt x="6580" y="6446"/>
                  <a:pt x="6580" y="7043"/>
                </a:cubicBezTo>
                <a:lnTo>
                  <a:pt x="6580" y="7523"/>
                </a:lnTo>
                <a:lnTo>
                  <a:pt x="1" y="7523"/>
                </a:lnTo>
                <a:lnTo>
                  <a:pt x="1" y="15974"/>
                </a:lnTo>
                <a:lnTo>
                  <a:pt x="15975" y="15974"/>
                </a:lnTo>
                <a:lnTo>
                  <a:pt x="15975" y="7523"/>
                </a:lnTo>
                <a:lnTo>
                  <a:pt x="9397" y="7523"/>
                </a:lnTo>
                <a:lnTo>
                  <a:pt x="9397" y="7043"/>
                </a:lnTo>
                <a:cubicBezTo>
                  <a:pt x="9397" y="6446"/>
                  <a:pt x="9016" y="5916"/>
                  <a:pt x="8452" y="5717"/>
                </a:cubicBezTo>
                <a:lnTo>
                  <a:pt x="8452" y="4706"/>
                </a:lnTo>
                <a:lnTo>
                  <a:pt x="12214" y="4706"/>
                </a:lnTo>
                <a:cubicBezTo>
                  <a:pt x="13258" y="4706"/>
                  <a:pt x="14086" y="3861"/>
                  <a:pt x="14086" y="2817"/>
                </a:cubicBezTo>
                <a:cubicBezTo>
                  <a:pt x="14086" y="1790"/>
                  <a:pt x="13258" y="945"/>
                  <a:pt x="12214" y="945"/>
                </a:cubicBezTo>
                <a:lnTo>
                  <a:pt x="6497" y="945"/>
                </a:lnTo>
                <a:cubicBezTo>
                  <a:pt x="6298" y="381"/>
                  <a:pt x="5768" y="0"/>
                  <a:pt x="517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38" name="Google Shape;1338;p38"/>
          <p:cNvGrpSpPr/>
          <p:nvPr/>
        </p:nvGrpSpPr>
        <p:grpSpPr>
          <a:xfrm>
            <a:off x="5705124" y="3833981"/>
            <a:ext cx="346510" cy="346489"/>
            <a:chOff x="3928385" y="1167405"/>
            <a:chExt cx="456235" cy="456206"/>
          </a:xfrm>
        </p:grpSpPr>
        <p:sp>
          <p:nvSpPr>
            <p:cNvPr id="1339" name="Google Shape;1339;p38"/>
            <p:cNvSpPr/>
            <p:nvPr/>
          </p:nvSpPr>
          <p:spPr>
            <a:xfrm>
              <a:off x="3928385" y="1167405"/>
              <a:ext cx="107462" cy="107433"/>
            </a:xfrm>
            <a:custGeom>
              <a:avLst/>
              <a:gdLst/>
              <a:ahLst/>
              <a:cxnLst/>
              <a:rect l="l" t="t" r="r" b="b"/>
              <a:pathLst>
                <a:path w="3763" h="3762" extrusionOk="0">
                  <a:moveTo>
                    <a:pt x="1" y="0"/>
                  </a:moveTo>
                  <a:lnTo>
                    <a:pt x="1" y="3762"/>
                  </a:lnTo>
                  <a:lnTo>
                    <a:pt x="3762" y="3762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0" name="Google Shape;1340;p38"/>
            <p:cNvSpPr/>
            <p:nvPr/>
          </p:nvSpPr>
          <p:spPr>
            <a:xfrm>
              <a:off x="3928385" y="1408745"/>
              <a:ext cx="107462" cy="80932"/>
            </a:xfrm>
            <a:custGeom>
              <a:avLst/>
              <a:gdLst/>
              <a:ahLst/>
              <a:cxnLst/>
              <a:rect l="l" t="t" r="r" b="b"/>
              <a:pathLst>
                <a:path w="3763" h="2834" extrusionOk="0">
                  <a:moveTo>
                    <a:pt x="1" y="0"/>
                  </a:moveTo>
                  <a:lnTo>
                    <a:pt x="1" y="2834"/>
                  </a:lnTo>
                  <a:lnTo>
                    <a:pt x="3762" y="2834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3928385" y="1301797"/>
              <a:ext cx="107462" cy="80475"/>
            </a:xfrm>
            <a:custGeom>
              <a:avLst/>
              <a:gdLst/>
              <a:ahLst/>
              <a:cxnLst/>
              <a:rect l="l" t="t" r="r" b="b"/>
              <a:pathLst>
                <a:path w="3763" h="2818" extrusionOk="0">
                  <a:moveTo>
                    <a:pt x="1" y="0"/>
                  </a:moveTo>
                  <a:lnTo>
                    <a:pt x="1" y="2817"/>
                  </a:lnTo>
                  <a:lnTo>
                    <a:pt x="3762" y="2817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2" name="Google Shape;1342;p38"/>
            <p:cNvSpPr/>
            <p:nvPr/>
          </p:nvSpPr>
          <p:spPr>
            <a:xfrm>
              <a:off x="3928385" y="1516149"/>
              <a:ext cx="107462" cy="107462"/>
            </a:xfrm>
            <a:custGeom>
              <a:avLst/>
              <a:gdLst/>
              <a:ahLst/>
              <a:cxnLst/>
              <a:rect l="l" t="t" r="r" b="b"/>
              <a:pathLst>
                <a:path w="3763" h="3763" extrusionOk="0">
                  <a:moveTo>
                    <a:pt x="1" y="1"/>
                  </a:moveTo>
                  <a:lnTo>
                    <a:pt x="1" y="3762"/>
                  </a:lnTo>
                  <a:lnTo>
                    <a:pt x="3762" y="3762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3" name="Google Shape;1343;p38"/>
            <p:cNvSpPr/>
            <p:nvPr/>
          </p:nvSpPr>
          <p:spPr>
            <a:xfrm>
              <a:off x="4277158" y="1167405"/>
              <a:ext cx="107462" cy="107433"/>
            </a:xfrm>
            <a:custGeom>
              <a:avLst/>
              <a:gdLst/>
              <a:ahLst/>
              <a:cxnLst/>
              <a:rect l="l" t="t" r="r" b="b"/>
              <a:pathLst>
                <a:path w="3763" h="3762" extrusionOk="0">
                  <a:moveTo>
                    <a:pt x="1" y="0"/>
                  </a:moveTo>
                  <a:lnTo>
                    <a:pt x="1" y="3762"/>
                  </a:lnTo>
                  <a:lnTo>
                    <a:pt x="3762" y="3762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4" name="Google Shape;1344;p38"/>
            <p:cNvSpPr/>
            <p:nvPr/>
          </p:nvSpPr>
          <p:spPr>
            <a:xfrm>
              <a:off x="4062320" y="1516149"/>
              <a:ext cx="80475" cy="107462"/>
            </a:xfrm>
            <a:custGeom>
              <a:avLst/>
              <a:gdLst/>
              <a:ahLst/>
              <a:cxnLst/>
              <a:rect l="l" t="t" r="r" b="b"/>
              <a:pathLst>
                <a:path w="2818" h="3763" extrusionOk="0">
                  <a:moveTo>
                    <a:pt x="0" y="1"/>
                  </a:moveTo>
                  <a:lnTo>
                    <a:pt x="0" y="3762"/>
                  </a:lnTo>
                  <a:lnTo>
                    <a:pt x="2817" y="3762"/>
                  </a:lnTo>
                  <a:lnTo>
                    <a:pt x="28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5" name="Google Shape;1345;p38"/>
            <p:cNvSpPr/>
            <p:nvPr/>
          </p:nvSpPr>
          <p:spPr>
            <a:xfrm>
              <a:off x="4169725" y="1167405"/>
              <a:ext cx="80504" cy="107433"/>
            </a:xfrm>
            <a:custGeom>
              <a:avLst/>
              <a:gdLst/>
              <a:ahLst/>
              <a:cxnLst/>
              <a:rect l="l" t="t" r="r" b="b"/>
              <a:pathLst>
                <a:path w="2819" h="3762" extrusionOk="0">
                  <a:moveTo>
                    <a:pt x="1" y="0"/>
                  </a:moveTo>
                  <a:lnTo>
                    <a:pt x="1" y="3762"/>
                  </a:lnTo>
                  <a:lnTo>
                    <a:pt x="2818" y="3762"/>
                  </a:lnTo>
                  <a:lnTo>
                    <a:pt x="2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6" name="Google Shape;1346;p38"/>
            <p:cNvSpPr/>
            <p:nvPr/>
          </p:nvSpPr>
          <p:spPr>
            <a:xfrm>
              <a:off x="4062320" y="1167405"/>
              <a:ext cx="80475" cy="107433"/>
            </a:xfrm>
            <a:custGeom>
              <a:avLst/>
              <a:gdLst/>
              <a:ahLst/>
              <a:cxnLst/>
              <a:rect l="l" t="t" r="r" b="b"/>
              <a:pathLst>
                <a:path w="2818" h="3762" extrusionOk="0">
                  <a:moveTo>
                    <a:pt x="0" y="0"/>
                  </a:moveTo>
                  <a:lnTo>
                    <a:pt x="0" y="3762"/>
                  </a:lnTo>
                  <a:lnTo>
                    <a:pt x="2817" y="3762"/>
                  </a:lnTo>
                  <a:lnTo>
                    <a:pt x="28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7" name="Google Shape;1347;p38"/>
            <p:cNvSpPr/>
            <p:nvPr/>
          </p:nvSpPr>
          <p:spPr>
            <a:xfrm>
              <a:off x="4277158" y="1301797"/>
              <a:ext cx="107462" cy="80475"/>
            </a:xfrm>
            <a:custGeom>
              <a:avLst/>
              <a:gdLst/>
              <a:ahLst/>
              <a:cxnLst/>
              <a:rect l="l" t="t" r="r" b="b"/>
              <a:pathLst>
                <a:path w="3763" h="2818" extrusionOk="0">
                  <a:moveTo>
                    <a:pt x="1" y="0"/>
                  </a:moveTo>
                  <a:lnTo>
                    <a:pt x="1" y="2817"/>
                  </a:lnTo>
                  <a:lnTo>
                    <a:pt x="3762" y="2817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8" name="Google Shape;1348;p38"/>
            <p:cNvSpPr/>
            <p:nvPr/>
          </p:nvSpPr>
          <p:spPr>
            <a:xfrm>
              <a:off x="4062320" y="1301797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2818" h="2818" extrusionOk="0">
                  <a:moveTo>
                    <a:pt x="0" y="0"/>
                  </a:moveTo>
                  <a:lnTo>
                    <a:pt x="0" y="2817"/>
                  </a:lnTo>
                  <a:lnTo>
                    <a:pt x="2817" y="2817"/>
                  </a:lnTo>
                  <a:lnTo>
                    <a:pt x="28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9" name="Google Shape;1349;p38"/>
            <p:cNvSpPr/>
            <p:nvPr/>
          </p:nvSpPr>
          <p:spPr>
            <a:xfrm>
              <a:off x="4169725" y="1301797"/>
              <a:ext cx="80504" cy="80475"/>
            </a:xfrm>
            <a:custGeom>
              <a:avLst/>
              <a:gdLst/>
              <a:ahLst/>
              <a:cxnLst/>
              <a:rect l="l" t="t" r="r" b="b"/>
              <a:pathLst>
                <a:path w="2819" h="2818" extrusionOk="0">
                  <a:moveTo>
                    <a:pt x="1" y="0"/>
                  </a:moveTo>
                  <a:lnTo>
                    <a:pt x="1" y="2817"/>
                  </a:lnTo>
                  <a:lnTo>
                    <a:pt x="2818" y="2817"/>
                  </a:lnTo>
                  <a:lnTo>
                    <a:pt x="2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0" name="Google Shape;1350;p38"/>
            <p:cNvSpPr/>
            <p:nvPr/>
          </p:nvSpPr>
          <p:spPr>
            <a:xfrm>
              <a:off x="4169725" y="1516149"/>
              <a:ext cx="80504" cy="107462"/>
            </a:xfrm>
            <a:custGeom>
              <a:avLst/>
              <a:gdLst/>
              <a:ahLst/>
              <a:cxnLst/>
              <a:rect l="l" t="t" r="r" b="b"/>
              <a:pathLst>
                <a:path w="2819" h="3763" extrusionOk="0">
                  <a:moveTo>
                    <a:pt x="1" y="1"/>
                  </a:moveTo>
                  <a:lnTo>
                    <a:pt x="1" y="3762"/>
                  </a:lnTo>
                  <a:lnTo>
                    <a:pt x="2818" y="3762"/>
                  </a:lnTo>
                  <a:lnTo>
                    <a:pt x="2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1" name="Google Shape;1351;p38"/>
            <p:cNvSpPr/>
            <p:nvPr/>
          </p:nvSpPr>
          <p:spPr>
            <a:xfrm>
              <a:off x="4169725" y="1408745"/>
              <a:ext cx="80504" cy="80932"/>
            </a:xfrm>
            <a:custGeom>
              <a:avLst/>
              <a:gdLst/>
              <a:ahLst/>
              <a:cxnLst/>
              <a:rect l="l" t="t" r="r" b="b"/>
              <a:pathLst>
                <a:path w="2819" h="2834" extrusionOk="0">
                  <a:moveTo>
                    <a:pt x="1" y="0"/>
                  </a:moveTo>
                  <a:lnTo>
                    <a:pt x="1" y="2834"/>
                  </a:lnTo>
                  <a:lnTo>
                    <a:pt x="2818" y="2834"/>
                  </a:lnTo>
                  <a:lnTo>
                    <a:pt x="2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38"/>
            <p:cNvSpPr/>
            <p:nvPr/>
          </p:nvSpPr>
          <p:spPr>
            <a:xfrm>
              <a:off x="4062320" y="1408745"/>
              <a:ext cx="80475" cy="80932"/>
            </a:xfrm>
            <a:custGeom>
              <a:avLst/>
              <a:gdLst/>
              <a:ahLst/>
              <a:cxnLst/>
              <a:rect l="l" t="t" r="r" b="b"/>
              <a:pathLst>
                <a:path w="2818" h="2834" extrusionOk="0">
                  <a:moveTo>
                    <a:pt x="0" y="0"/>
                  </a:moveTo>
                  <a:lnTo>
                    <a:pt x="0" y="2834"/>
                  </a:lnTo>
                  <a:lnTo>
                    <a:pt x="2817" y="2834"/>
                  </a:lnTo>
                  <a:lnTo>
                    <a:pt x="28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3" name="Google Shape;1353;p38"/>
            <p:cNvSpPr/>
            <p:nvPr/>
          </p:nvSpPr>
          <p:spPr>
            <a:xfrm>
              <a:off x="4277158" y="1408745"/>
              <a:ext cx="107462" cy="80932"/>
            </a:xfrm>
            <a:custGeom>
              <a:avLst/>
              <a:gdLst/>
              <a:ahLst/>
              <a:cxnLst/>
              <a:rect l="l" t="t" r="r" b="b"/>
              <a:pathLst>
                <a:path w="3763" h="2834" extrusionOk="0">
                  <a:moveTo>
                    <a:pt x="1" y="0"/>
                  </a:moveTo>
                  <a:lnTo>
                    <a:pt x="1" y="2834"/>
                  </a:lnTo>
                  <a:lnTo>
                    <a:pt x="3762" y="2834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4" name="Google Shape;1354;p38"/>
            <p:cNvSpPr/>
            <p:nvPr/>
          </p:nvSpPr>
          <p:spPr>
            <a:xfrm>
              <a:off x="4277158" y="1516149"/>
              <a:ext cx="107462" cy="107462"/>
            </a:xfrm>
            <a:custGeom>
              <a:avLst/>
              <a:gdLst/>
              <a:ahLst/>
              <a:cxnLst/>
              <a:rect l="l" t="t" r="r" b="b"/>
              <a:pathLst>
                <a:path w="3763" h="3763" extrusionOk="0">
                  <a:moveTo>
                    <a:pt x="1" y="1"/>
                  </a:moveTo>
                  <a:lnTo>
                    <a:pt x="1" y="3762"/>
                  </a:lnTo>
                  <a:lnTo>
                    <a:pt x="3762" y="3762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55" name="Google Shape;1355;p38"/>
          <p:cNvGrpSpPr/>
          <p:nvPr/>
        </p:nvGrpSpPr>
        <p:grpSpPr>
          <a:xfrm>
            <a:off x="5705135" y="1691316"/>
            <a:ext cx="346489" cy="305517"/>
            <a:chOff x="1366835" y="1960047"/>
            <a:chExt cx="456206" cy="402261"/>
          </a:xfrm>
        </p:grpSpPr>
        <p:sp>
          <p:nvSpPr>
            <p:cNvPr id="1356" name="Google Shape;1356;p38"/>
            <p:cNvSpPr/>
            <p:nvPr/>
          </p:nvSpPr>
          <p:spPr>
            <a:xfrm>
              <a:off x="1366835" y="1960047"/>
              <a:ext cx="375760" cy="321814"/>
            </a:xfrm>
            <a:custGeom>
              <a:avLst/>
              <a:gdLst/>
              <a:ahLst/>
              <a:cxnLst/>
              <a:rect l="l" t="t" r="r" b="b"/>
              <a:pathLst>
                <a:path w="13158" h="11269" extrusionOk="0">
                  <a:moveTo>
                    <a:pt x="0" y="0"/>
                  </a:moveTo>
                  <a:lnTo>
                    <a:pt x="0" y="11268"/>
                  </a:lnTo>
                  <a:lnTo>
                    <a:pt x="1889" y="11268"/>
                  </a:lnTo>
                  <a:lnTo>
                    <a:pt x="1889" y="1873"/>
                  </a:lnTo>
                  <a:lnTo>
                    <a:pt x="13157" y="1873"/>
                  </a:lnTo>
                  <a:lnTo>
                    <a:pt x="13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7" name="Google Shape;1357;p38"/>
            <p:cNvSpPr/>
            <p:nvPr/>
          </p:nvSpPr>
          <p:spPr>
            <a:xfrm>
              <a:off x="1447281" y="2185766"/>
              <a:ext cx="193563" cy="176542"/>
            </a:xfrm>
            <a:custGeom>
              <a:avLst/>
              <a:gdLst/>
              <a:ahLst/>
              <a:cxnLst/>
              <a:rect l="l" t="t" r="r" b="b"/>
              <a:pathLst>
                <a:path w="6778" h="6182" extrusionOk="0">
                  <a:moveTo>
                    <a:pt x="3679" y="1"/>
                  </a:moveTo>
                  <a:lnTo>
                    <a:pt x="0" y="4591"/>
                  </a:lnTo>
                  <a:lnTo>
                    <a:pt x="0" y="6181"/>
                  </a:lnTo>
                  <a:lnTo>
                    <a:pt x="6778" y="6181"/>
                  </a:lnTo>
                  <a:lnTo>
                    <a:pt x="6629" y="5916"/>
                  </a:lnTo>
                  <a:lnTo>
                    <a:pt x="36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8" name="Google Shape;1358;p38"/>
            <p:cNvSpPr/>
            <p:nvPr/>
          </p:nvSpPr>
          <p:spPr>
            <a:xfrm>
              <a:off x="1625680" y="2225032"/>
              <a:ext cx="108404" cy="137276"/>
            </a:xfrm>
            <a:custGeom>
              <a:avLst/>
              <a:gdLst/>
              <a:ahLst/>
              <a:cxnLst/>
              <a:rect l="l" t="t" r="r" b="b"/>
              <a:pathLst>
                <a:path w="3796" h="4807" extrusionOk="0">
                  <a:moveTo>
                    <a:pt x="1608" y="1"/>
                  </a:moveTo>
                  <a:lnTo>
                    <a:pt x="0" y="1691"/>
                  </a:lnTo>
                  <a:lnTo>
                    <a:pt x="1227" y="4127"/>
                  </a:lnTo>
                  <a:lnTo>
                    <a:pt x="1591" y="4806"/>
                  </a:lnTo>
                  <a:lnTo>
                    <a:pt x="3795" y="4806"/>
                  </a:lnTo>
                  <a:lnTo>
                    <a:pt x="3663" y="4525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9" name="Google Shape;1359;p38"/>
            <p:cNvSpPr/>
            <p:nvPr/>
          </p:nvSpPr>
          <p:spPr>
            <a:xfrm>
              <a:off x="1724575" y="2134191"/>
              <a:ext cx="31270" cy="26958"/>
            </a:xfrm>
            <a:custGeom>
              <a:avLst/>
              <a:gdLst/>
              <a:ahLst/>
              <a:cxnLst/>
              <a:rect l="l" t="t" r="r" b="b"/>
              <a:pathLst>
                <a:path w="1095" h="944" extrusionOk="0">
                  <a:moveTo>
                    <a:pt x="630" y="0"/>
                  </a:moveTo>
                  <a:cubicBezTo>
                    <a:pt x="216" y="0"/>
                    <a:pt x="1" y="514"/>
                    <a:pt x="299" y="812"/>
                  </a:cubicBezTo>
                  <a:cubicBezTo>
                    <a:pt x="395" y="903"/>
                    <a:pt x="511" y="944"/>
                    <a:pt x="625" y="944"/>
                  </a:cubicBezTo>
                  <a:cubicBezTo>
                    <a:pt x="866" y="944"/>
                    <a:pt x="1094" y="762"/>
                    <a:pt x="1094" y="481"/>
                  </a:cubicBezTo>
                  <a:cubicBezTo>
                    <a:pt x="1094" y="216"/>
                    <a:pt x="896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0" name="Google Shape;1360;p38"/>
            <p:cNvSpPr/>
            <p:nvPr/>
          </p:nvSpPr>
          <p:spPr>
            <a:xfrm>
              <a:off x="1447281" y="2040494"/>
              <a:ext cx="375760" cy="321814"/>
            </a:xfrm>
            <a:custGeom>
              <a:avLst/>
              <a:gdLst/>
              <a:ahLst/>
              <a:cxnLst/>
              <a:rect l="l" t="t" r="r" b="b"/>
              <a:pathLst>
                <a:path w="13158" h="11269" extrusionOk="0">
                  <a:moveTo>
                    <a:pt x="10321" y="2342"/>
                  </a:moveTo>
                  <a:cubicBezTo>
                    <a:pt x="11047" y="2342"/>
                    <a:pt x="11749" y="2907"/>
                    <a:pt x="11749" y="3762"/>
                  </a:cubicBezTo>
                  <a:cubicBezTo>
                    <a:pt x="11749" y="4524"/>
                    <a:pt x="11119" y="5170"/>
                    <a:pt x="10340" y="5170"/>
                  </a:cubicBezTo>
                  <a:cubicBezTo>
                    <a:pt x="9081" y="5170"/>
                    <a:pt x="8451" y="3646"/>
                    <a:pt x="9346" y="2751"/>
                  </a:cubicBezTo>
                  <a:cubicBezTo>
                    <a:pt x="9628" y="2469"/>
                    <a:pt x="9977" y="2342"/>
                    <a:pt x="10321" y="2342"/>
                  </a:cubicBezTo>
                  <a:close/>
                  <a:moveTo>
                    <a:pt x="0" y="0"/>
                  </a:moveTo>
                  <a:lnTo>
                    <a:pt x="0" y="8170"/>
                  </a:lnTo>
                  <a:lnTo>
                    <a:pt x="3861" y="3348"/>
                  </a:lnTo>
                  <a:lnTo>
                    <a:pt x="5800" y="7242"/>
                  </a:lnTo>
                  <a:lnTo>
                    <a:pt x="8136" y="4806"/>
                  </a:lnTo>
                  <a:lnTo>
                    <a:pt x="10771" y="10606"/>
                  </a:lnTo>
                  <a:lnTo>
                    <a:pt x="11086" y="11268"/>
                  </a:lnTo>
                  <a:lnTo>
                    <a:pt x="13157" y="11268"/>
                  </a:lnTo>
                  <a:lnTo>
                    <a:pt x="13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25"/>
          <p:cNvGrpSpPr/>
          <p:nvPr/>
        </p:nvGrpSpPr>
        <p:grpSpPr>
          <a:xfrm>
            <a:off x="487774" y="1167485"/>
            <a:ext cx="3518688" cy="3518688"/>
            <a:chOff x="487774" y="1167485"/>
            <a:chExt cx="3518688" cy="3518688"/>
          </a:xfrm>
        </p:grpSpPr>
        <p:grpSp>
          <p:nvGrpSpPr>
            <p:cNvPr id="576" name="Google Shape;576;p25"/>
            <p:cNvGrpSpPr/>
            <p:nvPr/>
          </p:nvGrpSpPr>
          <p:grpSpPr>
            <a:xfrm>
              <a:off x="612659" y="1277664"/>
              <a:ext cx="3298420" cy="3298420"/>
              <a:chOff x="564118" y="1255821"/>
              <a:chExt cx="3413100" cy="3413100"/>
            </a:xfrm>
          </p:grpSpPr>
          <p:sp>
            <p:nvSpPr>
              <p:cNvPr id="577" name="Google Shape;577;p25"/>
              <p:cNvSpPr/>
              <p:nvPr/>
            </p:nvSpPr>
            <p:spPr>
              <a:xfrm>
                <a:off x="564118" y="1255821"/>
                <a:ext cx="3413100" cy="3413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578" name="Google Shape;578;p25"/>
              <p:cNvGrpSpPr/>
              <p:nvPr/>
            </p:nvGrpSpPr>
            <p:grpSpPr>
              <a:xfrm rot="5400000">
                <a:off x="1472541" y="1307149"/>
                <a:ext cx="1493598" cy="3310443"/>
                <a:chOff x="1524826" y="1367052"/>
                <a:chExt cx="1493598" cy="3310443"/>
              </a:xfrm>
            </p:grpSpPr>
            <p:sp>
              <p:nvSpPr>
                <p:cNvPr id="579" name="Google Shape;579;p25"/>
                <p:cNvSpPr/>
                <p:nvPr/>
              </p:nvSpPr>
              <p:spPr>
                <a:xfrm>
                  <a:off x="1524826" y="1367052"/>
                  <a:ext cx="1493598" cy="2097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235" h="123900" extrusionOk="0">
                      <a:moveTo>
                        <a:pt x="44191" y="36731"/>
                      </a:moveTo>
                      <a:cubicBezTo>
                        <a:pt x="48020" y="36731"/>
                        <a:pt x="51110" y="39856"/>
                        <a:pt x="51110" y="43753"/>
                      </a:cubicBezTo>
                      <a:cubicBezTo>
                        <a:pt x="51110" y="47969"/>
                        <a:pt x="47667" y="50773"/>
                        <a:pt x="44065" y="50773"/>
                      </a:cubicBezTo>
                      <a:cubicBezTo>
                        <a:pt x="42342" y="50773"/>
                        <a:pt x="40583" y="50131"/>
                        <a:pt x="39147" y="48695"/>
                      </a:cubicBezTo>
                      <a:cubicBezTo>
                        <a:pt x="34710" y="44258"/>
                        <a:pt x="37855" y="36732"/>
                        <a:pt x="44089" y="36732"/>
                      </a:cubicBezTo>
                      <a:cubicBezTo>
                        <a:pt x="44123" y="36732"/>
                        <a:pt x="44157" y="36731"/>
                        <a:pt x="44191" y="36731"/>
                      </a:cubicBezTo>
                      <a:close/>
                      <a:moveTo>
                        <a:pt x="44089" y="1"/>
                      </a:moveTo>
                      <a:cubicBezTo>
                        <a:pt x="43893" y="1"/>
                        <a:pt x="43696" y="113"/>
                        <a:pt x="43584" y="338"/>
                      </a:cubicBezTo>
                      <a:cubicBezTo>
                        <a:pt x="39933" y="9268"/>
                        <a:pt x="26004" y="39372"/>
                        <a:pt x="337" y="51840"/>
                      </a:cubicBezTo>
                      <a:cubicBezTo>
                        <a:pt x="169" y="51953"/>
                        <a:pt x="113" y="52065"/>
                        <a:pt x="56" y="52177"/>
                      </a:cubicBezTo>
                      <a:cubicBezTo>
                        <a:pt x="0" y="52346"/>
                        <a:pt x="56" y="52514"/>
                        <a:pt x="113" y="52627"/>
                      </a:cubicBezTo>
                      <a:cubicBezTo>
                        <a:pt x="281" y="52908"/>
                        <a:pt x="18534" y="81608"/>
                        <a:pt x="18984" y="123394"/>
                      </a:cubicBezTo>
                      <a:cubicBezTo>
                        <a:pt x="18984" y="123675"/>
                        <a:pt x="19265" y="123900"/>
                        <a:pt x="19545" y="123900"/>
                      </a:cubicBezTo>
                      <a:lnTo>
                        <a:pt x="68633" y="123900"/>
                      </a:lnTo>
                      <a:cubicBezTo>
                        <a:pt x="68970" y="123900"/>
                        <a:pt x="69195" y="123675"/>
                        <a:pt x="69195" y="123394"/>
                      </a:cubicBezTo>
                      <a:cubicBezTo>
                        <a:pt x="69644" y="81664"/>
                        <a:pt x="87897" y="52908"/>
                        <a:pt x="88066" y="52627"/>
                      </a:cubicBezTo>
                      <a:cubicBezTo>
                        <a:pt x="88234" y="52346"/>
                        <a:pt x="88122" y="52009"/>
                        <a:pt x="87841" y="51840"/>
                      </a:cubicBezTo>
                      <a:cubicBezTo>
                        <a:pt x="62174" y="39372"/>
                        <a:pt x="48302" y="9268"/>
                        <a:pt x="44595" y="338"/>
                      </a:cubicBezTo>
                      <a:cubicBezTo>
                        <a:pt x="44482" y="113"/>
                        <a:pt x="44286" y="1"/>
                        <a:pt x="440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80" name="Google Shape;580;p25"/>
                <p:cNvSpPr/>
                <p:nvPr/>
              </p:nvSpPr>
              <p:spPr>
                <a:xfrm>
                  <a:off x="1761557" y="3734363"/>
                  <a:ext cx="1019188" cy="943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09" h="55716" extrusionOk="0">
                      <a:moveTo>
                        <a:pt x="562" y="0"/>
                      </a:moveTo>
                      <a:cubicBezTo>
                        <a:pt x="281" y="0"/>
                        <a:pt x="0" y="225"/>
                        <a:pt x="0" y="506"/>
                      </a:cubicBezTo>
                      <a:lnTo>
                        <a:pt x="0" y="50773"/>
                      </a:lnTo>
                      <a:cubicBezTo>
                        <a:pt x="0" y="50998"/>
                        <a:pt x="169" y="51166"/>
                        <a:pt x="393" y="51279"/>
                      </a:cubicBezTo>
                      <a:cubicBezTo>
                        <a:pt x="9997" y="54199"/>
                        <a:pt x="19995" y="55716"/>
                        <a:pt x="30104" y="55716"/>
                      </a:cubicBezTo>
                      <a:cubicBezTo>
                        <a:pt x="40158" y="55716"/>
                        <a:pt x="50155" y="54199"/>
                        <a:pt x="59815" y="51279"/>
                      </a:cubicBezTo>
                      <a:cubicBezTo>
                        <a:pt x="60040" y="51222"/>
                        <a:pt x="60208" y="50998"/>
                        <a:pt x="60208" y="50773"/>
                      </a:cubicBezTo>
                      <a:lnTo>
                        <a:pt x="60208" y="506"/>
                      </a:lnTo>
                      <a:cubicBezTo>
                        <a:pt x="60208" y="225"/>
                        <a:pt x="59984" y="0"/>
                        <a:pt x="596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81" name="Google Shape;581;p25"/>
                <p:cNvSpPr/>
                <p:nvPr/>
              </p:nvSpPr>
              <p:spPr>
                <a:xfrm>
                  <a:off x="1662683" y="3446290"/>
                  <a:ext cx="1216935" cy="306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91" h="18086" extrusionOk="0">
                      <a:moveTo>
                        <a:pt x="506" y="0"/>
                      </a:moveTo>
                      <a:cubicBezTo>
                        <a:pt x="225" y="0"/>
                        <a:pt x="0" y="225"/>
                        <a:pt x="0" y="562"/>
                      </a:cubicBezTo>
                      <a:lnTo>
                        <a:pt x="0" y="17524"/>
                      </a:lnTo>
                      <a:cubicBezTo>
                        <a:pt x="0" y="17861"/>
                        <a:pt x="225" y="18085"/>
                        <a:pt x="506" y="18085"/>
                      </a:cubicBezTo>
                      <a:lnTo>
                        <a:pt x="71385" y="18085"/>
                      </a:lnTo>
                      <a:cubicBezTo>
                        <a:pt x="71666" y="18085"/>
                        <a:pt x="71890" y="17861"/>
                        <a:pt x="71890" y="17524"/>
                      </a:cubicBezTo>
                      <a:lnTo>
                        <a:pt x="71890" y="562"/>
                      </a:lnTo>
                      <a:cubicBezTo>
                        <a:pt x="71890" y="225"/>
                        <a:pt x="71666" y="0"/>
                        <a:pt x="713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sp>
          <p:nvSpPr>
            <p:cNvPr id="582" name="Google Shape;582;p25"/>
            <p:cNvSpPr/>
            <p:nvPr/>
          </p:nvSpPr>
          <p:spPr>
            <a:xfrm rot="-5400000">
              <a:off x="487774" y="1167485"/>
              <a:ext cx="3518688" cy="3518688"/>
            </a:xfrm>
            <a:prstGeom prst="arc">
              <a:avLst>
                <a:gd name="adj1" fmla="val 21599442"/>
                <a:gd name="adj2" fmla="val 10797516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83" name="Google Shape;583;p25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Servicios interactivos</a:t>
            </a:r>
            <a:endParaRPr dirty="0"/>
          </a:p>
        </p:txBody>
      </p:sp>
      <p:grpSp>
        <p:nvGrpSpPr>
          <p:cNvPr id="584" name="Google Shape;584;p25"/>
          <p:cNvGrpSpPr/>
          <p:nvPr/>
        </p:nvGrpSpPr>
        <p:grpSpPr>
          <a:xfrm>
            <a:off x="3055681" y="1072809"/>
            <a:ext cx="4990945" cy="583338"/>
            <a:chOff x="3055681" y="1072809"/>
            <a:chExt cx="4990945" cy="583338"/>
          </a:xfrm>
        </p:grpSpPr>
        <p:sp>
          <p:nvSpPr>
            <p:cNvPr id="585" name="Google Shape;585;p25"/>
            <p:cNvSpPr txBox="1"/>
            <p:nvPr/>
          </p:nvSpPr>
          <p:spPr>
            <a:xfrm>
              <a:off x="4580726" y="1072809"/>
              <a:ext cx="3465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Animaciones </a:t>
              </a:r>
              <a:endParaRPr sz="18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6" name="Google Shape;586;p25"/>
            <p:cNvSpPr txBox="1"/>
            <p:nvPr/>
          </p:nvSpPr>
          <p:spPr>
            <a:xfrm>
              <a:off x="4580722" y="1412248"/>
              <a:ext cx="34659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Para aligerar un mensaje serio.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4058862" y="1166389"/>
              <a:ext cx="423600" cy="42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</a:t>
              </a:r>
              <a:endParaRPr sz="2600" dirty="0">
                <a:solidFill>
                  <a:schemeClr val="lt1"/>
                </a:solidFill>
              </a:endParaRPr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3055681" y="1348939"/>
              <a:ext cx="58500" cy="58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589" name="Google Shape;589;p25"/>
            <p:cNvCxnSpPr>
              <a:stCxn id="588" idx="3"/>
              <a:endCxn id="587" idx="1"/>
            </p:cNvCxnSpPr>
            <p:nvPr/>
          </p:nvCxnSpPr>
          <p:spPr>
            <a:xfrm>
              <a:off x="3114181" y="1378189"/>
              <a:ext cx="944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0" name="Google Shape;590;p25"/>
          <p:cNvGrpSpPr/>
          <p:nvPr/>
        </p:nvGrpSpPr>
        <p:grpSpPr>
          <a:xfrm>
            <a:off x="3796458" y="1846582"/>
            <a:ext cx="4554968" cy="583340"/>
            <a:chOff x="3796458" y="1846582"/>
            <a:chExt cx="4554968" cy="583340"/>
          </a:xfrm>
        </p:grpSpPr>
        <p:sp>
          <p:nvSpPr>
            <p:cNvPr id="591" name="Google Shape;591;p25"/>
            <p:cNvSpPr txBox="1"/>
            <p:nvPr/>
          </p:nvSpPr>
          <p:spPr>
            <a:xfrm>
              <a:off x="4885526" y="1846582"/>
              <a:ext cx="3465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Accsesilbilidad interactiva</a:t>
              </a:r>
              <a:endParaRPr sz="18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92" name="Google Shape;592;p25"/>
            <p:cNvSpPr txBox="1"/>
            <p:nvPr/>
          </p:nvSpPr>
          <p:spPr>
            <a:xfrm>
              <a:off x="4885522" y="2186023"/>
              <a:ext cx="34659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Entre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los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textos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y links de la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pagina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4363662" y="1940167"/>
              <a:ext cx="423600" cy="42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</a:t>
              </a:r>
              <a:endParaRPr sz="2600" dirty="0">
                <a:solidFill>
                  <a:schemeClr val="lt1"/>
                </a:solidFill>
              </a:endParaRPr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3796458" y="2122721"/>
              <a:ext cx="58500" cy="58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595" name="Google Shape;595;p25"/>
            <p:cNvCxnSpPr>
              <a:stCxn id="594" idx="3"/>
              <a:endCxn id="593" idx="1"/>
            </p:cNvCxnSpPr>
            <p:nvPr/>
          </p:nvCxnSpPr>
          <p:spPr>
            <a:xfrm>
              <a:off x="3854958" y="2151971"/>
              <a:ext cx="508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6" name="Google Shape;596;p25"/>
          <p:cNvGrpSpPr/>
          <p:nvPr/>
        </p:nvGrpSpPr>
        <p:grpSpPr>
          <a:xfrm>
            <a:off x="3977216" y="2620355"/>
            <a:ext cx="4679010" cy="583342"/>
            <a:chOff x="3977216" y="2620355"/>
            <a:chExt cx="4679010" cy="583342"/>
          </a:xfrm>
        </p:grpSpPr>
        <p:sp>
          <p:nvSpPr>
            <p:cNvPr id="597" name="Google Shape;597;p25"/>
            <p:cNvSpPr txBox="1"/>
            <p:nvPr/>
          </p:nvSpPr>
          <p:spPr>
            <a:xfrm>
              <a:off x="5190326" y="2620355"/>
              <a:ext cx="3465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Contactos</a:t>
              </a:r>
            </a:p>
          </p:txBody>
        </p:sp>
        <p:sp>
          <p:nvSpPr>
            <p:cNvPr id="598" name="Google Shape;598;p25"/>
            <p:cNvSpPr txBox="1"/>
            <p:nvPr/>
          </p:nvSpPr>
          <p:spPr>
            <a:xfrm>
              <a:off x="5190322" y="2959797"/>
              <a:ext cx="34659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Registros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de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contactos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para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ayuda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 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4668462" y="2713945"/>
              <a:ext cx="423600" cy="42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</a:t>
              </a:r>
              <a:endParaRPr sz="2600" dirty="0">
                <a:solidFill>
                  <a:schemeClr val="lt1"/>
                </a:solidFill>
              </a:endParaRPr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3977216" y="2896498"/>
              <a:ext cx="58500" cy="58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601" name="Google Shape;601;p25"/>
            <p:cNvCxnSpPr>
              <a:stCxn id="600" idx="3"/>
              <a:endCxn id="599" idx="1"/>
            </p:cNvCxnSpPr>
            <p:nvPr/>
          </p:nvCxnSpPr>
          <p:spPr>
            <a:xfrm>
              <a:off x="4035716" y="2925748"/>
              <a:ext cx="632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2" name="Google Shape;602;p25"/>
          <p:cNvGrpSpPr/>
          <p:nvPr/>
        </p:nvGrpSpPr>
        <p:grpSpPr>
          <a:xfrm>
            <a:off x="3796458" y="3394128"/>
            <a:ext cx="4554968" cy="583344"/>
            <a:chOff x="3796458" y="3394128"/>
            <a:chExt cx="4554968" cy="583344"/>
          </a:xfrm>
        </p:grpSpPr>
        <p:sp>
          <p:nvSpPr>
            <p:cNvPr id="603" name="Google Shape;603;p25"/>
            <p:cNvSpPr txBox="1"/>
            <p:nvPr/>
          </p:nvSpPr>
          <p:spPr>
            <a:xfrm>
              <a:off x="4885526" y="3394128"/>
              <a:ext cx="3465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Links a paginas importantes</a:t>
              </a:r>
              <a:endParaRPr sz="18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4" name="Google Shape;604;p25"/>
            <p:cNvSpPr txBox="1"/>
            <p:nvPr/>
          </p:nvSpPr>
          <p:spPr>
            <a:xfrm>
              <a:off x="4885522" y="3733572"/>
              <a:ext cx="34659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ibliografia de acceso a informacion relevante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4363662" y="3487723"/>
              <a:ext cx="423600" cy="42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</a:t>
              </a:r>
              <a:endParaRPr sz="2600" dirty="0">
                <a:solidFill>
                  <a:schemeClr val="lt1"/>
                </a:solidFill>
              </a:endParaRPr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3796458" y="3670274"/>
              <a:ext cx="58500" cy="58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607" name="Google Shape;607;p25"/>
            <p:cNvCxnSpPr>
              <a:stCxn id="606" idx="3"/>
              <a:endCxn id="605" idx="1"/>
            </p:cNvCxnSpPr>
            <p:nvPr/>
          </p:nvCxnSpPr>
          <p:spPr>
            <a:xfrm>
              <a:off x="3854958" y="3699524"/>
              <a:ext cx="508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3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Impacto en el usuario</a:t>
            </a:r>
            <a:endParaRPr dirty="0"/>
          </a:p>
        </p:txBody>
      </p:sp>
      <p:grpSp>
        <p:nvGrpSpPr>
          <p:cNvPr id="934" name="Google Shape;934;p33"/>
          <p:cNvGrpSpPr/>
          <p:nvPr/>
        </p:nvGrpSpPr>
        <p:grpSpPr>
          <a:xfrm flipH="1">
            <a:off x="411475" y="1167406"/>
            <a:ext cx="1937679" cy="3519056"/>
            <a:chOff x="6794723" y="1167406"/>
            <a:chExt cx="1937679" cy="3519056"/>
          </a:xfrm>
        </p:grpSpPr>
        <p:sp>
          <p:nvSpPr>
            <p:cNvPr id="935" name="Google Shape;935;p33"/>
            <p:cNvSpPr/>
            <p:nvPr/>
          </p:nvSpPr>
          <p:spPr>
            <a:xfrm>
              <a:off x="7193773" y="1167406"/>
              <a:ext cx="604136" cy="482399"/>
            </a:xfrm>
            <a:custGeom>
              <a:avLst/>
              <a:gdLst/>
              <a:ahLst/>
              <a:cxnLst/>
              <a:rect l="l" t="t" r="r" b="b"/>
              <a:pathLst>
                <a:path w="25637" h="20471" extrusionOk="0">
                  <a:moveTo>
                    <a:pt x="5342" y="0"/>
                  </a:moveTo>
                  <a:cubicBezTo>
                    <a:pt x="5282" y="0"/>
                    <a:pt x="5223" y="2"/>
                    <a:pt x="5162" y="4"/>
                  </a:cubicBezTo>
                  <a:lnTo>
                    <a:pt x="5072" y="4"/>
                  </a:lnTo>
                  <a:cubicBezTo>
                    <a:pt x="1993" y="185"/>
                    <a:pt x="1" y="3445"/>
                    <a:pt x="1268" y="6253"/>
                  </a:cubicBezTo>
                  <a:cubicBezTo>
                    <a:pt x="2025" y="7927"/>
                    <a:pt x="3651" y="8861"/>
                    <a:pt x="5321" y="8861"/>
                  </a:cubicBezTo>
                  <a:cubicBezTo>
                    <a:pt x="6450" y="8861"/>
                    <a:pt x="7600" y="8434"/>
                    <a:pt x="8513" y="7520"/>
                  </a:cubicBezTo>
                  <a:cubicBezTo>
                    <a:pt x="8960" y="9173"/>
                    <a:pt x="10332" y="9988"/>
                    <a:pt x="11716" y="9988"/>
                  </a:cubicBezTo>
                  <a:cubicBezTo>
                    <a:pt x="13139" y="9988"/>
                    <a:pt x="14574" y="9128"/>
                    <a:pt x="15033" y="7430"/>
                  </a:cubicBezTo>
                  <a:lnTo>
                    <a:pt x="15305" y="14312"/>
                  </a:lnTo>
                  <a:lnTo>
                    <a:pt x="16120" y="20470"/>
                  </a:lnTo>
                  <a:cubicBezTo>
                    <a:pt x="16120" y="20470"/>
                    <a:pt x="25637" y="5647"/>
                    <a:pt x="16568" y="5647"/>
                  </a:cubicBezTo>
                  <a:cubicBezTo>
                    <a:pt x="16233" y="5647"/>
                    <a:pt x="15873" y="5667"/>
                    <a:pt x="15486" y="5709"/>
                  </a:cubicBezTo>
                  <a:cubicBezTo>
                    <a:pt x="14929" y="4039"/>
                    <a:pt x="13400" y="3044"/>
                    <a:pt x="11823" y="3044"/>
                  </a:cubicBezTo>
                  <a:cubicBezTo>
                    <a:pt x="11091" y="3044"/>
                    <a:pt x="10350" y="3258"/>
                    <a:pt x="9690" y="3717"/>
                  </a:cubicBezTo>
                  <a:cubicBezTo>
                    <a:pt x="9338" y="1601"/>
                    <a:pt x="7526" y="0"/>
                    <a:pt x="5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6" name="Google Shape;936;p33"/>
            <p:cNvSpPr/>
            <p:nvPr/>
          </p:nvSpPr>
          <p:spPr>
            <a:xfrm>
              <a:off x="7385828" y="1532404"/>
              <a:ext cx="202753" cy="382083"/>
            </a:xfrm>
            <a:custGeom>
              <a:avLst/>
              <a:gdLst/>
              <a:ahLst/>
              <a:cxnLst/>
              <a:rect l="l" t="t" r="r" b="b"/>
              <a:pathLst>
                <a:path w="8604" h="16214" extrusionOk="0">
                  <a:moveTo>
                    <a:pt x="8604" y="0"/>
                  </a:moveTo>
                  <a:lnTo>
                    <a:pt x="1" y="1993"/>
                  </a:lnTo>
                  <a:lnTo>
                    <a:pt x="182" y="12135"/>
                  </a:lnTo>
                  <a:cubicBezTo>
                    <a:pt x="182" y="14433"/>
                    <a:pt x="1993" y="16213"/>
                    <a:pt x="4269" y="16213"/>
                  </a:cubicBezTo>
                  <a:cubicBezTo>
                    <a:pt x="4325" y="16213"/>
                    <a:pt x="4382" y="16212"/>
                    <a:pt x="4438" y="16210"/>
                  </a:cubicBezTo>
                  <a:cubicBezTo>
                    <a:pt x="6612" y="16120"/>
                    <a:pt x="8332" y="14308"/>
                    <a:pt x="8332" y="12135"/>
                  </a:cubicBezTo>
                  <a:lnTo>
                    <a:pt x="8604" y="0"/>
                  </a:lnTo>
                  <a:close/>
                </a:path>
              </a:pathLst>
            </a:custGeom>
            <a:solidFill>
              <a:srgbClr val="F6D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7270595" y="1340350"/>
              <a:ext cx="322251" cy="377723"/>
            </a:xfrm>
            <a:custGeom>
              <a:avLst/>
              <a:gdLst/>
              <a:ahLst/>
              <a:cxnLst/>
              <a:rect l="l" t="t" r="r" b="b"/>
              <a:pathLst>
                <a:path w="13675" h="16029" extrusionOk="0">
                  <a:moveTo>
                    <a:pt x="3080" y="0"/>
                  </a:moveTo>
                  <a:cubicBezTo>
                    <a:pt x="1359" y="0"/>
                    <a:pt x="1" y="1359"/>
                    <a:pt x="1" y="3079"/>
                  </a:cubicBezTo>
                  <a:lnTo>
                    <a:pt x="1" y="9328"/>
                  </a:lnTo>
                  <a:cubicBezTo>
                    <a:pt x="1" y="13040"/>
                    <a:pt x="2989" y="16029"/>
                    <a:pt x="6702" y="16029"/>
                  </a:cubicBezTo>
                  <a:lnTo>
                    <a:pt x="6974" y="16029"/>
                  </a:lnTo>
                  <a:cubicBezTo>
                    <a:pt x="10687" y="16029"/>
                    <a:pt x="13675" y="13040"/>
                    <a:pt x="13675" y="9328"/>
                  </a:cubicBezTo>
                  <a:lnTo>
                    <a:pt x="13675" y="1721"/>
                  </a:lnTo>
                  <a:cubicBezTo>
                    <a:pt x="13675" y="815"/>
                    <a:pt x="12860" y="0"/>
                    <a:pt x="11954" y="0"/>
                  </a:cubicBezTo>
                  <a:close/>
                </a:path>
              </a:pathLst>
            </a:custGeom>
            <a:solidFill>
              <a:srgbClr val="F6D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8" name="Google Shape;938;p33"/>
            <p:cNvSpPr/>
            <p:nvPr/>
          </p:nvSpPr>
          <p:spPr>
            <a:xfrm>
              <a:off x="7426383" y="1496043"/>
              <a:ext cx="26581" cy="19653"/>
            </a:xfrm>
            <a:custGeom>
              <a:avLst/>
              <a:gdLst/>
              <a:ahLst/>
              <a:cxnLst/>
              <a:rect l="l" t="t" r="r" b="b"/>
              <a:pathLst>
                <a:path w="1128" h="834" extrusionOk="0">
                  <a:moveTo>
                    <a:pt x="609" y="0"/>
                  </a:moveTo>
                  <a:cubicBezTo>
                    <a:pt x="589" y="0"/>
                    <a:pt x="567" y="1"/>
                    <a:pt x="544" y="4"/>
                  </a:cubicBezTo>
                  <a:cubicBezTo>
                    <a:pt x="182" y="4"/>
                    <a:pt x="0" y="276"/>
                    <a:pt x="0" y="547"/>
                  </a:cubicBezTo>
                  <a:cubicBezTo>
                    <a:pt x="21" y="754"/>
                    <a:pt x="104" y="834"/>
                    <a:pt x="208" y="834"/>
                  </a:cubicBezTo>
                  <a:cubicBezTo>
                    <a:pt x="549" y="834"/>
                    <a:pt x="1127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9" name="Google Shape;939;p33"/>
            <p:cNvSpPr/>
            <p:nvPr/>
          </p:nvSpPr>
          <p:spPr>
            <a:xfrm>
              <a:off x="7298355" y="1496114"/>
              <a:ext cx="27760" cy="26228"/>
            </a:xfrm>
            <a:custGeom>
              <a:avLst/>
              <a:gdLst/>
              <a:ahLst/>
              <a:cxnLst/>
              <a:rect l="l" t="t" r="r" b="b"/>
              <a:pathLst>
                <a:path w="1178" h="1113" extrusionOk="0">
                  <a:moveTo>
                    <a:pt x="543" y="1"/>
                  </a:moveTo>
                  <a:cubicBezTo>
                    <a:pt x="181" y="1"/>
                    <a:pt x="0" y="273"/>
                    <a:pt x="0" y="544"/>
                  </a:cubicBezTo>
                  <a:cubicBezTo>
                    <a:pt x="43" y="929"/>
                    <a:pt x="308" y="1112"/>
                    <a:pt x="576" y="1112"/>
                  </a:cubicBezTo>
                  <a:cubicBezTo>
                    <a:pt x="875" y="1112"/>
                    <a:pt x="1177" y="884"/>
                    <a:pt x="1177" y="454"/>
                  </a:cubicBezTo>
                  <a:cubicBezTo>
                    <a:pt x="1087" y="182"/>
                    <a:pt x="815" y="1"/>
                    <a:pt x="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0" name="Google Shape;940;p33"/>
            <p:cNvSpPr/>
            <p:nvPr/>
          </p:nvSpPr>
          <p:spPr>
            <a:xfrm>
              <a:off x="7345296" y="1521729"/>
              <a:ext cx="29904" cy="51230"/>
            </a:xfrm>
            <a:custGeom>
              <a:avLst/>
              <a:gdLst/>
              <a:ahLst/>
              <a:cxnLst/>
              <a:rect l="l" t="t" r="r" b="b"/>
              <a:pathLst>
                <a:path w="1269" h="2174" fill="none" extrusionOk="0">
                  <a:moveTo>
                    <a:pt x="181" y="1"/>
                  </a:moveTo>
                  <a:lnTo>
                    <a:pt x="0" y="1268"/>
                  </a:lnTo>
                  <a:cubicBezTo>
                    <a:pt x="0" y="1268"/>
                    <a:pt x="91" y="2174"/>
                    <a:pt x="1268" y="1812"/>
                  </a:cubicBezTo>
                </a:path>
              </a:pathLst>
            </a:custGeom>
            <a:noFill/>
            <a:ln w="11325" cap="rnd" cmpd="sng">
              <a:solidFill>
                <a:srgbClr val="CEAE7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1" name="Google Shape;941;p33"/>
            <p:cNvSpPr/>
            <p:nvPr/>
          </p:nvSpPr>
          <p:spPr>
            <a:xfrm>
              <a:off x="7400768" y="1434233"/>
              <a:ext cx="83255" cy="25639"/>
            </a:xfrm>
            <a:custGeom>
              <a:avLst/>
              <a:gdLst/>
              <a:ahLst/>
              <a:cxnLst/>
              <a:rect l="l" t="t" r="r" b="b"/>
              <a:pathLst>
                <a:path w="3533" h="1088" extrusionOk="0">
                  <a:moveTo>
                    <a:pt x="544" y="1"/>
                  </a:moveTo>
                  <a:cubicBezTo>
                    <a:pt x="272" y="1"/>
                    <a:pt x="1" y="182"/>
                    <a:pt x="1" y="454"/>
                  </a:cubicBezTo>
                  <a:cubicBezTo>
                    <a:pt x="1" y="725"/>
                    <a:pt x="182" y="997"/>
                    <a:pt x="544" y="997"/>
                  </a:cubicBezTo>
                  <a:lnTo>
                    <a:pt x="2989" y="1087"/>
                  </a:lnTo>
                  <a:lnTo>
                    <a:pt x="3080" y="1087"/>
                  </a:lnTo>
                  <a:cubicBezTo>
                    <a:pt x="3351" y="1087"/>
                    <a:pt x="3532" y="816"/>
                    <a:pt x="3532" y="635"/>
                  </a:cubicBezTo>
                  <a:cubicBezTo>
                    <a:pt x="3532" y="363"/>
                    <a:pt x="3261" y="91"/>
                    <a:pt x="2989" y="91"/>
                  </a:cubicBezTo>
                  <a:lnTo>
                    <a:pt x="5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Google Shape;942;p33"/>
            <p:cNvSpPr/>
            <p:nvPr/>
          </p:nvSpPr>
          <p:spPr>
            <a:xfrm>
              <a:off x="7272739" y="1434091"/>
              <a:ext cx="65534" cy="23636"/>
            </a:xfrm>
            <a:custGeom>
              <a:avLst/>
              <a:gdLst/>
              <a:ahLst/>
              <a:cxnLst/>
              <a:rect l="l" t="t" r="r" b="b"/>
              <a:pathLst>
                <a:path w="2781" h="1003" extrusionOk="0">
                  <a:moveTo>
                    <a:pt x="2163" y="1"/>
                  </a:moveTo>
                  <a:cubicBezTo>
                    <a:pt x="2137" y="1"/>
                    <a:pt x="2111" y="3"/>
                    <a:pt x="2083" y="7"/>
                  </a:cubicBezTo>
                  <a:lnTo>
                    <a:pt x="544" y="7"/>
                  </a:lnTo>
                  <a:cubicBezTo>
                    <a:pt x="181" y="7"/>
                    <a:pt x="0" y="188"/>
                    <a:pt x="0" y="460"/>
                  </a:cubicBezTo>
                  <a:cubicBezTo>
                    <a:pt x="0" y="731"/>
                    <a:pt x="181" y="1003"/>
                    <a:pt x="453" y="1003"/>
                  </a:cubicBezTo>
                  <a:lnTo>
                    <a:pt x="2174" y="1003"/>
                  </a:lnTo>
                  <a:cubicBezTo>
                    <a:pt x="2780" y="916"/>
                    <a:pt x="2724" y="1"/>
                    <a:pt x="2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" name="Google Shape;943;p33"/>
            <p:cNvSpPr/>
            <p:nvPr/>
          </p:nvSpPr>
          <p:spPr>
            <a:xfrm>
              <a:off x="7332477" y="1598551"/>
              <a:ext cx="98195" cy="27877"/>
            </a:xfrm>
            <a:custGeom>
              <a:avLst/>
              <a:gdLst/>
              <a:ahLst/>
              <a:cxnLst/>
              <a:rect l="l" t="t" r="r" b="b"/>
              <a:pathLst>
                <a:path w="4167" h="1183" extrusionOk="0">
                  <a:moveTo>
                    <a:pt x="1" y="1"/>
                  </a:moveTo>
                  <a:cubicBezTo>
                    <a:pt x="1" y="1"/>
                    <a:pt x="91" y="1178"/>
                    <a:pt x="1903" y="1178"/>
                  </a:cubicBezTo>
                  <a:cubicBezTo>
                    <a:pt x="1974" y="1181"/>
                    <a:pt x="2044" y="1183"/>
                    <a:pt x="2111" y="1183"/>
                  </a:cubicBezTo>
                  <a:cubicBezTo>
                    <a:pt x="3998" y="1183"/>
                    <a:pt x="4167" y="1"/>
                    <a:pt x="4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" name="Google Shape;944;p33"/>
            <p:cNvSpPr/>
            <p:nvPr/>
          </p:nvSpPr>
          <p:spPr>
            <a:xfrm>
              <a:off x="7285535" y="1314734"/>
              <a:ext cx="324396" cy="217693"/>
            </a:xfrm>
            <a:custGeom>
              <a:avLst/>
              <a:gdLst/>
              <a:ahLst/>
              <a:cxnLst/>
              <a:rect l="l" t="t" r="r" b="b"/>
              <a:pathLst>
                <a:path w="13766" h="9238" extrusionOk="0">
                  <a:moveTo>
                    <a:pt x="272" y="1"/>
                  </a:moveTo>
                  <a:lnTo>
                    <a:pt x="1" y="2355"/>
                  </a:lnTo>
                  <a:lnTo>
                    <a:pt x="9781" y="2536"/>
                  </a:lnTo>
                  <a:cubicBezTo>
                    <a:pt x="9056" y="8332"/>
                    <a:pt x="12860" y="9237"/>
                    <a:pt x="12860" y="9237"/>
                  </a:cubicBezTo>
                  <a:lnTo>
                    <a:pt x="13584" y="2989"/>
                  </a:lnTo>
                  <a:cubicBezTo>
                    <a:pt x="13765" y="1449"/>
                    <a:pt x="12588" y="91"/>
                    <a:pt x="11049" y="91"/>
                  </a:cubicBezTo>
                  <a:lnTo>
                    <a:pt x="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7554412" y="1476909"/>
              <a:ext cx="119545" cy="102319"/>
            </a:xfrm>
            <a:custGeom>
              <a:avLst/>
              <a:gdLst/>
              <a:ahLst/>
              <a:cxnLst/>
              <a:rect l="l" t="t" r="r" b="b"/>
              <a:pathLst>
                <a:path w="5073" h="4342" extrusionOk="0">
                  <a:moveTo>
                    <a:pt x="2174" y="1"/>
                  </a:moveTo>
                  <a:cubicBezTo>
                    <a:pt x="997" y="1"/>
                    <a:pt x="1" y="906"/>
                    <a:pt x="91" y="2174"/>
                  </a:cubicBezTo>
                  <a:cubicBezTo>
                    <a:pt x="30" y="3467"/>
                    <a:pt x="1099" y="4342"/>
                    <a:pt x="2217" y="4342"/>
                  </a:cubicBezTo>
                  <a:cubicBezTo>
                    <a:pt x="2743" y="4342"/>
                    <a:pt x="3279" y="4148"/>
                    <a:pt x="3714" y="3714"/>
                  </a:cubicBezTo>
                  <a:cubicBezTo>
                    <a:pt x="5072" y="2355"/>
                    <a:pt x="4167" y="1"/>
                    <a:pt x="2174" y="1"/>
                  </a:cubicBezTo>
                  <a:close/>
                </a:path>
              </a:pathLst>
            </a:custGeom>
            <a:solidFill>
              <a:srgbClr val="F6D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7656849" y="4295919"/>
              <a:ext cx="200632" cy="243285"/>
            </a:xfrm>
            <a:custGeom>
              <a:avLst/>
              <a:gdLst/>
              <a:ahLst/>
              <a:cxnLst/>
              <a:rect l="l" t="t" r="r" b="b"/>
              <a:pathLst>
                <a:path w="8514" h="10324" extrusionOk="0">
                  <a:moveTo>
                    <a:pt x="1" y="0"/>
                  </a:moveTo>
                  <a:lnTo>
                    <a:pt x="1087" y="10324"/>
                  </a:lnTo>
                  <a:lnTo>
                    <a:pt x="8513" y="10324"/>
                  </a:lnTo>
                  <a:lnTo>
                    <a:pt x="7426" y="0"/>
                  </a:lnTo>
                  <a:close/>
                </a:path>
              </a:pathLst>
            </a:custGeom>
            <a:solidFill>
              <a:srgbClr val="F6D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7390093" y="4511444"/>
              <a:ext cx="495124" cy="175017"/>
            </a:xfrm>
            <a:custGeom>
              <a:avLst/>
              <a:gdLst/>
              <a:ahLst/>
              <a:cxnLst/>
              <a:rect l="l" t="t" r="r" b="b"/>
              <a:pathLst>
                <a:path w="21011" h="7427" extrusionOk="0">
                  <a:moveTo>
                    <a:pt x="10415" y="1"/>
                  </a:moveTo>
                  <a:lnTo>
                    <a:pt x="2537" y="3261"/>
                  </a:lnTo>
                  <a:cubicBezTo>
                    <a:pt x="997" y="3985"/>
                    <a:pt x="1" y="5615"/>
                    <a:pt x="1" y="7426"/>
                  </a:cubicBezTo>
                  <a:lnTo>
                    <a:pt x="21010" y="7426"/>
                  </a:lnTo>
                  <a:lnTo>
                    <a:pt x="198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7616317" y="4449893"/>
              <a:ext cx="131092" cy="72250"/>
            </a:xfrm>
            <a:custGeom>
              <a:avLst/>
              <a:gdLst/>
              <a:ahLst/>
              <a:cxnLst/>
              <a:rect l="l" t="t" r="r" b="b"/>
              <a:pathLst>
                <a:path w="5563" h="3066" extrusionOk="0">
                  <a:moveTo>
                    <a:pt x="2787" y="1"/>
                  </a:moveTo>
                  <a:cubicBezTo>
                    <a:pt x="2587" y="1"/>
                    <a:pt x="2381" y="25"/>
                    <a:pt x="2173" y="77"/>
                  </a:cubicBezTo>
                  <a:lnTo>
                    <a:pt x="0" y="2884"/>
                  </a:lnTo>
                  <a:lnTo>
                    <a:pt x="5162" y="3065"/>
                  </a:lnTo>
                  <a:cubicBezTo>
                    <a:pt x="5563" y="1462"/>
                    <a:pt x="4331" y="1"/>
                    <a:pt x="27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7426383" y="2659141"/>
              <a:ext cx="484426" cy="1702948"/>
            </a:xfrm>
            <a:custGeom>
              <a:avLst/>
              <a:gdLst/>
              <a:ahLst/>
              <a:cxnLst/>
              <a:rect l="l" t="t" r="r" b="b"/>
              <a:pathLst>
                <a:path w="20557" h="72266" extrusionOk="0">
                  <a:moveTo>
                    <a:pt x="0" y="1"/>
                  </a:moveTo>
                  <a:lnTo>
                    <a:pt x="2083" y="30971"/>
                  </a:lnTo>
                  <a:lnTo>
                    <a:pt x="6611" y="72266"/>
                  </a:lnTo>
                  <a:lnTo>
                    <a:pt x="20557" y="72266"/>
                  </a:lnTo>
                  <a:lnTo>
                    <a:pt x="16663" y="16029"/>
                  </a:lnTo>
                  <a:cubicBezTo>
                    <a:pt x="17297" y="6159"/>
                    <a:pt x="15124" y="91"/>
                    <a:pt x="15124" y="9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7159627" y="4210567"/>
              <a:ext cx="221959" cy="268900"/>
            </a:xfrm>
            <a:custGeom>
              <a:avLst/>
              <a:gdLst/>
              <a:ahLst/>
              <a:cxnLst/>
              <a:rect l="l" t="t" r="r" b="b"/>
              <a:pathLst>
                <a:path w="9419" h="11411" extrusionOk="0">
                  <a:moveTo>
                    <a:pt x="7245" y="0"/>
                  </a:moveTo>
                  <a:lnTo>
                    <a:pt x="1" y="1630"/>
                  </a:lnTo>
                  <a:lnTo>
                    <a:pt x="2174" y="11410"/>
                  </a:lnTo>
                  <a:lnTo>
                    <a:pt x="9419" y="9780"/>
                  </a:lnTo>
                  <a:lnTo>
                    <a:pt x="7245" y="0"/>
                  </a:lnTo>
                  <a:close/>
                </a:path>
              </a:pathLst>
            </a:custGeom>
            <a:solidFill>
              <a:srgbClr val="F6D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6948367" y="4413273"/>
              <a:ext cx="478040" cy="273189"/>
            </a:xfrm>
            <a:custGeom>
              <a:avLst/>
              <a:gdLst/>
              <a:ahLst/>
              <a:cxnLst/>
              <a:rect l="l" t="t" r="r" b="b"/>
              <a:pathLst>
                <a:path w="20286" h="11593" extrusionOk="0">
                  <a:moveTo>
                    <a:pt x="18112" y="1"/>
                  </a:moveTo>
                  <a:lnTo>
                    <a:pt x="8966" y="2084"/>
                  </a:lnTo>
                  <a:lnTo>
                    <a:pt x="1993" y="6974"/>
                  </a:lnTo>
                  <a:cubicBezTo>
                    <a:pt x="635" y="8061"/>
                    <a:pt x="1" y="9872"/>
                    <a:pt x="363" y="11592"/>
                  </a:cubicBezTo>
                  <a:lnTo>
                    <a:pt x="20285" y="7155"/>
                  </a:lnTo>
                  <a:lnTo>
                    <a:pt x="181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2" name="Google Shape;952;p33"/>
            <p:cNvSpPr/>
            <p:nvPr/>
          </p:nvSpPr>
          <p:spPr>
            <a:xfrm>
              <a:off x="7142566" y="4392158"/>
              <a:ext cx="119522" cy="83043"/>
            </a:xfrm>
            <a:custGeom>
              <a:avLst/>
              <a:gdLst/>
              <a:ahLst/>
              <a:cxnLst/>
              <a:rect l="l" t="t" r="r" b="b"/>
              <a:pathLst>
                <a:path w="5072" h="3524" extrusionOk="0">
                  <a:moveTo>
                    <a:pt x="2589" y="1"/>
                  </a:moveTo>
                  <a:cubicBezTo>
                    <a:pt x="2215" y="1"/>
                    <a:pt x="1828" y="84"/>
                    <a:pt x="1449" y="263"/>
                  </a:cubicBezTo>
                  <a:lnTo>
                    <a:pt x="0" y="3523"/>
                  </a:lnTo>
                  <a:lnTo>
                    <a:pt x="0" y="3523"/>
                  </a:lnTo>
                  <a:lnTo>
                    <a:pt x="5072" y="2527"/>
                  </a:lnTo>
                  <a:cubicBezTo>
                    <a:pt x="5072" y="1044"/>
                    <a:pt x="3914" y="1"/>
                    <a:pt x="25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3" name="Google Shape;953;p33"/>
            <p:cNvSpPr/>
            <p:nvPr/>
          </p:nvSpPr>
          <p:spPr>
            <a:xfrm>
              <a:off x="6863015" y="2671961"/>
              <a:ext cx="796002" cy="1658128"/>
            </a:xfrm>
            <a:custGeom>
              <a:avLst/>
              <a:gdLst/>
              <a:ahLst/>
              <a:cxnLst/>
              <a:rect l="l" t="t" r="r" b="b"/>
              <a:pathLst>
                <a:path w="33779" h="70364" extrusionOk="0">
                  <a:moveTo>
                    <a:pt x="33778" y="0"/>
                  </a:moveTo>
                  <a:lnTo>
                    <a:pt x="14037" y="91"/>
                  </a:lnTo>
                  <a:lnTo>
                    <a:pt x="725" y="33235"/>
                  </a:lnTo>
                  <a:cubicBezTo>
                    <a:pt x="91" y="34684"/>
                    <a:pt x="0" y="36314"/>
                    <a:pt x="272" y="37853"/>
                  </a:cubicBezTo>
                  <a:lnTo>
                    <a:pt x="9962" y="70363"/>
                  </a:lnTo>
                  <a:lnTo>
                    <a:pt x="23907" y="67465"/>
                  </a:lnTo>
                  <a:lnTo>
                    <a:pt x="15667" y="37129"/>
                  </a:lnTo>
                  <a:lnTo>
                    <a:pt x="337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4" name="Google Shape;954;p33"/>
            <p:cNvSpPr/>
            <p:nvPr/>
          </p:nvSpPr>
          <p:spPr>
            <a:xfrm>
              <a:off x="7078540" y="1846102"/>
              <a:ext cx="189957" cy="535656"/>
            </a:xfrm>
            <a:custGeom>
              <a:avLst/>
              <a:gdLst/>
              <a:ahLst/>
              <a:cxnLst/>
              <a:rect l="l" t="t" r="r" b="b"/>
              <a:pathLst>
                <a:path w="8061" h="22731" extrusionOk="0">
                  <a:moveTo>
                    <a:pt x="5615" y="0"/>
                  </a:moveTo>
                  <a:cubicBezTo>
                    <a:pt x="5615" y="0"/>
                    <a:pt x="1" y="2808"/>
                    <a:pt x="544" y="22277"/>
                  </a:cubicBezTo>
                  <a:lnTo>
                    <a:pt x="8060" y="22730"/>
                  </a:lnTo>
                  <a:lnTo>
                    <a:pt x="7064" y="1811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5" name="Google Shape;955;p33"/>
            <p:cNvSpPr/>
            <p:nvPr/>
          </p:nvSpPr>
          <p:spPr>
            <a:xfrm>
              <a:off x="7163893" y="1805546"/>
              <a:ext cx="685035" cy="868559"/>
            </a:xfrm>
            <a:custGeom>
              <a:avLst/>
              <a:gdLst/>
              <a:ahLst/>
              <a:cxnLst/>
              <a:rect l="l" t="t" r="r" b="b"/>
              <a:pathLst>
                <a:path w="29070" h="36858" extrusionOk="0">
                  <a:moveTo>
                    <a:pt x="13766" y="1"/>
                  </a:moveTo>
                  <a:lnTo>
                    <a:pt x="2899" y="1359"/>
                  </a:lnTo>
                  <a:cubicBezTo>
                    <a:pt x="906" y="1631"/>
                    <a:pt x="1" y="4800"/>
                    <a:pt x="91" y="5978"/>
                  </a:cubicBezTo>
                  <a:lnTo>
                    <a:pt x="1178" y="36858"/>
                  </a:lnTo>
                  <a:lnTo>
                    <a:pt x="26444" y="36858"/>
                  </a:lnTo>
                  <a:lnTo>
                    <a:pt x="28798" y="6702"/>
                  </a:lnTo>
                  <a:cubicBezTo>
                    <a:pt x="29070" y="4257"/>
                    <a:pt x="27621" y="1359"/>
                    <a:pt x="25357" y="1359"/>
                  </a:cubicBezTo>
                  <a:lnTo>
                    <a:pt x="137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6" name="Google Shape;956;p33"/>
            <p:cNvSpPr/>
            <p:nvPr/>
          </p:nvSpPr>
          <p:spPr>
            <a:xfrm>
              <a:off x="7353827" y="1799160"/>
              <a:ext cx="266779" cy="113253"/>
            </a:xfrm>
            <a:custGeom>
              <a:avLst/>
              <a:gdLst/>
              <a:ahLst/>
              <a:cxnLst/>
              <a:rect l="l" t="t" r="r" b="b"/>
              <a:pathLst>
                <a:path w="11321" h="4806" extrusionOk="0">
                  <a:moveTo>
                    <a:pt x="5706" y="0"/>
                  </a:moveTo>
                  <a:lnTo>
                    <a:pt x="544" y="906"/>
                  </a:lnTo>
                  <a:cubicBezTo>
                    <a:pt x="0" y="1721"/>
                    <a:pt x="182" y="2898"/>
                    <a:pt x="997" y="3532"/>
                  </a:cubicBezTo>
                  <a:cubicBezTo>
                    <a:pt x="1812" y="4256"/>
                    <a:pt x="2808" y="4618"/>
                    <a:pt x="3804" y="4709"/>
                  </a:cubicBezTo>
                  <a:cubicBezTo>
                    <a:pt x="4377" y="4775"/>
                    <a:pt x="4906" y="4805"/>
                    <a:pt x="5395" y="4805"/>
                  </a:cubicBezTo>
                  <a:cubicBezTo>
                    <a:pt x="10938" y="4805"/>
                    <a:pt x="11320" y="906"/>
                    <a:pt x="11320" y="906"/>
                  </a:cubicBezTo>
                  <a:lnTo>
                    <a:pt x="5706" y="0"/>
                  </a:lnTo>
                  <a:close/>
                </a:path>
              </a:pathLst>
            </a:custGeom>
            <a:solidFill>
              <a:srgbClr val="F6D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7" name="Google Shape;957;p33"/>
            <p:cNvSpPr/>
            <p:nvPr/>
          </p:nvSpPr>
          <p:spPr>
            <a:xfrm>
              <a:off x="6794723" y="2219536"/>
              <a:ext cx="1937679" cy="847232"/>
            </a:xfrm>
            <a:custGeom>
              <a:avLst/>
              <a:gdLst/>
              <a:ahLst/>
              <a:cxnLst/>
              <a:rect l="l" t="t" r="r" b="b"/>
              <a:pathLst>
                <a:path w="82227" h="35953" extrusionOk="0">
                  <a:moveTo>
                    <a:pt x="4438" y="1"/>
                  </a:moveTo>
                  <a:cubicBezTo>
                    <a:pt x="1993" y="1"/>
                    <a:pt x="0" y="1993"/>
                    <a:pt x="0" y="4438"/>
                  </a:cubicBezTo>
                  <a:lnTo>
                    <a:pt x="0" y="31515"/>
                  </a:lnTo>
                  <a:cubicBezTo>
                    <a:pt x="0" y="33960"/>
                    <a:pt x="1993" y="35952"/>
                    <a:pt x="4438" y="35952"/>
                  </a:cubicBezTo>
                  <a:lnTo>
                    <a:pt x="77789" y="35952"/>
                  </a:lnTo>
                  <a:cubicBezTo>
                    <a:pt x="80234" y="35952"/>
                    <a:pt x="82227" y="33960"/>
                    <a:pt x="82227" y="31515"/>
                  </a:cubicBezTo>
                  <a:lnTo>
                    <a:pt x="82227" y="4438"/>
                  </a:lnTo>
                  <a:cubicBezTo>
                    <a:pt x="82227" y="1993"/>
                    <a:pt x="80234" y="1"/>
                    <a:pt x="777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8" name="Google Shape;958;p33"/>
            <p:cNvSpPr/>
            <p:nvPr/>
          </p:nvSpPr>
          <p:spPr>
            <a:xfrm>
              <a:off x="7033720" y="2458556"/>
              <a:ext cx="1459687" cy="24"/>
            </a:xfrm>
            <a:custGeom>
              <a:avLst/>
              <a:gdLst/>
              <a:ahLst/>
              <a:cxnLst/>
              <a:rect l="l" t="t" r="r" b="b"/>
              <a:pathLst>
                <a:path w="61943" h="1" fill="none" extrusionOk="0">
                  <a:moveTo>
                    <a:pt x="1" y="0"/>
                  </a:moveTo>
                  <a:lnTo>
                    <a:pt x="61942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905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9" name="Google Shape;959;p33"/>
            <p:cNvSpPr/>
            <p:nvPr/>
          </p:nvSpPr>
          <p:spPr>
            <a:xfrm>
              <a:off x="7652584" y="2622875"/>
              <a:ext cx="840823" cy="24"/>
            </a:xfrm>
            <a:custGeom>
              <a:avLst/>
              <a:gdLst/>
              <a:ahLst/>
              <a:cxnLst/>
              <a:rect l="l" t="t" r="r" b="b"/>
              <a:pathLst>
                <a:path w="35681" h="1" fill="none" extrusionOk="0">
                  <a:moveTo>
                    <a:pt x="1" y="0"/>
                  </a:moveTo>
                  <a:lnTo>
                    <a:pt x="3568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905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0" name="Google Shape;960;p33"/>
            <p:cNvSpPr/>
            <p:nvPr/>
          </p:nvSpPr>
          <p:spPr>
            <a:xfrm>
              <a:off x="8297039" y="2806399"/>
              <a:ext cx="196367" cy="24"/>
            </a:xfrm>
            <a:custGeom>
              <a:avLst/>
              <a:gdLst/>
              <a:ahLst/>
              <a:cxnLst/>
              <a:rect l="l" t="t" r="r" b="b"/>
              <a:pathLst>
                <a:path w="8333" h="1" fill="none" extrusionOk="0">
                  <a:moveTo>
                    <a:pt x="1" y="0"/>
                  </a:moveTo>
                  <a:lnTo>
                    <a:pt x="8332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905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1" name="Google Shape;961;p33"/>
            <p:cNvSpPr/>
            <p:nvPr/>
          </p:nvSpPr>
          <p:spPr>
            <a:xfrm>
              <a:off x="7605642" y="1854609"/>
              <a:ext cx="503042" cy="646812"/>
            </a:xfrm>
            <a:custGeom>
              <a:avLst/>
              <a:gdLst/>
              <a:ahLst/>
              <a:cxnLst/>
              <a:rect l="l" t="t" r="r" b="b"/>
              <a:pathLst>
                <a:path w="21347" h="27448" extrusionOk="0">
                  <a:moveTo>
                    <a:pt x="8506" y="0"/>
                  </a:moveTo>
                  <a:cubicBezTo>
                    <a:pt x="8185" y="0"/>
                    <a:pt x="0" y="4982"/>
                    <a:pt x="0" y="4982"/>
                  </a:cubicBezTo>
                  <a:cubicBezTo>
                    <a:pt x="0" y="4982"/>
                    <a:pt x="6792" y="15215"/>
                    <a:pt x="12950" y="25539"/>
                  </a:cubicBezTo>
                  <a:cubicBezTo>
                    <a:pt x="13856" y="26716"/>
                    <a:pt x="15214" y="27440"/>
                    <a:pt x="16753" y="27440"/>
                  </a:cubicBezTo>
                  <a:cubicBezTo>
                    <a:pt x="16838" y="27445"/>
                    <a:pt x="16921" y="27448"/>
                    <a:pt x="17003" y="27448"/>
                  </a:cubicBezTo>
                  <a:cubicBezTo>
                    <a:pt x="19915" y="27448"/>
                    <a:pt x="21347" y="24375"/>
                    <a:pt x="20466" y="21645"/>
                  </a:cubicBezTo>
                  <a:cubicBezTo>
                    <a:pt x="20466" y="21645"/>
                    <a:pt x="9871" y="545"/>
                    <a:pt x="8513" y="2"/>
                  </a:cubicBezTo>
                  <a:cubicBezTo>
                    <a:pt x="8511" y="1"/>
                    <a:pt x="8509" y="0"/>
                    <a:pt x="8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2" name="Google Shape;962;p33"/>
            <p:cNvSpPr/>
            <p:nvPr/>
          </p:nvSpPr>
          <p:spPr>
            <a:xfrm>
              <a:off x="7940666" y="2866136"/>
              <a:ext cx="134462" cy="115256"/>
            </a:xfrm>
            <a:custGeom>
              <a:avLst/>
              <a:gdLst/>
              <a:ahLst/>
              <a:cxnLst/>
              <a:rect l="l" t="t" r="r" b="b"/>
              <a:pathLst>
                <a:path w="5706" h="4891" extrusionOk="0">
                  <a:moveTo>
                    <a:pt x="182" y="1"/>
                  </a:moveTo>
                  <a:lnTo>
                    <a:pt x="1" y="4891"/>
                  </a:lnTo>
                  <a:lnTo>
                    <a:pt x="5525" y="4891"/>
                  </a:lnTo>
                  <a:lnTo>
                    <a:pt x="5706" y="272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rgbClr val="F6D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3" name="Google Shape;963;p33"/>
            <p:cNvSpPr/>
            <p:nvPr/>
          </p:nvSpPr>
          <p:spPr>
            <a:xfrm>
              <a:off x="7868109" y="2938080"/>
              <a:ext cx="264234" cy="222948"/>
            </a:xfrm>
            <a:custGeom>
              <a:avLst/>
              <a:gdLst/>
              <a:ahLst/>
              <a:cxnLst/>
              <a:rect l="l" t="t" r="r" b="b"/>
              <a:pathLst>
                <a:path w="11213" h="9461" extrusionOk="0">
                  <a:moveTo>
                    <a:pt x="5237" y="0"/>
                  </a:moveTo>
                  <a:cubicBezTo>
                    <a:pt x="4890" y="0"/>
                    <a:pt x="4533" y="38"/>
                    <a:pt x="4166" y="117"/>
                  </a:cubicBezTo>
                  <a:cubicBezTo>
                    <a:pt x="1631" y="661"/>
                    <a:pt x="1" y="3196"/>
                    <a:pt x="544" y="5732"/>
                  </a:cubicBezTo>
                  <a:cubicBezTo>
                    <a:pt x="1068" y="8142"/>
                    <a:pt x="3107" y="9460"/>
                    <a:pt x="5171" y="9460"/>
                  </a:cubicBezTo>
                  <a:cubicBezTo>
                    <a:pt x="6675" y="9460"/>
                    <a:pt x="8193" y="8760"/>
                    <a:pt x="9147" y="7271"/>
                  </a:cubicBezTo>
                  <a:cubicBezTo>
                    <a:pt x="11212" y="4050"/>
                    <a:pt x="8832" y="0"/>
                    <a:pt x="5237" y="0"/>
                  </a:cubicBezTo>
                  <a:close/>
                </a:path>
              </a:pathLst>
            </a:custGeom>
            <a:solidFill>
              <a:srgbClr val="F6D4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4" name="Google Shape;964;p33"/>
            <p:cNvSpPr/>
            <p:nvPr/>
          </p:nvSpPr>
          <p:spPr>
            <a:xfrm>
              <a:off x="7891580" y="2320371"/>
              <a:ext cx="226224" cy="567139"/>
            </a:xfrm>
            <a:custGeom>
              <a:avLst/>
              <a:gdLst/>
              <a:ahLst/>
              <a:cxnLst/>
              <a:rect l="l" t="t" r="r" b="b"/>
              <a:pathLst>
                <a:path w="9600" h="24067" extrusionOk="0">
                  <a:moveTo>
                    <a:pt x="4596" y="1"/>
                  </a:moveTo>
                  <a:cubicBezTo>
                    <a:pt x="4033" y="1"/>
                    <a:pt x="3458" y="109"/>
                    <a:pt x="2899" y="340"/>
                  </a:cubicBezTo>
                  <a:cubicBezTo>
                    <a:pt x="1088" y="1065"/>
                    <a:pt x="1" y="2966"/>
                    <a:pt x="273" y="4959"/>
                  </a:cubicBezTo>
                  <a:lnTo>
                    <a:pt x="635" y="24066"/>
                  </a:lnTo>
                  <a:lnTo>
                    <a:pt x="9600" y="23523"/>
                  </a:lnTo>
                  <a:lnTo>
                    <a:pt x="8876" y="3691"/>
                  </a:lnTo>
                  <a:cubicBezTo>
                    <a:pt x="8590" y="1481"/>
                    <a:pt x="6678" y="1"/>
                    <a:pt x="4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65" name="Google Shape;965;p33"/>
          <p:cNvGrpSpPr/>
          <p:nvPr/>
        </p:nvGrpSpPr>
        <p:grpSpPr>
          <a:xfrm>
            <a:off x="3717127" y="3562843"/>
            <a:ext cx="340171" cy="340512"/>
            <a:chOff x="8197360" y="1167405"/>
            <a:chExt cx="455749" cy="456206"/>
          </a:xfrm>
        </p:grpSpPr>
        <p:sp>
          <p:nvSpPr>
            <p:cNvPr id="966" name="Google Shape;966;p33"/>
            <p:cNvSpPr/>
            <p:nvPr/>
          </p:nvSpPr>
          <p:spPr>
            <a:xfrm>
              <a:off x="8505896" y="1489191"/>
              <a:ext cx="27015" cy="26987"/>
            </a:xfrm>
            <a:custGeom>
              <a:avLst/>
              <a:gdLst/>
              <a:ahLst/>
              <a:cxnLst/>
              <a:rect l="l" t="t" r="r" b="b"/>
              <a:pathLst>
                <a:path w="946" h="945" extrusionOk="0">
                  <a:moveTo>
                    <a:pt x="1" y="0"/>
                  </a:moveTo>
                  <a:lnTo>
                    <a:pt x="1" y="945"/>
                  </a:lnTo>
                  <a:lnTo>
                    <a:pt x="945" y="945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7" name="Google Shape;967;p33"/>
            <p:cNvSpPr/>
            <p:nvPr/>
          </p:nvSpPr>
          <p:spPr>
            <a:xfrm>
              <a:off x="8318044" y="1489191"/>
              <a:ext cx="26987" cy="26987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0" y="0"/>
                  </a:moveTo>
                  <a:lnTo>
                    <a:pt x="0" y="945"/>
                  </a:lnTo>
                  <a:lnTo>
                    <a:pt x="945" y="945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8" name="Google Shape;968;p33"/>
            <p:cNvSpPr/>
            <p:nvPr/>
          </p:nvSpPr>
          <p:spPr>
            <a:xfrm>
              <a:off x="8386668" y="1286176"/>
              <a:ext cx="77162" cy="96096"/>
            </a:xfrm>
            <a:custGeom>
              <a:avLst/>
              <a:gdLst/>
              <a:ahLst/>
              <a:cxnLst/>
              <a:rect l="l" t="t" r="r" b="b"/>
              <a:pathLst>
                <a:path w="2702" h="3365" extrusionOk="0">
                  <a:moveTo>
                    <a:pt x="878" y="0"/>
                  </a:moveTo>
                  <a:lnTo>
                    <a:pt x="0" y="1111"/>
                  </a:lnTo>
                  <a:lnTo>
                    <a:pt x="746" y="3364"/>
                  </a:lnTo>
                  <a:lnTo>
                    <a:pt x="1939" y="3364"/>
                  </a:lnTo>
                  <a:lnTo>
                    <a:pt x="2701" y="1111"/>
                  </a:lnTo>
                  <a:lnTo>
                    <a:pt x="1823" y="0"/>
                  </a:lnTo>
                  <a:lnTo>
                    <a:pt x="1823" y="1475"/>
                  </a:lnTo>
                  <a:lnTo>
                    <a:pt x="878" y="1475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9" name="Google Shape;969;p33"/>
            <p:cNvSpPr/>
            <p:nvPr/>
          </p:nvSpPr>
          <p:spPr>
            <a:xfrm>
              <a:off x="8345003" y="1462690"/>
              <a:ext cx="160922" cy="26987"/>
            </a:xfrm>
            <a:custGeom>
              <a:avLst/>
              <a:gdLst/>
              <a:ahLst/>
              <a:cxnLst/>
              <a:rect l="l" t="t" r="r" b="b"/>
              <a:pathLst>
                <a:path w="5635" h="945" extrusionOk="0">
                  <a:moveTo>
                    <a:pt x="1" y="0"/>
                  </a:moveTo>
                  <a:lnTo>
                    <a:pt x="1" y="945"/>
                  </a:lnTo>
                  <a:lnTo>
                    <a:pt x="5635" y="945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0" name="Google Shape;970;p33"/>
            <p:cNvSpPr/>
            <p:nvPr/>
          </p:nvSpPr>
          <p:spPr>
            <a:xfrm>
              <a:off x="8345003" y="1516635"/>
              <a:ext cx="160922" cy="106976"/>
            </a:xfrm>
            <a:custGeom>
              <a:avLst/>
              <a:gdLst/>
              <a:ahLst/>
              <a:cxnLst/>
              <a:rect l="l" t="t" r="r" b="b"/>
              <a:pathLst>
                <a:path w="5635" h="3746" extrusionOk="0">
                  <a:moveTo>
                    <a:pt x="1" y="0"/>
                  </a:moveTo>
                  <a:lnTo>
                    <a:pt x="1" y="1873"/>
                  </a:lnTo>
                  <a:lnTo>
                    <a:pt x="1409" y="1873"/>
                  </a:lnTo>
                  <a:lnTo>
                    <a:pt x="1409" y="3745"/>
                  </a:lnTo>
                  <a:lnTo>
                    <a:pt x="4226" y="3745"/>
                  </a:lnTo>
                  <a:lnTo>
                    <a:pt x="4226" y="1873"/>
                  </a:lnTo>
                  <a:lnTo>
                    <a:pt x="5635" y="187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1" name="Google Shape;971;p33"/>
            <p:cNvSpPr/>
            <p:nvPr/>
          </p:nvSpPr>
          <p:spPr>
            <a:xfrm>
              <a:off x="8268811" y="1167405"/>
              <a:ext cx="312847" cy="268326"/>
            </a:xfrm>
            <a:custGeom>
              <a:avLst/>
              <a:gdLst/>
              <a:ahLst/>
              <a:cxnLst/>
              <a:rect l="l" t="t" r="r" b="b"/>
              <a:pathLst>
                <a:path w="10955" h="9396" extrusionOk="0">
                  <a:moveTo>
                    <a:pt x="5486" y="0"/>
                  </a:moveTo>
                  <a:cubicBezTo>
                    <a:pt x="2453" y="0"/>
                    <a:pt x="1" y="2452"/>
                    <a:pt x="1" y="5485"/>
                  </a:cubicBezTo>
                  <a:cubicBezTo>
                    <a:pt x="1" y="6960"/>
                    <a:pt x="597" y="8385"/>
                    <a:pt x="1674" y="9396"/>
                  </a:cubicBezTo>
                  <a:lnTo>
                    <a:pt x="4061" y="9396"/>
                  </a:lnTo>
                  <a:lnTo>
                    <a:pt x="4061" y="8070"/>
                  </a:lnTo>
                  <a:lnTo>
                    <a:pt x="3083" y="5071"/>
                  </a:lnTo>
                  <a:lnTo>
                    <a:pt x="5486" y="2071"/>
                  </a:lnTo>
                  <a:lnTo>
                    <a:pt x="7889" y="5087"/>
                  </a:lnTo>
                  <a:lnTo>
                    <a:pt x="6894" y="8070"/>
                  </a:lnTo>
                  <a:lnTo>
                    <a:pt x="6894" y="9396"/>
                  </a:lnTo>
                  <a:lnTo>
                    <a:pt x="9281" y="9396"/>
                  </a:lnTo>
                  <a:cubicBezTo>
                    <a:pt x="10358" y="8385"/>
                    <a:pt x="10954" y="6960"/>
                    <a:pt x="10954" y="5485"/>
                  </a:cubicBezTo>
                  <a:cubicBezTo>
                    <a:pt x="10954" y="2452"/>
                    <a:pt x="8502" y="0"/>
                    <a:pt x="54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8411741" y="1408745"/>
              <a:ext cx="26987" cy="26987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0" y="0"/>
                  </a:moveTo>
                  <a:lnTo>
                    <a:pt x="0" y="945"/>
                  </a:lnTo>
                  <a:lnTo>
                    <a:pt x="945" y="945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8561754" y="1169747"/>
              <a:ext cx="47348" cy="47348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995" y="1"/>
                  </a:moveTo>
                  <a:lnTo>
                    <a:pt x="0" y="995"/>
                  </a:lnTo>
                  <a:lnTo>
                    <a:pt x="663" y="1658"/>
                  </a:lnTo>
                  <a:lnTo>
                    <a:pt x="1657" y="66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4" name="Google Shape;974;p33"/>
            <p:cNvSpPr/>
            <p:nvPr/>
          </p:nvSpPr>
          <p:spPr>
            <a:xfrm>
              <a:off x="8241367" y="1439501"/>
              <a:ext cx="47348" cy="47348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995" y="0"/>
                  </a:moveTo>
                  <a:lnTo>
                    <a:pt x="1" y="1011"/>
                  </a:lnTo>
                  <a:lnTo>
                    <a:pt x="664" y="1657"/>
                  </a:lnTo>
                  <a:lnTo>
                    <a:pt x="1658" y="663"/>
                  </a:lnTo>
                  <a:lnTo>
                    <a:pt x="9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5" name="Google Shape;975;p33"/>
            <p:cNvSpPr/>
            <p:nvPr/>
          </p:nvSpPr>
          <p:spPr>
            <a:xfrm>
              <a:off x="8612843" y="1315047"/>
              <a:ext cx="40266" cy="26987"/>
            </a:xfrm>
            <a:custGeom>
              <a:avLst/>
              <a:gdLst/>
              <a:ahLst/>
              <a:cxnLst/>
              <a:rect l="l" t="t" r="r" b="b"/>
              <a:pathLst>
                <a:path w="1410" h="945" extrusionOk="0">
                  <a:moveTo>
                    <a:pt x="1" y="0"/>
                  </a:moveTo>
                  <a:lnTo>
                    <a:pt x="1" y="945"/>
                  </a:lnTo>
                  <a:lnTo>
                    <a:pt x="1409" y="945"/>
                  </a:lnTo>
                  <a:lnTo>
                    <a:pt x="14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6" name="Google Shape;976;p33"/>
            <p:cNvSpPr/>
            <p:nvPr/>
          </p:nvSpPr>
          <p:spPr>
            <a:xfrm>
              <a:off x="8197360" y="1315047"/>
              <a:ext cx="40266" cy="26987"/>
            </a:xfrm>
            <a:custGeom>
              <a:avLst/>
              <a:gdLst/>
              <a:ahLst/>
              <a:cxnLst/>
              <a:rect l="l" t="t" r="r" b="b"/>
              <a:pathLst>
                <a:path w="1410" h="945" extrusionOk="0">
                  <a:moveTo>
                    <a:pt x="1" y="0"/>
                  </a:moveTo>
                  <a:lnTo>
                    <a:pt x="1" y="945"/>
                  </a:lnTo>
                  <a:lnTo>
                    <a:pt x="1409" y="945"/>
                  </a:lnTo>
                  <a:lnTo>
                    <a:pt x="14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8561754" y="1439501"/>
              <a:ext cx="47348" cy="47805"/>
            </a:xfrm>
            <a:custGeom>
              <a:avLst/>
              <a:gdLst/>
              <a:ahLst/>
              <a:cxnLst/>
              <a:rect l="l" t="t" r="r" b="b"/>
              <a:pathLst>
                <a:path w="1658" h="1674" extrusionOk="0">
                  <a:moveTo>
                    <a:pt x="663" y="0"/>
                  </a:moveTo>
                  <a:lnTo>
                    <a:pt x="0" y="680"/>
                  </a:lnTo>
                  <a:lnTo>
                    <a:pt x="995" y="1674"/>
                  </a:lnTo>
                  <a:lnTo>
                    <a:pt x="1657" y="1011"/>
                  </a:lnTo>
                  <a:lnTo>
                    <a:pt x="6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8" name="Google Shape;978;p33"/>
            <p:cNvSpPr/>
            <p:nvPr/>
          </p:nvSpPr>
          <p:spPr>
            <a:xfrm>
              <a:off x="8241367" y="1169747"/>
              <a:ext cx="47348" cy="47348"/>
            </a:xfrm>
            <a:custGeom>
              <a:avLst/>
              <a:gdLst/>
              <a:ahLst/>
              <a:cxnLst/>
              <a:rect l="l" t="t" r="r" b="b"/>
              <a:pathLst>
                <a:path w="1658" h="1658" extrusionOk="0">
                  <a:moveTo>
                    <a:pt x="664" y="1"/>
                  </a:moveTo>
                  <a:lnTo>
                    <a:pt x="1" y="664"/>
                  </a:lnTo>
                  <a:lnTo>
                    <a:pt x="995" y="1658"/>
                  </a:lnTo>
                  <a:lnTo>
                    <a:pt x="1658" y="995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79" name="Google Shape;979;p33"/>
          <p:cNvGrpSpPr/>
          <p:nvPr/>
        </p:nvGrpSpPr>
        <p:grpSpPr>
          <a:xfrm>
            <a:off x="3716956" y="1958568"/>
            <a:ext cx="340512" cy="340512"/>
            <a:chOff x="2220533" y="1167405"/>
            <a:chExt cx="456206" cy="456206"/>
          </a:xfrm>
        </p:grpSpPr>
        <p:sp>
          <p:nvSpPr>
            <p:cNvPr id="980" name="Google Shape;980;p33"/>
            <p:cNvSpPr/>
            <p:nvPr/>
          </p:nvSpPr>
          <p:spPr>
            <a:xfrm>
              <a:off x="2220533" y="1435703"/>
              <a:ext cx="456206" cy="53517"/>
            </a:xfrm>
            <a:custGeom>
              <a:avLst/>
              <a:gdLst/>
              <a:ahLst/>
              <a:cxnLst/>
              <a:rect l="l" t="t" r="r" b="b"/>
              <a:pathLst>
                <a:path w="15975" h="1874" extrusionOk="0">
                  <a:moveTo>
                    <a:pt x="0" y="1"/>
                  </a:moveTo>
                  <a:lnTo>
                    <a:pt x="0" y="1873"/>
                  </a:lnTo>
                  <a:lnTo>
                    <a:pt x="15975" y="1873"/>
                  </a:lnTo>
                  <a:lnTo>
                    <a:pt x="159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2386623" y="1516635"/>
              <a:ext cx="124025" cy="26530"/>
            </a:xfrm>
            <a:custGeom>
              <a:avLst/>
              <a:gdLst/>
              <a:ahLst/>
              <a:cxnLst/>
              <a:rect l="l" t="t" r="r" b="b"/>
              <a:pathLst>
                <a:path w="4343" h="929" extrusionOk="0">
                  <a:moveTo>
                    <a:pt x="481" y="0"/>
                  </a:moveTo>
                  <a:lnTo>
                    <a:pt x="1" y="928"/>
                  </a:lnTo>
                  <a:lnTo>
                    <a:pt x="4342" y="928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" name="Google Shape;982;p33"/>
            <p:cNvSpPr/>
            <p:nvPr/>
          </p:nvSpPr>
          <p:spPr>
            <a:xfrm>
              <a:off x="2341188" y="1570095"/>
              <a:ext cx="214867" cy="53517"/>
            </a:xfrm>
            <a:custGeom>
              <a:avLst/>
              <a:gdLst/>
              <a:ahLst/>
              <a:cxnLst/>
              <a:rect l="l" t="t" r="r" b="b"/>
              <a:pathLst>
                <a:path w="7524" h="1874" extrusionOk="0">
                  <a:moveTo>
                    <a:pt x="1" y="1"/>
                  </a:moveTo>
                  <a:lnTo>
                    <a:pt x="1" y="1873"/>
                  </a:lnTo>
                  <a:lnTo>
                    <a:pt x="7524" y="1873"/>
                  </a:lnTo>
                  <a:lnTo>
                    <a:pt x="75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2529525" y="1270555"/>
              <a:ext cx="26530" cy="31270"/>
            </a:xfrm>
            <a:custGeom>
              <a:avLst/>
              <a:gdLst/>
              <a:ahLst/>
              <a:cxnLst/>
              <a:rect l="l" t="t" r="r" b="b"/>
              <a:pathLst>
                <a:path w="929" h="1095" extrusionOk="0">
                  <a:moveTo>
                    <a:pt x="465" y="0"/>
                  </a:moveTo>
                  <a:lnTo>
                    <a:pt x="1" y="696"/>
                  </a:lnTo>
                  <a:lnTo>
                    <a:pt x="1" y="1094"/>
                  </a:lnTo>
                  <a:lnTo>
                    <a:pt x="929" y="1094"/>
                  </a:lnTo>
                  <a:lnTo>
                    <a:pt x="929" y="696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2220533" y="1167405"/>
              <a:ext cx="456206" cy="241368"/>
            </a:xfrm>
            <a:custGeom>
              <a:avLst/>
              <a:gdLst/>
              <a:ahLst/>
              <a:cxnLst/>
              <a:rect l="l" t="t" r="r" b="b"/>
              <a:pathLst>
                <a:path w="15975" h="8452" extrusionOk="0">
                  <a:moveTo>
                    <a:pt x="0" y="0"/>
                  </a:moveTo>
                  <a:lnTo>
                    <a:pt x="0" y="8451"/>
                  </a:lnTo>
                  <a:lnTo>
                    <a:pt x="3298" y="8451"/>
                  </a:lnTo>
                  <a:lnTo>
                    <a:pt x="3298" y="1873"/>
                  </a:lnTo>
                  <a:lnTo>
                    <a:pt x="7059" y="1873"/>
                  </a:lnTo>
                  <a:lnTo>
                    <a:pt x="7059" y="8451"/>
                  </a:lnTo>
                  <a:lnTo>
                    <a:pt x="9876" y="8451"/>
                  </a:lnTo>
                  <a:lnTo>
                    <a:pt x="9876" y="4027"/>
                  </a:lnTo>
                  <a:lnTo>
                    <a:pt x="11285" y="1906"/>
                  </a:lnTo>
                  <a:lnTo>
                    <a:pt x="12693" y="4027"/>
                  </a:lnTo>
                  <a:lnTo>
                    <a:pt x="12693" y="8451"/>
                  </a:lnTo>
                  <a:lnTo>
                    <a:pt x="15975" y="8451"/>
                  </a:lnTo>
                  <a:lnTo>
                    <a:pt x="159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" name="Google Shape;985;p33"/>
            <p:cNvSpPr/>
            <p:nvPr/>
          </p:nvSpPr>
          <p:spPr>
            <a:xfrm>
              <a:off x="2341674" y="1247852"/>
              <a:ext cx="53488" cy="160922"/>
            </a:xfrm>
            <a:custGeom>
              <a:avLst/>
              <a:gdLst/>
              <a:ahLst/>
              <a:cxnLst/>
              <a:rect l="l" t="t" r="r" b="b"/>
              <a:pathLst>
                <a:path w="1873" h="5635" extrusionOk="0">
                  <a:moveTo>
                    <a:pt x="0" y="0"/>
                  </a:moveTo>
                  <a:lnTo>
                    <a:pt x="0" y="5634"/>
                  </a:lnTo>
                  <a:lnTo>
                    <a:pt x="1873" y="5634"/>
                  </a:lnTo>
                  <a:lnTo>
                    <a:pt x="1873" y="4706"/>
                  </a:lnTo>
                  <a:lnTo>
                    <a:pt x="928" y="4706"/>
                  </a:lnTo>
                  <a:lnTo>
                    <a:pt x="928" y="3762"/>
                  </a:lnTo>
                  <a:lnTo>
                    <a:pt x="1873" y="3762"/>
                  </a:lnTo>
                  <a:lnTo>
                    <a:pt x="1873" y="2817"/>
                  </a:lnTo>
                  <a:lnTo>
                    <a:pt x="928" y="2817"/>
                  </a:lnTo>
                  <a:lnTo>
                    <a:pt x="928" y="1889"/>
                  </a:lnTo>
                  <a:lnTo>
                    <a:pt x="1873" y="1889"/>
                  </a:lnTo>
                  <a:lnTo>
                    <a:pt x="18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2529068" y="1328298"/>
              <a:ext cx="26987" cy="80475"/>
            </a:xfrm>
            <a:custGeom>
              <a:avLst/>
              <a:gdLst/>
              <a:ahLst/>
              <a:cxnLst/>
              <a:rect l="l" t="t" r="r" b="b"/>
              <a:pathLst>
                <a:path w="945" h="2818" extrusionOk="0">
                  <a:moveTo>
                    <a:pt x="0" y="0"/>
                  </a:moveTo>
                  <a:lnTo>
                    <a:pt x="0" y="2817"/>
                  </a:lnTo>
                  <a:lnTo>
                    <a:pt x="945" y="2817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87" name="Google Shape;987;p33"/>
          <p:cNvGrpSpPr/>
          <p:nvPr/>
        </p:nvGrpSpPr>
        <p:grpSpPr>
          <a:xfrm>
            <a:off x="1857850" y="1494029"/>
            <a:ext cx="6874397" cy="1269606"/>
            <a:chOff x="1857850" y="1494029"/>
            <a:chExt cx="6874397" cy="1269606"/>
          </a:xfrm>
        </p:grpSpPr>
        <p:sp>
          <p:nvSpPr>
            <p:cNvPr id="988" name="Google Shape;988;p33"/>
            <p:cNvSpPr/>
            <p:nvPr/>
          </p:nvSpPr>
          <p:spPr>
            <a:xfrm flipH="1">
              <a:off x="4717950" y="1843075"/>
              <a:ext cx="1010100" cy="58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70%</a:t>
              </a:r>
              <a:endParaRPr sz="2600" dirty="0">
                <a:solidFill>
                  <a:schemeClr val="lt1"/>
                </a:solidFill>
              </a:endParaRPr>
            </a:p>
          </p:txBody>
        </p:sp>
        <p:sp>
          <p:nvSpPr>
            <p:cNvPr id="989" name="Google Shape;989;p33"/>
            <p:cNvSpPr txBox="1"/>
            <p:nvPr/>
          </p:nvSpPr>
          <p:spPr>
            <a:xfrm flipH="1">
              <a:off x="5818947" y="2128218"/>
              <a:ext cx="2913300" cy="6232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El objetivo secundario es propagar la </a:t>
              </a:r>
              <a:r>
                <a:rPr lang="es-MX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aficion</a:t>
              </a:r>
              <a:r>
                <a:rPr lang="es-MX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por el desarrollo sostenible, orientando a los jóvenes a </a:t>
              </a:r>
              <a:r>
                <a:rPr lang="es-MX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bucar</a:t>
              </a:r>
              <a:r>
                <a:rPr lang="es-MX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acción. </a:t>
              </a:r>
            </a:p>
          </p:txBody>
        </p:sp>
        <p:sp>
          <p:nvSpPr>
            <p:cNvPr id="990" name="Google Shape;990;p33"/>
            <p:cNvSpPr txBox="1"/>
            <p:nvPr/>
          </p:nvSpPr>
          <p:spPr>
            <a:xfrm>
              <a:off x="5811970" y="1692984"/>
              <a:ext cx="2913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Busqueda</a:t>
              </a:r>
              <a:r>
                <a:rPr lang="en-US" sz="18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de </a:t>
              </a:r>
              <a:r>
                <a:rPr lang="en-US" sz="1800" dirty="0" err="1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informacion</a:t>
              </a:r>
              <a:endParaRPr lang="en-US" sz="18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991" name="Google Shape;991;p33"/>
            <p:cNvGrpSpPr/>
            <p:nvPr/>
          </p:nvGrpSpPr>
          <p:grpSpPr>
            <a:xfrm>
              <a:off x="3252409" y="1494029"/>
              <a:ext cx="1269606" cy="1269606"/>
              <a:chOff x="917775" y="1818900"/>
              <a:chExt cx="1505700" cy="1505700"/>
            </a:xfrm>
          </p:grpSpPr>
          <p:sp>
            <p:nvSpPr>
              <p:cNvPr id="992" name="Google Shape;992;p33"/>
              <p:cNvSpPr/>
              <p:nvPr/>
            </p:nvSpPr>
            <p:spPr>
              <a:xfrm>
                <a:off x="917775" y="1818900"/>
                <a:ext cx="1505700" cy="1505700"/>
              </a:xfrm>
              <a:prstGeom prst="donut">
                <a:avLst>
                  <a:gd name="adj" fmla="val 1884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93" name="Google Shape;993;p33"/>
              <p:cNvSpPr/>
              <p:nvPr/>
            </p:nvSpPr>
            <p:spPr>
              <a:xfrm>
                <a:off x="917775" y="1818900"/>
                <a:ext cx="1505700" cy="1505700"/>
              </a:xfrm>
              <a:prstGeom prst="blockArc">
                <a:avLst>
                  <a:gd name="adj1" fmla="val 11930104"/>
                  <a:gd name="adj2" fmla="val 260"/>
                  <a:gd name="adj3" fmla="val 1885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994" name="Google Shape;994;p33"/>
            <p:cNvCxnSpPr/>
            <p:nvPr/>
          </p:nvCxnSpPr>
          <p:spPr>
            <a:xfrm>
              <a:off x="1857850" y="2129425"/>
              <a:ext cx="1198500" cy="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diamond" w="sm" len="sm"/>
              <a:tailEnd type="diamond" w="sm" len="sm"/>
            </a:ln>
          </p:spPr>
        </p:cxnSp>
      </p:grpSp>
      <p:grpSp>
        <p:nvGrpSpPr>
          <p:cNvPr id="995" name="Google Shape;995;p33"/>
          <p:cNvGrpSpPr/>
          <p:nvPr/>
        </p:nvGrpSpPr>
        <p:grpSpPr>
          <a:xfrm>
            <a:off x="2097550" y="3090204"/>
            <a:ext cx="6634697" cy="1269606"/>
            <a:chOff x="2097550" y="3090204"/>
            <a:chExt cx="6634697" cy="1269606"/>
          </a:xfrm>
        </p:grpSpPr>
        <p:sp>
          <p:nvSpPr>
            <p:cNvPr id="996" name="Google Shape;996;p33"/>
            <p:cNvSpPr/>
            <p:nvPr/>
          </p:nvSpPr>
          <p:spPr>
            <a:xfrm flipH="1">
              <a:off x="4717950" y="3439249"/>
              <a:ext cx="1010100" cy="58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30%</a:t>
              </a:r>
              <a:endParaRPr sz="2600" dirty="0">
                <a:solidFill>
                  <a:schemeClr val="lt1"/>
                </a:solidFill>
              </a:endParaRPr>
            </a:p>
          </p:txBody>
        </p:sp>
        <p:sp>
          <p:nvSpPr>
            <p:cNvPr id="997" name="Google Shape;997;p33"/>
            <p:cNvSpPr txBox="1"/>
            <p:nvPr/>
          </p:nvSpPr>
          <p:spPr>
            <a:xfrm flipH="1">
              <a:off x="5818947" y="3651950"/>
              <a:ext cx="2913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Proveer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recursos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de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ayuda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a la población mas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afectada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8" name="Google Shape;998;p33"/>
            <p:cNvSpPr txBox="1"/>
            <p:nvPr/>
          </p:nvSpPr>
          <p:spPr>
            <a:xfrm>
              <a:off x="5818947" y="3268999"/>
              <a:ext cx="2913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Ayudar</a:t>
              </a:r>
              <a:endParaRPr sz="18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999" name="Google Shape;999;p33"/>
            <p:cNvGrpSpPr/>
            <p:nvPr/>
          </p:nvGrpSpPr>
          <p:grpSpPr>
            <a:xfrm>
              <a:off x="3252409" y="3090204"/>
              <a:ext cx="1269606" cy="1269606"/>
              <a:chOff x="917775" y="1818900"/>
              <a:chExt cx="1505700" cy="1505700"/>
            </a:xfrm>
          </p:grpSpPr>
          <p:sp>
            <p:nvSpPr>
              <p:cNvPr id="1000" name="Google Shape;1000;p33"/>
              <p:cNvSpPr/>
              <p:nvPr/>
            </p:nvSpPr>
            <p:spPr>
              <a:xfrm>
                <a:off x="917775" y="1818900"/>
                <a:ext cx="1505700" cy="1505700"/>
              </a:xfrm>
              <a:prstGeom prst="donut">
                <a:avLst>
                  <a:gd name="adj" fmla="val 1884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1" name="Google Shape;1001;p33"/>
              <p:cNvSpPr/>
              <p:nvPr/>
            </p:nvSpPr>
            <p:spPr>
              <a:xfrm>
                <a:off x="917775" y="1818900"/>
                <a:ext cx="1505700" cy="1505700"/>
              </a:xfrm>
              <a:prstGeom prst="blockArc">
                <a:avLst>
                  <a:gd name="adj1" fmla="val 8709804"/>
                  <a:gd name="adj2" fmla="val 260"/>
                  <a:gd name="adj3" fmla="val 1885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002" name="Google Shape;1002;p33"/>
            <p:cNvCxnSpPr/>
            <p:nvPr/>
          </p:nvCxnSpPr>
          <p:spPr>
            <a:xfrm>
              <a:off x="2097550" y="3725300"/>
              <a:ext cx="958800" cy="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diamond" w="med" len="med"/>
              <a:tailEnd type="diamond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5"/>
          <p:cNvSpPr/>
          <p:nvPr/>
        </p:nvSpPr>
        <p:spPr>
          <a:xfrm>
            <a:off x="2816250" y="2193425"/>
            <a:ext cx="3511500" cy="35115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2" name="Google Shape;1082;p35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Analisis del usuario</a:t>
            </a:r>
            <a:endParaRPr dirty="0"/>
          </a:p>
        </p:txBody>
      </p:sp>
      <p:grpSp>
        <p:nvGrpSpPr>
          <p:cNvPr id="1083" name="Google Shape;1083;p35"/>
          <p:cNvGrpSpPr/>
          <p:nvPr/>
        </p:nvGrpSpPr>
        <p:grpSpPr>
          <a:xfrm>
            <a:off x="3866100" y="1071938"/>
            <a:ext cx="1411800" cy="1386114"/>
            <a:chOff x="3866100" y="1071938"/>
            <a:chExt cx="1411800" cy="1386114"/>
          </a:xfrm>
        </p:grpSpPr>
        <p:sp>
          <p:nvSpPr>
            <p:cNvPr id="1084" name="Google Shape;1084;p35"/>
            <p:cNvSpPr txBox="1"/>
            <p:nvPr/>
          </p:nvSpPr>
          <p:spPr>
            <a:xfrm>
              <a:off x="3866100" y="1071938"/>
              <a:ext cx="1411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Edad</a:t>
              </a:r>
              <a:endParaRPr sz="18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85" name="Google Shape;1085;p35"/>
            <p:cNvSpPr txBox="1"/>
            <p:nvPr/>
          </p:nvSpPr>
          <p:spPr>
            <a:xfrm>
              <a:off x="3866100" y="1336241"/>
              <a:ext cx="14118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Rango de </a:t>
              </a:r>
              <a:r>
                <a:rPr lang="es-MX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edad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de </a:t>
              </a:r>
              <a:r>
                <a:rPr lang="es-AR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estudiantes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Jovenes.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3940800" y="2067452"/>
              <a:ext cx="1262400" cy="390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11-21</a:t>
              </a:r>
              <a:endParaRPr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087" name="Google Shape;1087;p35"/>
          <p:cNvGrpSpPr/>
          <p:nvPr/>
        </p:nvGrpSpPr>
        <p:grpSpPr>
          <a:xfrm>
            <a:off x="1397164" y="1229268"/>
            <a:ext cx="1849771" cy="1679708"/>
            <a:chOff x="1379879" y="1574020"/>
            <a:chExt cx="1849771" cy="1343784"/>
          </a:xfrm>
        </p:grpSpPr>
        <p:sp>
          <p:nvSpPr>
            <p:cNvPr id="1088" name="Google Shape;1088;p35"/>
            <p:cNvSpPr txBox="1"/>
            <p:nvPr/>
          </p:nvSpPr>
          <p:spPr>
            <a:xfrm>
              <a:off x="1428415" y="1574020"/>
              <a:ext cx="1411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Sexo</a:t>
              </a:r>
              <a:endParaRPr sz="18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89" name="Google Shape;1089;p35"/>
            <p:cNvSpPr txBox="1"/>
            <p:nvPr/>
          </p:nvSpPr>
          <p:spPr>
            <a:xfrm>
              <a:off x="1379879" y="1854300"/>
              <a:ext cx="1697018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Distribución equitativa de estudiantes.</a:t>
              </a:r>
            </a:p>
          </p:txBody>
        </p:sp>
        <p:sp>
          <p:nvSpPr>
            <p:cNvPr id="1090" name="Google Shape;1090;p35"/>
            <p:cNvSpPr/>
            <p:nvPr/>
          </p:nvSpPr>
          <p:spPr>
            <a:xfrm>
              <a:off x="1532745" y="2527204"/>
              <a:ext cx="1411799" cy="39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m/f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1091" name="Google Shape;1091;p35"/>
            <p:cNvSpPr/>
            <p:nvPr/>
          </p:nvSpPr>
          <p:spPr>
            <a:xfrm>
              <a:off x="3171150" y="2816847"/>
              <a:ext cx="58500" cy="58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092" name="Google Shape;1092;p35"/>
            <p:cNvCxnSpPr>
              <a:cxnSpLocks/>
              <a:stCxn id="1090" idx="3"/>
              <a:endCxn id="1091" idx="1"/>
            </p:cNvCxnSpPr>
            <p:nvPr/>
          </p:nvCxnSpPr>
          <p:spPr>
            <a:xfrm>
              <a:off x="2944544" y="2722504"/>
              <a:ext cx="226606" cy="123593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93" name="Google Shape;1093;p35"/>
          <p:cNvGrpSpPr/>
          <p:nvPr/>
        </p:nvGrpSpPr>
        <p:grpSpPr>
          <a:xfrm>
            <a:off x="101600" y="2987159"/>
            <a:ext cx="2785150" cy="1546739"/>
            <a:chOff x="101600" y="2987159"/>
            <a:chExt cx="2785150" cy="1546739"/>
          </a:xfrm>
        </p:grpSpPr>
        <p:sp>
          <p:nvSpPr>
            <p:cNvPr id="1094" name="Google Shape;1094;p35"/>
            <p:cNvSpPr txBox="1"/>
            <p:nvPr/>
          </p:nvSpPr>
          <p:spPr>
            <a:xfrm>
              <a:off x="101600" y="2987159"/>
              <a:ext cx="1961263" cy="501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Nivel socioeconomico</a:t>
              </a:r>
              <a:endParaRPr sz="18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95" name="Google Shape;1095;p35"/>
            <p:cNvSpPr txBox="1"/>
            <p:nvPr/>
          </p:nvSpPr>
          <p:spPr>
            <a:xfrm>
              <a:off x="414435" y="3412078"/>
              <a:ext cx="14118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</a:t>
              </a: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ngresos y poder adquisitivo adecuado 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6" name="Google Shape;1096;p35"/>
            <p:cNvSpPr/>
            <p:nvPr/>
          </p:nvSpPr>
          <p:spPr>
            <a:xfrm>
              <a:off x="489125" y="4143298"/>
              <a:ext cx="1262400" cy="390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Medium"/>
                  <a:sym typeface="Fira Sans Extra Condensed Medium"/>
                </a:rPr>
                <a:t>media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1097" name="Google Shape;1097;p35"/>
            <p:cNvSpPr/>
            <p:nvPr/>
          </p:nvSpPr>
          <p:spPr>
            <a:xfrm>
              <a:off x="2828250" y="4309348"/>
              <a:ext cx="58500" cy="58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098" name="Google Shape;1098;p35"/>
            <p:cNvCxnSpPr>
              <a:stCxn id="1096" idx="3"/>
              <a:endCxn id="1097" idx="1"/>
            </p:cNvCxnSpPr>
            <p:nvPr/>
          </p:nvCxnSpPr>
          <p:spPr>
            <a:xfrm>
              <a:off x="1751525" y="4338598"/>
              <a:ext cx="107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99" name="Google Shape;1099;p35"/>
          <p:cNvGrpSpPr/>
          <p:nvPr/>
        </p:nvGrpSpPr>
        <p:grpSpPr>
          <a:xfrm>
            <a:off x="6293884" y="2846097"/>
            <a:ext cx="2295934" cy="2113830"/>
            <a:chOff x="5914350" y="1655275"/>
            <a:chExt cx="2295934" cy="2113830"/>
          </a:xfrm>
        </p:grpSpPr>
        <p:sp>
          <p:nvSpPr>
            <p:cNvPr id="1100" name="Google Shape;1100;p35"/>
            <p:cNvSpPr txBox="1"/>
            <p:nvPr/>
          </p:nvSpPr>
          <p:spPr>
            <a:xfrm>
              <a:off x="6605591" y="1655275"/>
              <a:ext cx="1411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Ocupación</a:t>
              </a:r>
              <a:endParaRPr sz="18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01" name="Google Shape;1101;p35"/>
            <p:cNvSpPr txBox="1"/>
            <p:nvPr/>
          </p:nvSpPr>
          <p:spPr>
            <a:xfrm>
              <a:off x="6613554" y="1921427"/>
              <a:ext cx="14118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Principal razón para el uso de la pagina.</a:t>
              </a:r>
            </a:p>
          </p:txBody>
        </p:sp>
        <p:sp>
          <p:nvSpPr>
            <p:cNvPr id="1102" name="Google Shape;1102;p35"/>
            <p:cNvSpPr/>
            <p:nvPr/>
          </p:nvSpPr>
          <p:spPr>
            <a:xfrm>
              <a:off x="6428624" y="2650796"/>
              <a:ext cx="1781660" cy="11183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Estudiantes de nivel bajo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1103" name="Google Shape;1103;p35"/>
            <p:cNvSpPr/>
            <p:nvPr/>
          </p:nvSpPr>
          <p:spPr>
            <a:xfrm>
              <a:off x="5914350" y="2816847"/>
              <a:ext cx="58500" cy="58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104" name="Google Shape;1104;p35"/>
            <p:cNvCxnSpPr>
              <a:cxnSpLocks/>
              <a:stCxn id="1103" idx="3"/>
              <a:endCxn id="1102" idx="1"/>
            </p:cNvCxnSpPr>
            <p:nvPr/>
          </p:nvCxnSpPr>
          <p:spPr>
            <a:xfrm>
              <a:off x="5972850" y="2846097"/>
              <a:ext cx="455774" cy="363854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11" name="Google Shape;1111;p35"/>
          <p:cNvGrpSpPr/>
          <p:nvPr/>
        </p:nvGrpSpPr>
        <p:grpSpPr>
          <a:xfrm>
            <a:off x="3266745" y="2750418"/>
            <a:ext cx="2610258" cy="1935881"/>
            <a:chOff x="3266745" y="2750418"/>
            <a:chExt cx="2610258" cy="1935881"/>
          </a:xfrm>
        </p:grpSpPr>
        <p:grpSp>
          <p:nvGrpSpPr>
            <p:cNvPr id="1112" name="Google Shape;1112;p35"/>
            <p:cNvGrpSpPr/>
            <p:nvPr/>
          </p:nvGrpSpPr>
          <p:grpSpPr>
            <a:xfrm>
              <a:off x="3266745" y="2750418"/>
              <a:ext cx="2610258" cy="1935881"/>
              <a:chOff x="2901758" y="2809218"/>
              <a:chExt cx="2610258" cy="1935881"/>
            </a:xfrm>
          </p:grpSpPr>
          <p:sp>
            <p:nvSpPr>
              <p:cNvPr id="1113" name="Google Shape;1113;p35"/>
              <p:cNvSpPr/>
              <p:nvPr/>
            </p:nvSpPr>
            <p:spPr>
              <a:xfrm>
                <a:off x="3924338" y="3715424"/>
                <a:ext cx="476170" cy="1006584"/>
              </a:xfrm>
              <a:custGeom>
                <a:avLst/>
                <a:gdLst/>
                <a:ahLst/>
                <a:cxnLst/>
                <a:rect l="l" t="t" r="r" b="b"/>
                <a:pathLst>
                  <a:path w="30066" h="63557" extrusionOk="0">
                    <a:moveTo>
                      <a:pt x="17614" y="0"/>
                    </a:moveTo>
                    <a:cubicBezTo>
                      <a:pt x="12423" y="0"/>
                      <a:pt x="7711" y="3696"/>
                      <a:pt x="6612" y="8960"/>
                    </a:cubicBezTo>
                    <a:lnTo>
                      <a:pt x="6612" y="9231"/>
                    </a:lnTo>
                    <a:lnTo>
                      <a:pt x="1" y="63385"/>
                    </a:lnTo>
                    <a:lnTo>
                      <a:pt x="9962" y="63385"/>
                    </a:lnTo>
                    <a:cubicBezTo>
                      <a:pt x="10603" y="63500"/>
                      <a:pt x="11241" y="63556"/>
                      <a:pt x="11870" y="63556"/>
                    </a:cubicBezTo>
                    <a:cubicBezTo>
                      <a:pt x="16672" y="63556"/>
                      <a:pt x="20987" y="60310"/>
                      <a:pt x="22187" y="55506"/>
                    </a:cubicBezTo>
                    <a:lnTo>
                      <a:pt x="28798" y="13940"/>
                    </a:lnTo>
                    <a:cubicBezTo>
                      <a:pt x="28798" y="13850"/>
                      <a:pt x="28798" y="13850"/>
                      <a:pt x="28798" y="13759"/>
                    </a:cubicBezTo>
                    <a:lnTo>
                      <a:pt x="28798" y="13669"/>
                    </a:lnTo>
                    <a:cubicBezTo>
                      <a:pt x="30066" y="7511"/>
                      <a:pt x="26172" y="1534"/>
                      <a:pt x="20014" y="266"/>
                    </a:cubicBezTo>
                    <a:cubicBezTo>
                      <a:pt x="19210" y="86"/>
                      <a:pt x="18407" y="0"/>
                      <a:pt x="176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4" name="Google Shape;1114;p35"/>
              <p:cNvSpPr/>
              <p:nvPr/>
            </p:nvSpPr>
            <p:spPr>
              <a:xfrm>
                <a:off x="4136608" y="3678048"/>
                <a:ext cx="939417" cy="1067052"/>
              </a:xfrm>
              <a:custGeom>
                <a:avLst/>
                <a:gdLst/>
                <a:ahLst/>
                <a:cxnLst/>
                <a:rect l="l" t="t" r="r" b="b"/>
                <a:pathLst>
                  <a:path w="59316" h="67375" extrusionOk="0">
                    <a:moveTo>
                      <a:pt x="29703" y="0"/>
                    </a:moveTo>
                    <a:lnTo>
                      <a:pt x="2264" y="2536"/>
                    </a:lnTo>
                    <a:lnTo>
                      <a:pt x="0" y="67284"/>
                    </a:lnTo>
                    <a:lnTo>
                      <a:pt x="56689" y="67375"/>
                    </a:lnTo>
                    <a:lnTo>
                      <a:pt x="59315" y="2988"/>
                    </a:lnTo>
                    <a:lnTo>
                      <a:pt x="297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5" name="Google Shape;1115;p35"/>
              <p:cNvSpPr/>
              <p:nvPr/>
            </p:nvSpPr>
            <p:spPr>
              <a:xfrm>
                <a:off x="4482245" y="4557203"/>
                <a:ext cx="559365" cy="187896"/>
              </a:xfrm>
              <a:custGeom>
                <a:avLst/>
                <a:gdLst/>
                <a:ahLst/>
                <a:cxnLst/>
                <a:rect l="l" t="t" r="r" b="b"/>
                <a:pathLst>
                  <a:path w="35319" h="11864" extrusionOk="0">
                    <a:moveTo>
                      <a:pt x="35318" y="1"/>
                    </a:moveTo>
                    <a:lnTo>
                      <a:pt x="906" y="3533"/>
                    </a:lnTo>
                    <a:lnTo>
                      <a:pt x="1" y="11773"/>
                    </a:lnTo>
                    <a:lnTo>
                      <a:pt x="34865" y="11864"/>
                    </a:lnTo>
                    <a:lnTo>
                      <a:pt x="3531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6" name="Google Shape;1116;p35"/>
              <p:cNvSpPr/>
              <p:nvPr/>
            </p:nvSpPr>
            <p:spPr>
              <a:xfrm>
                <a:off x="4839365" y="3722377"/>
                <a:ext cx="672650" cy="954780"/>
              </a:xfrm>
              <a:custGeom>
                <a:avLst/>
                <a:gdLst/>
                <a:ahLst/>
                <a:cxnLst/>
                <a:rect l="l" t="t" r="r" b="b"/>
                <a:pathLst>
                  <a:path w="42472" h="60286" extrusionOk="0">
                    <a:moveTo>
                      <a:pt x="12981" y="1"/>
                    </a:moveTo>
                    <a:cubicBezTo>
                      <a:pt x="11164" y="1"/>
                      <a:pt x="9320" y="440"/>
                      <a:pt x="7607" y="1367"/>
                    </a:cubicBezTo>
                    <a:cubicBezTo>
                      <a:pt x="2083" y="4355"/>
                      <a:pt x="0" y="11147"/>
                      <a:pt x="2989" y="16671"/>
                    </a:cubicBezTo>
                    <a:lnTo>
                      <a:pt x="2989" y="16761"/>
                    </a:lnTo>
                    <a:lnTo>
                      <a:pt x="3079" y="16943"/>
                    </a:lnTo>
                    <a:lnTo>
                      <a:pt x="21100" y="54977"/>
                    </a:lnTo>
                    <a:cubicBezTo>
                      <a:pt x="23051" y="58374"/>
                      <a:pt x="26618" y="60285"/>
                      <a:pt x="30285" y="60285"/>
                    </a:cubicBezTo>
                    <a:cubicBezTo>
                      <a:pt x="31896" y="60285"/>
                      <a:pt x="33526" y="59916"/>
                      <a:pt x="35046" y="59142"/>
                    </a:cubicBezTo>
                    <a:cubicBezTo>
                      <a:pt x="40389" y="56516"/>
                      <a:pt x="42472" y="49996"/>
                      <a:pt x="39665" y="44744"/>
                    </a:cubicBezTo>
                    <a:lnTo>
                      <a:pt x="23093" y="6257"/>
                    </a:lnTo>
                    <a:cubicBezTo>
                      <a:pt x="23093" y="6166"/>
                      <a:pt x="23002" y="6076"/>
                      <a:pt x="23002" y="5985"/>
                    </a:cubicBezTo>
                    <a:cubicBezTo>
                      <a:pt x="20940" y="2174"/>
                      <a:pt x="17025" y="1"/>
                      <a:pt x="129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7" name="Google Shape;1117;p35"/>
              <p:cNvSpPr/>
              <p:nvPr/>
            </p:nvSpPr>
            <p:spPr>
              <a:xfrm>
                <a:off x="4433482" y="4507014"/>
                <a:ext cx="444622" cy="202229"/>
              </a:xfrm>
              <a:custGeom>
                <a:avLst/>
                <a:gdLst/>
                <a:ahLst/>
                <a:cxnLst/>
                <a:rect l="l" t="t" r="r" b="b"/>
                <a:pathLst>
                  <a:path w="28074" h="12769" extrusionOk="0">
                    <a:moveTo>
                      <a:pt x="28074" y="0"/>
                    </a:moveTo>
                    <a:lnTo>
                      <a:pt x="1450" y="3894"/>
                    </a:lnTo>
                    <a:lnTo>
                      <a:pt x="1" y="12769"/>
                    </a:lnTo>
                    <a:lnTo>
                      <a:pt x="21282" y="10686"/>
                    </a:lnTo>
                    <a:lnTo>
                      <a:pt x="28074" y="0"/>
                    </a:lnTo>
                    <a:close/>
                  </a:path>
                </a:pathLst>
              </a:custGeom>
              <a:solidFill>
                <a:srgbClr val="CEAB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8" name="Google Shape;1118;p35"/>
              <p:cNvSpPr/>
              <p:nvPr/>
            </p:nvSpPr>
            <p:spPr>
              <a:xfrm>
                <a:off x="4165290" y="4520571"/>
                <a:ext cx="347095" cy="216705"/>
              </a:xfrm>
              <a:custGeom>
                <a:avLst/>
                <a:gdLst/>
                <a:ahLst/>
                <a:cxnLst/>
                <a:rect l="l" t="t" r="r" b="b"/>
                <a:pathLst>
                  <a:path w="21916" h="13683" extrusionOk="0">
                    <a:moveTo>
                      <a:pt x="10819" y="0"/>
                    </a:moveTo>
                    <a:cubicBezTo>
                      <a:pt x="8293" y="0"/>
                      <a:pt x="5779" y="872"/>
                      <a:pt x="3713" y="2585"/>
                    </a:cubicBezTo>
                    <a:cubicBezTo>
                      <a:pt x="1" y="5664"/>
                      <a:pt x="91" y="9468"/>
                      <a:pt x="4076" y="12003"/>
                    </a:cubicBezTo>
                    <a:cubicBezTo>
                      <a:pt x="6044" y="13128"/>
                      <a:pt x="8227" y="13683"/>
                      <a:pt x="10402" y="13683"/>
                    </a:cubicBezTo>
                    <a:cubicBezTo>
                      <a:pt x="13129" y="13683"/>
                      <a:pt x="15845" y="12811"/>
                      <a:pt x="18112" y="11098"/>
                    </a:cubicBezTo>
                    <a:cubicBezTo>
                      <a:pt x="21915" y="8019"/>
                      <a:pt x="20648" y="4215"/>
                      <a:pt x="16663" y="1680"/>
                    </a:cubicBezTo>
                    <a:cubicBezTo>
                      <a:pt x="14855" y="555"/>
                      <a:pt x="12833" y="0"/>
                      <a:pt x="10819" y="0"/>
                    </a:cubicBezTo>
                    <a:close/>
                  </a:path>
                </a:pathLst>
              </a:custGeom>
              <a:solidFill>
                <a:srgbClr val="CEAB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9" name="Google Shape;1119;p35"/>
              <p:cNvSpPr/>
              <p:nvPr/>
            </p:nvSpPr>
            <p:spPr>
              <a:xfrm>
                <a:off x="4533876" y="4345852"/>
                <a:ext cx="970981" cy="383473"/>
              </a:xfrm>
              <a:custGeom>
                <a:avLst/>
                <a:gdLst/>
                <a:ahLst/>
                <a:cxnLst/>
                <a:rect l="l" t="t" r="r" b="b"/>
                <a:pathLst>
                  <a:path w="61309" h="24213" extrusionOk="0">
                    <a:moveTo>
                      <a:pt x="48663" y="0"/>
                    </a:moveTo>
                    <a:cubicBezTo>
                      <a:pt x="48164" y="0"/>
                      <a:pt x="47668" y="40"/>
                      <a:pt x="47181" y="124"/>
                    </a:cubicBezTo>
                    <a:lnTo>
                      <a:pt x="1" y="7460"/>
                    </a:lnTo>
                    <a:lnTo>
                      <a:pt x="2899" y="24213"/>
                    </a:lnTo>
                    <a:lnTo>
                      <a:pt x="51166" y="21043"/>
                    </a:lnTo>
                    <a:cubicBezTo>
                      <a:pt x="57233" y="20319"/>
                      <a:pt x="61308" y="14523"/>
                      <a:pt x="59950" y="8546"/>
                    </a:cubicBezTo>
                    <a:cubicBezTo>
                      <a:pt x="58799" y="3863"/>
                      <a:pt x="53550" y="0"/>
                      <a:pt x="486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0" name="Google Shape;1120;p35"/>
              <p:cNvSpPr/>
              <p:nvPr/>
            </p:nvSpPr>
            <p:spPr>
              <a:xfrm>
                <a:off x="4477953" y="3333836"/>
                <a:ext cx="315531" cy="486671"/>
              </a:xfrm>
              <a:custGeom>
                <a:avLst/>
                <a:gdLst/>
                <a:ahLst/>
                <a:cxnLst/>
                <a:rect l="l" t="t" r="r" b="b"/>
                <a:pathLst>
                  <a:path w="19923" h="30729" extrusionOk="0">
                    <a:moveTo>
                      <a:pt x="19923" y="0"/>
                    </a:moveTo>
                    <a:lnTo>
                      <a:pt x="2626" y="1721"/>
                    </a:lnTo>
                    <a:lnTo>
                      <a:pt x="453" y="21825"/>
                    </a:lnTo>
                    <a:cubicBezTo>
                      <a:pt x="0" y="26352"/>
                      <a:pt x="3351" y="30428"/>
                      <a:pt x="7879" y="30699"/>
                    </a:cubicBezTo>
                    <a:cubicBezTo>
                      <a:pt x="8113" y="30719"/>
                      <a:pt x="8345" y="30729"/>
                      <a:pt x="8576" y="30729"/>
                    </a:cubicBezTo>
                    <a:cubicBezTo>
                      <a:pt x="12543" y="30729"/>
                      <a:pt x="15973" y="27839"/>
                      <a:pt x="16572" y="23817"/>
                    </a:cubicBezTo>
                    <a:lnTo>
                      <a:pt x="19923" y="0"/>
                    </a:lnTo>
                    <a:close/>
                  </a:path>
                </a:pathLst>
              </a:custGeom>
              <a:solidFill>
                <a:srgbClr val="CEAB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1" name="Google Shape;1121;p35"/>
              <p:cNvSpPr/>
              <p:nvPr/>
            </p:nvSpPr>
            <p:spPr>
              <a:xfrm>
                <a:off x="4288632" y="2992490"/>
                <a:ext cx="212270" cy="239526"/>
              </a:xfrm>
              <a:custGeom>
                <a:avLst/>
                <a:gdLst/>
                <a:ahLst/>
                <a:cxnLst/>
                <a:rect l="l" t="t" r="r" b="b"/>
                <a:pathLst>
                  <a:path w="13403" h="15124" extrusionOk="0">
                    <a:moveTo>
                      <a:pt x="8513" y="1"/>
                    </a:moveTo>
                    <a:cubicBezTo>
                      <a:pt x="8513" y="1"/>
                      <a:pt x="0" y="4710"/>
                      <a:pt x="5977" y="13131"/>
                    </a:cubicBezTo>
                    <a:cubicBezTo>
                      <a:pt x="6975" y="14538"/>
                      <a:pt x="7847" y="15123"/>
                      <a:pt x="8607" y="15123"/>
                    </a:cubicBezTo>
                    <a:cubicBezTo>
                      <a:pt x="12397" y="15123"/>
                      <a:pt x="13403" y="544"/>
                      <a:pt x="13403" y="544"/>
                    </a:cubicBezTo>
                    <a:lnTo>
                      <a:pt x="8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2" name="Google Shape;1122;p35"/>
              <p:cNvSpPr/>
              <p:nvPr/>
            </p:nvSpPr>
            <p:spPr>
              <a:xfrm>
                <a:off x="4780561" y="3013997"/>
                <a:ext cx="246701" cy="314105"/>
              </a:xfrm>
              <a:custGeom>
                <a:avLst/>
                <a:gdLst/>
                <a:ahLst/>
                <a:cxnLst/>
                <a:rect l="l" t="t" r="r" b="b"/>
                <a:pathLst>
                  <a:path w="15577" h="19833" extrusionOk="0">
                    <a:moveTo>
                      <a:pt x="1268" y="1"/>
                    </a:moveTo>
                    <a:lnTo>
                      <a:pt x="1" y="19833"/>
                    </a:lnTo>
                    <a:lnTo>
                      <a:pt x="1" y="19833"/>
                    </a:lnTo>
                    <a:lnTo>
                      <a:pt x="3080" y="19380"/>
                    </a:lnTo>
                    <a:cubicBezTo>
                      <a:pt x="3080" y="19380"/>
                      <a:pt x="15576" y="5525"/>
                      <a:pt x="1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3" name="Google Shape;1123;p35"/>
              <p:cNvSpPr/>
              <p:nvPr/>
            </p:nvSpPr>
            <p:spPr>
              <a:xfrm>
                <a:off x="4354611" y="3039242"/>
                <a:ext cx="473288" cy="515701"/>
              </a:xfrm>
              <a:custGeom>
                <a:avLst/>
                <a:gdLst/>
                <a:ahLst/>
                <a:cxnLst/>
                <a:rect l="l" t="t" r="r" b="b"/>
                <a:pathLst>
                  <a:path w="29884" h="32562" extrusionOk="0">
                    <a:moveTo>
                      <a:pt x="8631" y="0"/>
                    </a:moveTo>
                    <a:cubicBezTo>
                      <a:pt x="5491" y="0"/>
                      <a:pt x="2867" y="2258"/>
                      <a:pt x="2445" y="5380"/>
                    </a:cubicBezTo>
                    <a:lnTo>
                      <a:pt x="906" y="17605"/>
                    </a:lnTo>
                    <a:cubicBezTo>
                      <a:pt x="0" y="24940"/>
                      <a:pt x="5162" y="31551"/>
                      <a:pt x="12497" y="32457"/>
                    </a:cubicBezTo>
                    <a:lnTo>
                      <a:pt x="12950" y="32457"/>
                    </a:lnTo>
                    <a:cubicBezTo>
                      <a:pt x="13513" y="32527"/>
                      <a:pt x="14072" y="32561"/>
                      <a:pt x="14626" y="32561"/>
                    </a:cubicBezTo>
                    <a:cubicBezTo>
                      <a:pt x="21200" y="32561"/>
                      <a:pt x="26966" y="27728"/>
                      <a:pt x="27801" y="21046"/>
                    </a:cubicBezTo>
                    <a:lnTo>
                      <a:pt x="29703" y="6104"/>
                    </a:lnTo>
                    <a:cubicBezTo>
                      <a:pt x="29884" y="4203"/>
                      <a:pt x="28526" y="2482"/>
                      <a:pt x="26714" y="2210"/>
                    </a:cubicBezTo>
                    <a:lnTo>
                      <a:pt x="9327" y="37"/>
                    </a:lnTo>
                    <a:cubicBezTo>
                      <a:pt x="9093" y="12"/>
                      <a:pt x="8861" y="0"/>
                      <a:pt x="8631" y="0"/>
                    </a:cubicBezTo>
                    <a:close/>
                  </a:path>
                </a:pathLst>
              </a:custGeom>
              <a:solidFill>
                <a:srgbClr val="CEAB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4" name="Google Shape;1124;p35"/>
              <p:cNvSpPr/>
              <p:nvPr/>
            </p:nvSpPr>
            <p:spPr>
              <a:xfrm>
                <a:off x="4585506" y="3260207"/>
                <a:ext cx="38469" cy="35666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252" extrusionOk="0">
                    <a:moveTo>
                      <a:pt x="1397" y="0"/>
                    </a:moveTo>
                    <a:cubicBezTo>
                      <a:pt x="1329" y="0"/>
                      <a:pt x="1256" y="10"/>
                      <a:pt x="1178" y="31"/>
                    </a:cubicBezTo>
                    <a:cubicBezTo>
                      <a:pt x="544" y="31"/>
                      <a:pt x="91" y="484"/>
                      <a:pt x="1" y="1117"/>
                    </a:cubicBezTo>
                    <a:cubicBezTo>
                      <a:pt x="1" y="1661"/>
                      <a:pt x="454" y="2204"/>
                      <a:pt x="1088" y="2204"/>
                    </a:cubicBezTo>
                    <a:cubicBezTo>
                      <a:pt x="1177" y="2236"/>
                      <a:pt x="1261" y="2251"/>
                      <a:pt x="1340" y="2251"/>
                    </a:cubicBezTo>
                    <a:cubicBezTo>
                      <a:pt x="2309" y="2251"/>
                      <a:pt x="2428" y="0"/>
                      <a:pt x="1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5" name="Google Shape;1125;p35"/>
              <p:cNvSpPr/>
              <p:nvPr/>
            </p:nvSpPr>
            <p:spPr>
              <a:xfrm>
                <a:off x="4424882" y="3239333"/>
                <a:ext cx="42619" cy="35793"/>
              </a:xfrm>
              <a:custGeom>
                <a:avLst/>
                <a:gdLst/>
                <a:ahLst/>
                <a:cxnLst/>
                <a:rect l="l" t="t" r="r" b="b"/>
                <a:pathLst>
                  <a:path w="2691" h="2260" extrusionOk="0">
                    <a:moveTo>
                      <a:pt x="1154" y="1"/>
                    </a:moveTo>
                    <a:cubicBezTo>
                      <a:pt x="564" y="1"/>
                      <a:pt x="0" y="443"/>
                      <a:pt x="0" y="1168"/>
                    </a:cubicBezTo>
                    <a:cubicBezTo>
                      <a:pt x="0" y="1711"/>
                      <a:pt x="453" y="2254"/>
                      <a:pt x="1087" y="2254"/>
                    </a:cubicBezTo>
                    <a:cubicBezTo>
                      <a:pt x="1124" y="2258"/>
                      <a:pt x="1159" y="2259"/>
                      <a:pt x="1195" y="2259"/>
                    </a:cubicBezTo>
                    <a:cubicBezTo>
                      <a:pt x="2128" y="2259"/>
                      <a:pt x="2691" y="1138"/>
                      <a:pt x="1993" y="353"/>
                    </a:cubicBezTo>
                    <a:cubicBezTo>
                      <a:pt x="1751" y="111"/>
                      <a:pt x="1449" y="1"/>
                      <a:pt x="11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6" name="Google Shape;1126;p35"/>
              <p:cNvSpPr/>
              <p:nvPr/>
            </p:nvSpPr>
            <p:spPr>
              <a:xfrm>
                <a:off x="4477953" y="3293672"/>
                <a:ext cx="38739" cy="67420"/>
              </a:xfrm>
              <a:custGeom>
                <a:avLst/>
                <a:gdLst/>
                <a:ahLst/>
                <a:cxnLst/>
                <a:rect l="l" t="t" r="r" b="b"/>
                <a:pathLst>
                  <a:path w="2446" h="4257" fill="none" extrusionOk="0">
                    <a:moveTo>
                      <a:pt x="724" y="1"/>
                    </a:moveTo>
                    <a:lnTo>
                      <a:pt x="0" y="2536"/>
                    </a:lnTo>
                    <a:cubicBezTo>
                      <a:pt x="0" y="2536"/>
                      <a:pt x="0" y="4257"/>
                      <a:pt x="2445" y="3895"/>
                    </a:cubicBezTo>
                  </a:path>
                </a:pathLst>
              </a:custGeom>
              <a:noFill/>
              <a:ln w="22650" cap="rnd" cmpd="sng">
                <a:solidFill>
                  <a:srgbClr val="B5932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7" name="Google Shape;1127;p35"/>
              <p:cNvSpPr/>
              <p:nvPr/>
            </p:nvSpPr>
            <p:spPr>
              <a:xfrm>
                <a:off x="4562557" y="3175429"/>
                <a:ext cx="114759" cy="43680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2758" extrusionOk="0">
                    <a:moveTo>
                      <a:pt x="931" y="0"/>
                    </a:moveTo>
                    <a:cubicBezTo>
                      <a:pt x="479" y="0"/>
                      <a:pt x="78" y="396"/>
                      <a:pt x="1" y="856"/>
                    </a:cubicBezTo>
                    <a:cubicBezTo>
                      <a:pt x="1" y="1309"/>
                      <a:pt x="363" y="1852"/>
                      <a:pt x="816" y="1943"/>
                    </a:cubicBezTo>
                    <a:lnTo>
                      <a:pt x="5706" y="2758"/>
                    </a:lnTo>
                    <a:lnTo>
                      <a:pt x="5887" y="2758"/>
                    </a:lnTo>
                    <a:cubicBezTo>
                      <a:pt x="7155" y="2758"/>
                      <a:pt x="7245" y="946"/>
                      <a:pt x="6068" y="765"/>
                    </a:cubicBezTo>
                    <a:lnTo>
                      <a:pt x="1178" y="41"/>
                    </a:lnTo>
                    <a:cubicBezTo>
                      <a:pt x="1095" y="13"/>
                      <a:pt x="1012" y="0"/>
                      <a:pt x="9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8" name="Google Shape;1128;p35"/>
              <p:cNvSpPr/>
              <p:nvPr/>
            </p:nvSpPr>
            <p:spPr>
              <a:xfrm>
                <a:off x="4400492" y="3153114"/>
                <a:ext cx="8034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2537" extrusionOk="0">
                    <a:moveTo>
                      <a:pt x="1178" y="1"/>
                    </a:moveTo>
                    <a:cubicBezTo>
                      <a:pt x="725" y="1"/>
                      <a:pt x="182" y="363"/>
                      <a:pt x="91" y="907"/>
                    </a:cubicBezTo>
                    <a:cubicBezTo>
                      <a:pt x="1" y="1450"/>
                      <a:pt x="363" y="1903"/>
                      <a:pt x="906" y="1993"/>
                    </a:cubicBezTo>
                    <a:lnTo>
                      <a:pt x="3895" y="2537"/>
                    </a:lnTo>
                    <a:lnTo>
                      <a:pt x="4076" y="2537"/>
                    </a:lnTo>
                    <a:cubicBezTo>
                      <a:pt x="4529" y="2446"/>
                      <a:pt x="4891" y="2084"/>
                      <a:pt x="4982" y="1631"/>
                    </a:cubicBezTo>
                    <a:cubicBezTo>
                      <a:pt x="5072" y="1088"/>
                      <a:pt x="4710" y="635"/>
                      <a:pt x="4167" y="544"/>
                    </a:cubicBezTo>
                    <a:lnTo>
                      <a:pt x="1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9" name="Google Shape;1129;p35"/>
              <p:cNvSpPr/>
              <p:nvPr/>
            </p:nvSpPr>
            <p:spPr>
              <a:xfrm>
                <a:off x="4442097" y="3376850"/>
                <a:ext cx="137691" cy="57237"/>
              </a:xfrm>
              <a:custGeom>
                <a:avLst/>
                <a:gdLst/>
                <a:ahLst/>
                <a:cxnLst/>
                <a:rect l="l" t="t" r="r" b="b"/>
                <a:pathLst>
                  <a:path w="8694" h="3614" extrusionOk="0">
                    <a:moveTo>
                      <a:pt x="0" y="1"/>
                    </a:moveTo>
                    <a:cubicBezTo>
                      <a:pt x="0" y="1631"/>
                      <a:pt x="1087" y="2989"/>
                      <a:pt x="2626" y="3352"/>
                    </a:cubicBezTo>
                    <a:cubicBezTo>
                      <a:pt x="3364" y="3536"/>
                      <a:pt x="4019" y="3614"/>
                      <a:pt x="4600" y="3614"/>
                    </a:cubicBezTo>
                    <a:cubicBezTo>
                      <a:pt x="7727" y="3614"/>
                      <a:pt x="8694" y="1359"/>
                      <a:pt x="8694" y="135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0" name="Google Shape;1130;p35"/>
              <p:cNvSpPr/>
              <p:nvPr/>
            </p:nvSpPr>
            <p:spPr>
              <a:xfrm>
                <a:off x="4377560" y="2809218"/>
                <a:ext cx="491944" cy="513151"/>
              </a:xfrm>
              <a:custGeom>
                <a:avLst/>
                <a:gdLst/>
                <a:ahLst/>
                <a:cxnLst/>
                <a:rect l="l" t="t" r="r" b="b"/>
                <a:pathLst>
                  <a:path w="31062" h="32401" extrusionOk="0">
                    <a:moveTo>
                      <a:pt x="11487" y="1"/>
                    </a:moveTo>
                    <a:cubicBezTo>
                      <a:pt x="8868" y="1"/>
                      <a:pt x="6334" y="714"/>
                      <a:pt x="4618" y="2155"/>
                    </a:cubicBezTo>
                    <a:cubicBezTo>
                      <a:pt x="0" y="6049"/>
                      <a:pt x="91" y="12659"/>
                      <a:pt x="4437" y="17278"/>
                    </a:cubicBezTo>
                    <a:cubicBezTo>
                      <a:pt x="6267" y="19199"/>
                      <a:pt x="9044" y="19757"/>
                      <a:pt x="11672" y="19757"/>
                    </a:cubicBezTo>
                    <a:cubicBezTo>
                      <a:pt x="14245" y="19757"/>
                      <a:pt x="16676" y="19221"/>
                      <a:pt x="17930" y="18908"/>
                    </a:cubicBezTo>
                    <a:cubicBezTo>
                      <a:pt x="18247" y="18817"/>
                      <a:pt x="18587" y="18772"/>
                      <a:pt x="18926" y="18772"/>
                    </a:cubicBezTo>
                    <a:cubicBezTo>
                      <a:pt x="19266" y="18772"/>
                      <a:pt x="19606" y="18817"/>
                      <a:pt x="19923" y="18908"/>
                    </a:cubicBezTo>
                    <a:lnTo>
                      <a:pt x="21372" y="19270"/>
                    </a:lnTo>
                    <a:cubicBezTo>
                      <a:pt x="20919" y="21715"/>
                      <a:pt x="21462" y="24251"/>
                      <a:pt x="22911" y="26243"/>
                    </a:cubicBezTo>
                    <a:lnTo>
                      <a:pt x="22277" y="32220"/>
                    </a:lnTo>
                    <a:lnTo>
                      <a:pt x="23726" y="32401"/>
                    </a:lnTo>
                    <a:lnTo>
                      <a:pt x="27077" y="31042"/>
                    </a:lnTo>
                    <a:lnTo>
                      <a:pt x="31061" y="20266"/>
                    </a:lnTo>
                    <a:cubicBezTo>
                      <a:pt x="31061" y="20266"/>
                      <a:pt x="29940" y="13280"/>
                      <a:pt x="26688" y="13280"/>
                    </a:cubicBezTo>
                    <a:cubicBezTo>
                      <a:pt x="26607" y="13280"/>
                      <a:pt x="26526" y="13284"/>
                      <a:pt x="26443" y="13293"/>
                    </a:cubicBezTo>
                    <a:lnTo>
                      <a:pt x="26624" y="12931"/>
                    </a:lnTo>
                    <a:cubicBezTo>
                      <a:pt x="24632" y="12116"/>
                      <a:pt x="23183" y="10395"/>
                      <a:pt x="22639" y="8312"/>
                    </a:cubicBezTo>
                    <a:cubicBezTo>
                      <a:pt x="22458" y="7407"/>
                      <a:pt x="22187" y="6501"/>
                      <a:pt x="21824" y="5686"/>
                    </a:cubicBezTo>
                    <a:cubicBezTo>
                      <a:pt x="20306" y="1918"/>
                      <a:pt x="15782" y="1"/>
                      <a:pt x="114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1" name="Google Shape;1131;p35"/>
              <p:cNvSpPr/>
              <p:nvPr/>
            </p:nvSpPr>
            <p:spPr>
              <a:xfrm>
                <a:off x="4745560" y="3264198"/>
                <a:ext cx="162667" cy="135062"/>
              </a:xfrm>
              <a:custGeom>
                <a:avLst/>
                <a:gdLst/>
                <a:ahLst/>
                <a:cxnLst/>
                <a:rect l="l" t="t" r="r" b="b"/>
                <a:pathLst>
                  <a:path w="10271" h="8528" extrusionOk="0">
                    <a:moveTo>
                      <a:pt x="4545" y="0"/>
                    </a:moveTo>
                    <a:cubicBezTo>
                      <a:pt x="2469" y="0"/>
                      <a:pt x="728" y="1539"/>
                      <a:pt x="399" y="3673"/>
                    </a:cubicBezTo>
                    <a:cubicBezTo>
                      <a:pt x="0" y="6467"/>
                      <a:pt x="2240" y="8527"/>
                      <a:pt x="4641" y="8527"/>
                    </a:cubicBezTo>
                    <a:cubicBezTo>
                      <a:pt x="5509" y="8527"/>
                      <a:pt x="6398" y="8258"/>
                      <a:pt x="7191" y="7657"/>
                    </a:cubicBezTo>
                    <a:cubicBezTo>
                      <a:pt x="10270" y="5393"/>
                      <a:pt x="9002" y="503"/>
                      <a:pt x="5199" y="50"/>
                    </a:cubicBezTo>
                    <a:cubicBezTo>
                      <a:pt x="4978" y="17"/>
                      <a:pt x="4760" y="0"/>
                      <a:pt x="4545" y="0"/>
                    </a:cubicBezTo>
                    <a:close/>
                  </a:path>
                </a:pathLst>
              </a:custGeom>
              <a:solidFill>
                <a:srgbClr val="CEAB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2" name="Google Shape;1132;p35"/>
              <p:cNvSpPr/>
              <p:nvPr/>
            </p:nvSpPr>
            <p:spPr>
              <a:xfrm>
                <a:off x="3687694" y="4696320"/>
                <a:ext cx="629636" cy="47354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990" extrusionOk="0">
                    <a:moveTo>
                      <a:pt x="1450" y="1"/>
                    </a:moveTo>
                    <a:cubicBezTo>
                      <a:pt x="635" y="1"/>
                      <a:pt x="1" y="635"/>
                      <a:pt x="1" y="1450"/>
                    </a:cubicBezTo>
                    <a:cubicBezTo>
                      <a:pt x="1" y="2265"/>
                      <a:pt x="635" y="2989"/>
                      <a:pt x="1450" y="2989"/>
                    </a:cubicBezTo>
                    <a:lnTo>
                      <a:pt x="38216" y="2989"/>
                    </a:lnTo>
                    <a:cubicBezTo>
                      <a:pt x="39031" y="2989"/>
                      <a:pt x="39756" y="2265"/>
                      <a:pt x="39756" y="1450"/>
                    </a:cubicBezTo>
                    <a:cubicBezTo>
                      <a:pt x="39756" y="635"/>
                      <a:pt x="39031" y="1"/>
                      <a:pt x="382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3" name="Google Shape;1133;p35"/>
              <p:cNvSpPr/>
              <p:nvPr/>
            </p:nvSpPr>
            <p:spPr>
              <a:xfrm>
                <a:off x="2931881" y="3645058"/>
                <a:ext cx="1338126" cy="874879"/>
              </a:xfrm>
              <a:custGeom>
                <a:avLst/>
                <a:gdLst/>
                <a:ahLst/>
                <a:cxnLst/>
                <a:rect l="l" t="t" r="r" b="b"/>
                <a:pathLst>
                  <a:path w="84491" h="55241" extrusionOk="0">
                    <a:moveTo>
                      <a:pt x="3441" y="0"/>
                    </a:moveTo>
                    <a:cubicBezTo>
                      <a:pt x="1540" y="0"/>
                      <a:pt x="0" y="1540"/>
                      <a:pt x="0" y="3441"/>
                    </a:cubicBezTo>
                    <a:lnTo>
                      <a:pt x="0" y="51709"/>
                    </a:lnTo>
                    <a:cubicBezTo>
                      <a:pt x="0" y="53701"/>
                      <a:pt x="1540" y="55240"/>
                      <a:pt x="3441" y="55240"/>
                    </a:cubicBezTo>
                    <a:lnTo>
                      <a:pt x="81049" y="55240"/>
                    </a:lnTo>
                    <a:cubicBezTo>
                      <a:pt x="82951" y="55240"/>
                      <a:pt x="84490" y="53701"/>
                      <a:pt x="84490" y="51709"/>
                    </a:cubicBezTo>
                    <a:lnTo>
                      <a:pt x="84490" y="3441"/>
                    </a:lnTo>
                    <a:cubicBezTo>
                      <a:pt x="84490" y="1540"/>
                      <a:pt x="82951" y="0"/>
                      <a:pt x="810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4" name="Google Shape;1134;p35"/>
              <p:cNvSpPr/>
              <p:nvPr/>
            </p:nvSpPr>
            <p:spPr>
              <a:xfrm>
                <a:off x="2901758" y="3645058"/>
                <a:ext cx="1339567" cy="874879"/>
              </a:xfrm>
              <a:custGeom>
                <a:avLst/>
                <a:gdLst/>
                <a:ahLst/>
                <a:cxnLst/>
                <a:rect l="l" t="t" r="r" b="b"/>
                <a:pathLst>
                  <a:path w="84582" h="55241" extrusionOk="0">
                    <a:moveTo>
                      <a:pt x="3442" y="0"/>
                    </a:moveTo>
                    <a:cubicBezTo>
                      <a:pt x="1540" y="0"/>
                      <a:pt x="1" y="1540"/>
                      <a:pt x="1" y="3441"/>
                    </a:cubicBezTo>
                    <a:lnTo>
                      <a:pt x="1" y="51709"/>
                    </a:lnTo>
                    <a:cubicBezTo>
                      <a:pt x="1" y="53701"/>
                      <a:pt x="1540" y="55240"/>
                      <a:pt x="3442" y="55240"/>
                    </a:cubicBezTo>
                    <a:lnTo>
                      <a:pt x="81140" y="55240"/>
                    </a:lnTo>
                    <a:cubicBezTo>
                      <a:pt x="83042" y="55240"/>
                      <a:pt x="84581" y="53701"/>
                      <a:pt x="84581" y="51709"/>
                    </a:cubicBezTo>
                    <a:lnTo>
                      <a:pt x="84581" y="3441"/>
                    </a:lnTo>
                    <a:cubicBezTo>
                      <a:pt x="84581" y="1540"/>
                      <a:pt x="83042" y="0"/>
                      <a:pt x="811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5" name="Google Shape;1135;p35"/>
              <p:cNvSpPr/>
              <p:nvPr/>
            </p:nvSpPr>
            <p:spPr>
              <a:xfrm>
                <a:off x="3251703" y="4027993"/>
                <a:ext cx="414499" cy="715681"/>
              </a:xfrm>
              <a:custGeom>
                <a:avLst/>
                <a:gdLst/>
                <a:ahLst/>
                <a:cxnLst/>
                <a:rect l="l" t="t" r="r" b="b"/>
                <a:pathLst>
                  <a:path w="26172" h="45189" extrusionOk="0">
                    <a:moveTo>
                      <a:pt x="11139" y="0"/>
                    </a:moveTo>
                    <a:cubicBezTo>
                      <a:pt x="10233" y="0"/>
                      <a:pt x="9509" y="634"/>
                      <a:pt x="9328" y="1449"/>
                    </a:cubicBezTo>
                    <a:lnTo>
                      <a:pt x="272" y="42924"/>
                    </a:lnTo>
                    <a:cubicBezTo>
                      <a:pt x="0" y="44011"/>
                      <a:pt x="816" y="45188"/>
                      <a:pt x="2083" y="45188"/>
                    </a:cubicBezTo>
                    <a:lnTo>
                      <a:pt x="15757" y="45188"/>
                    </a:lnTo>
                    <a:cubicBezTo>
                      <a:pt x="16572" y="45188"/>
                      <a:pt x="17388" y="44554"/>
                      <a:pt x="17569" y="43649"/>
                    </a:cubicBezTo>
                    <a:lnTo>
                      <a:pt x="25990" y="2264"/>
                    </a:lnTo>
                    <a:cubicBezTo>
                      <a:pt x="26172" y="1087"/>
                      <a:pt x="25266" y="0"/>
                      <a:pt x="241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6" name="Google Shape;1136;p35"/>
              <p:cNvSpPr/>
              <p:nvPr/>
            </p:nvSpPr>
            <p:spPr>
              <a:xfrm>
                <a:off x="3347789" y="4696320"/>
                <a:ext cx="404458" cy="47354"/>
              </a:xfrm>
              <a:custGeom>
                <a:avLst/>
                <a:gdLst/>
                <a:ahLst/>
                <a:cxnLst/>
                <a:rect l="l" t="t" r="r" b="b"/>
                <a:pathLst>
                  <a:path w="25538" h="2990" extrusionOk="0">
                    <a:moveTo>
                      <a:pt x="1" y="1"/>
                    </a:moveTo>
                    <a:lnTo>
                      <a:pt x="1" y="2989"/>
                    </a:lnTo>
                    <a:lnTo>
                      <a:pt x="24089" y="2989"/>
                    </a:lnTo>
                    <a:cubicBezTo>
                      <a:pt x="24904" y="2989"/>
                      <a:pt x="25538" y="2265"/>
                      <a:pt x="25538" y="1450"/>
                    </a:cubicBezTo>
                    <a:cubicBezTo>
                      <a:pt x="25538" y="635"/>
                      <a:pt x="24904" y="1"/>
                      <a:pt x="240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7" name="Google Shape;1137;p35"/>
              <p:cNvSpPr/>
              <p:nvPr/>
            </p:nvSpPr>
            <p:spPr>
              <a:xfrm>
                <a:off x="4149515" y="4696320"/>
                <a:ext cx="404458" cy="47354"/>
              </a:xfrm>
              <a:custGeom>
                <a:avLst/>
                <a:gdLst/>
                <a:ahLst/>
                <a:cxnLst/>
                <a:rect l="l" t="t" r="r" b="b"/>
                <a:pathLst>
                  <a:path w="25538" h="2990" extrusionOk="0">
                    <a:moveTo>
                      <a:pt x="1540" y="1"/>
                    </a:moveTo>
                    <a:cubicBezTo>
                      <a:pt x="725" y="1"/>
                      <a:pt x="0" y="635"/>
                      <a:pt x="0" y="1450"/>
                    </a:cubicBezTo>
                    <a:cubicBezTo>
                      <a:pt x="0" y="2265"/>
                      <a:pt x="725" y="2989"/>
                      <a:pt x="1540" y="2989"/>
                    </a:cubicBezTo>
                    <a:lnTo>
                      <a:pt x="24089" y="2989"/>
                    </a:lnTo>
                    <a:cubicBezTo>
                      <a:pt x="24904" y="2989"/>
                      <a:pt x="25538" y="2265"/>
                      <a:pt x="25538" y="1450"/>
                    </a:cubicBezTo>
                    <a:cubicBezTo>
                      <a:pt x="25538" y="635"/>
                      <a:pt x="24904" y="1"/>
                      <a:pt x="240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1138" name="Google Shape;1138;p35"/>
            <p:cNvCxnSpPr/>
            <p:nvPr/>
          </p:nvCxnSpPr>
          <p:spPr>
            <a:xfrm>
              <a:off x="3298950" y="4686298"/>
              <a:ext cx="2546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0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Benchmarking</a:t>
            </a:r>
            <a:endParaRPr dirty="0"/>
          </a:p>
        </p:txBody>
      </p:sp>
      <p:grpSp>
        <p:nvGrpSpPr>
          <p:cNvPr id="295" name="Google Shape;295;p20"/>
          <p:cNvGrpSpPr/>
          <p:nvPr/>
        </p:nvGrpSpPr>
        <p:grpSpPr>
          <a:xfrm>
            <a:off x="5168009" y="1166742"/>
            <a:ext cx="585300" cy="3517936"/>
            <a:chOff x="5046472" y="1168364"/>
            <a:chExt cx="585300" cy="3517936"/>
          </a:xfrm>
        </p:grpSpPr>
        <p:sp>
          <p:nvSpPr>
            <p:cNvPr id="296" name="Google Shape;296;p20"/>
            <p:cNvSpPr/>
            <p:nvPr/>
          </p:nvSpPr>
          <p:spPr>
            <a:xfrm>
              <a:off x="5127322" y="1168364"/>
              <a:ext cx="423600" cy="322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20"/>
            <p:cNvSpPr/>
            <p:nvPr/>
          </p:nvSpPr>
          <p:spPr>
            <a:xfrm flipH="1">
              <a:off x="5046472" y="1243050"/>
              <a:ext cx="585300" cy="58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lt1"/>
                </a:solidFill>
              </a:endParaRPr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5046472" y="4455000"/>
              <a:ext cx="585300" cy="231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8227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1rst</a:t>
              </a:r>
              <a:endParaRPr sz="1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99" name="Google Shape;299;p20"/>
          <p:cNvGrpSpPr/>
          <p:nvPr/>
        </p:nvGrpSpPr>
        <p:grpSpPr>
          <a:xfrm>
            <a:off x="5935897" y="1166850"/>
            <a:ext cx="585300" cy="3519450"/>
            <a:chOff x="5821596" y="1166850"/>
            <a:chExt cx="585300" cy="3519450"/>
          </a:xfrm>
        </p:grpSpPr>
        <p:sp>
          <p:nvSpPr>
            <p:cNvPr id="300" name="Google Shape;300;p20"/>
            <p:cNvSpPr/>
            <p:nvPr/>
          </p:nvSpPr>
          <p:spPr>
            <a:xfrm>
              <a:off x="5902446" y="1166850"/>
              <a:ext cx="423600" cy="322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20"/>
            <p:cNvSpPr/>
            <p:nvPr/>
          </p:nvSpPr>
          <p:spPr>
            <a:xfrm flipH="1">
              <a:off x="5821596" y="1782243"/>
              <a:ext cx="585300" cy="58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lt1"/>
                </a:solidFill>
              </a:endParaRPr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5821596" y="4455000"/>
              <a:ext cx="585300" cy="23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8227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2nd</a:t>
              </a:r>
              <a:endParaRPr sz="1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03" name="Google Shape;303;p20"/>
          <p:cNvGrpSpPr/>
          <p:nvPr/>
        </p:nvGrpSpPr>
        <p:grpSpPr>
          <a:xfrm>
            <a:off x="6672922" y="1166850"/>
            <a:ext cx="585300" cy="3519450"/>
            <a:chOff x="6596721" y="1166850"/>
            <a:chExt cx="585300" cy="3519450"/>
          </a:xfrm>
        </p:grpSpPr>
        <p:sp>
          <p:nvSpPr>
            <p:cNvPr id="304" name="Google Shape;304;p20"/>
            <p:cNvSpPr/>
            <p:nvPr/>
          </p:nvSpPr>
          <p:spPr>
            <a:xfrm>
              <a:off x="6677571" y="1166850"/>
              <a:ext cx="423600" cy="322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20"/>
            <p:cNvSpPr/>
            <p:nvPr/>
          </p:nvSpPr>
          <p:spPr>
            <a:xfrm flipH="1">
              <a:off x="6596721" y="2321437"/>
              <a:ext cx="585300" cy="58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lt1"/>
                </a:solidFill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6596721" y="4455000"/>
              <a:ext cx="585300" cy="23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8227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3rd</a:t>
              </a:r>
              <a:endParaRPr sz="1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07" name="Google Shape;307;p20"/>
          <p:cNvGrpSpPr/>
          <p:nvPr/>
        </p:nvGrpSpPr>
        <p:grpSpPr>
          <a:xfrm>
            <a:off x="7409947" y="1166850"/>
            <a:ext cx="585300" cy="3519450"/>
            <a:chOff x="7371846" y="1166850"/>
            <a:chExt cx="585300" cy="3519450"/>
          </a:xfrm>
        </p:grpSpPr>
        <p:sp>
          <p:nvSpPr>
            <p:cNvPr id="308" name="Google Shape;308;p20"/>
            <p:cNvSpPr/>
            <p:nvPr/>
          </p:nvSpPr>
          <p:spPr>
            <a:xfrm>
              <a:off x="7452696" y="1166850"/>
              <a:ext cx="423600" cy="322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20"/>
            <p:cNvSpPr/>
            <p:nvPr/>
          </p:nvSpPr>
          <p:spPr>
            <a:xfrm flipH="1">
              <a:off x="7371846" y="2860630"/>
              <a:ext cx="585300" cy="587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lt1"/>
                </a:solidFill>
              </a:endParaRPr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7371846" y="4455000"/>
              <a:ext cx="585300" cy="23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8227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4th</a:t>
              </a:r>
              <a:endParaRPr sz="1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11" name="Google Shape;311;p20"/>
          <p:cNvGrpSpPr/>
          <p:nvPr/>
        </p:nvGrpSpPr>
        <p:grpSpPr>
          <a:xfrm>
            <a:off x="8146972" y="1166850"/>
            <a:ext cx="585300" cy="3519450"/>
            <a:chOff x="8146972" y="1166850"/>
            <a:chExt cx="585300" cy="3519450"/>
          </a:xfrm>
        </p:grpSpPr>
        <p:sp>
          <p:nvSpPr>
            <p:cNvPr id="312" name="Google Shape;312;p20"/>
            <p:cNvSpPr/>
            <p:nvPr/>
          </p:nvSpPr>
          <p:spPr>
            <a:xfrm>
              <a:off x="8227822" y="1166850"/>
              <a:ext cx="423600" cy="322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20"/>
            <p:cNvSpPr/>
            <p:nvPr/>
          </p:nvSpPr>
          <p:spPr>
            <a:xfrm flipH="1">
              <a:off x="8146972" y="3399823"/>
              <a:ext cx="585300" cy="58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lt1"/>
                </a:solidFill>
              </a:endParaRPr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8146972" y="4455000"/>
              <a:ext cx="585300" cy="231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8227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5th</a:t>
              </a:r>
              <a:endParaRPr sz="1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331" name="Google Shape;331;p20"/>
          <p:cNvCxnSpPr/>
          <p:nvPr/>
        </p:nvCxnSpPr>
        <p:spPr>
          <a:xfrm rot="10800000">
            <a:off x="448372" y="1167050"/>
            <a:ext cx="0" cy="3517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32" name="Google Shape;332;p20"/>
          <p:cNvGrpSpPr/>
          <p:nvPr/>
        </p:nvGrpSpPr>
        <p:grpSpPr>
          <a:xfrm>
            <a:off x="401980" y="970385"/>
            <a:ext cx="3574012" cy="436383"/>
            <a:chOff x="419122" y="971067"/>
            <a:chExt cx="3217355" cy="436383"/>
          </a:xfrm>
        </p:grpSpPr>
        <p:sp>
          <p:nvSpPr>
            <p:cNvPr id="333" name="Google Shape;333;p20"/>
            <p:cNvSpPr txBox="1"/>
            <p:nvPr/>
          </p:nvSpPr>
          <p:spPr>
            <a:xfrm>
              <a:off x="709977" y="971067"/>
              <a:ext cx="2926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</a:t>
              </a:r>
              <a:r>
                <a:rPr lang="en" sz="18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ustaniable development/hunger</a:t>
              </a:r>
              <a:endParaRPr sz="18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19122" y="1348950"/>
              <a:ext cx="58500" cy="58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337" name="Google Shape;337;p20"/>
            <p:cNvCxnSpPr>
              <a:cxnSpLocks/>
              <a:endCxn id="336" idx="3"/>
            </p:cNvCxnSpPr>
            <p:nvPr/>
          </p:nvCxnSpPr>
          <p:spPr>
            <a:xfrm rot="10800000">
              <a:off x="477473" y="1378200"/>
              <a:ext cx="238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38" name="Google Shape;338;p20"/>
          <p:cNvGrpSpPr/>
          <p:nvPr/>
        </p:nvGrpSpPr>
        <p:grpSpPr>
          <a:xfrm>
            <a:off x="435628" y="1792994"/>
            <a:ext cx="3183707" cy="633330"/>
            <a:chOff x="419122" y="1813409"/>
            <a:chExt cx="3183707" cy="633330"/>
          </a:xfrm>
        </p:grpSpPr>
        <p:sp>
          <p:nvSpPr>
            <p:cNvPr id="339" name="Google Shape;339;p20"/>
            <p:cNvSpPr txBox="1"/>
            <p:nvPr/>
          </p:nvSpPr>
          <p:spPr>
            <a:xfrm>
              <a:off x="676329" y="1813409"/>
              <a:ext cx="2926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Sustaniable development</a:t>
              </a:r>
              <a:endParaRPr sz="18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40" name="Google Shape;340;p20"/>
            <p:cNvSpPr txBox="1"/>
            <p:nvPr/>
          </p:nvSpPr>
          <p:spPr>
            <a:xfrm>
              <a:off x="676329" y="2202839"/>
              <a:ext cx="29265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https://www.un.org/sustainabledevelopment/es/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419122" y="2122725"/>
              <a:ext cx="58500" cy="58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343" name="Google Shape;343;p20"/>
            <p:cNvCxnSpPr>
              <a:cxnSpLocks/>
              <a:endCxn id="342" idx="3"/>
            </p:cNvCxnSpPr>
            <p:nvPr/>
          </p:nvCxnSpPr>
          <p:spPr>
            <a:xfrm rot="10800000">
              <a:off x="477473" y="2151975"/>
              <a:ext cx="238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44" name="Google Shape;344;p20"/>
          <p:cNvGrpSpPr/>
          <p:nvPr/>
        </p:nvGrpSpPr>
        <p:grpSpPr>
          <a:xfrm>
            <a:off x="419122" y="2620351"/>
            <a:ext cx="3748421" cy="583344"/>
            <a:chOff x="419122" y="2620351"/>
            <a:chExt cx="3748421" cy="583344"/>
          </a:xfrm>
        </p:grpSpPr>
        <p:sp>
          <p:nvSpPr>
            <p:cNvPr id="345" name="Google Shape;345;p20"/>
            <p:cNvSpPr txBox="1"/>
            <p:nvPr/>
          </p:nvSpPr>
          <p:spPr>
            <a:xfrm>
              <a:off x="682095" y="2620351"/>
              <a:ext cx="3485448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WFP programa mundial de alimentos</a:t>
              </a:r>
              <a:endParaRPr sz="18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46" name="Google Shape;346;p20"/>
            <p:cNvSpPr txBox="1"/>
            <p:nvPr/>
          </p:nvSpPr>
          <p:spPr>
            <a:xfrm>
              <a:off x="682095" y="2959795"/>
              <a:ext cx="29265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https://es.wfp.org/</a:t>
              </a:r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419122" y="2896500"/>
              <a:ext cx="58500" cy="58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349" name="Google Shape;349;p20"/>
            <p:cNvCxnSpPr>
              <a:cxnSpLocks/>
              <a:endCxn id="348" idx="3"/>
            </p:cNvCxnSpPr>
            <p:nvPr/>
          </p:nvCxnSpPr>
          <p:spPr>
            <a:xfrm rot="10800000">
              <a:off x="477473" y="2925750"/>
              <a:ext cx="238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50" name="Google Shape;350;p20"/>
          <p:cNvGrpSpPr/>
          <p:nvPr/>
        </p:nvGrpSpPr>
        <p:grpSpPr>
          <a:xfrm>
            <a:off x="419122" y="3250082"/>
            <a:ext cx="3972767" cy="727389"/>
            <a:chOff x="419122" y="3250082"/>
            <a:chExt cx="3972767" cy="727389"/>
          </a:xfrm>
        </p:grpSpPr>
        <p:sp>
          <p:nvSpPr>
            <p:cNvPr id="351" name="Google Shape;351;p20"/>
            <p:cNvSpPr txBox="1"/>
            <p:nvPr/>
          </p:nvSpPr>
          <p:spPr>
            <a:xfrm>
              <a:off x="652410" y="3250082"/>
              <a:ext cx="2926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Unicef for every child</a:t>
              </a:r>
              <a:endParaRPr sz="18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2" name="Google Shape;352;p20"/>
            <p:cNvSpPr txBox="1"/>
            <p:nvPr/>
          </p:nvSpPr>
          <p:spPr>
            <a:xfrm>
              <a:off x="656249" y="3733571"/>
              <a:ext cx="373564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https://www.unicef.org/spanish/nutrition/</a:t>
              </a: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419122" y="3670275"/>
              <a:ext cx="58500" cy="58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355" name="Google Shape;355;p20"/>
            <p:cNvCxnSpPr>
              <a:cxnSpLocks/>
              <a:endCxn id="354" idx="3"/>
            </p:cNvCxnSpPr>
            <p:nvPr/>
          </p:nvCxnSpPr>
          <p:spPr>
            <a:xfrm rot="10800000">
              <a:off x="477473" y="3699525"/>
              <a:ext cx="238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56" name="Google Shape;356;p20"/>
          <p:cNvGrpSpPr/>
          <p:nvPr/>
        </p:nvGrpSpPr>
        <p:grpSpPr>
          <a:xfrm>
            <a:off x="419122" y="4167903"/>
            <a:ext cx="3311512" cy="674397"/>
            <a:chOff x="419122" y="4167903"/>
            <a:chExt cx="3311512" cy="674397"/>
          </a:xfrm>
        </p:grpSpPr>
        <p:sp>
          <p:nvSpPr>
            <p:cNvPr id="357" name="Google Shape;357;p20"/>
            <p:cNvSpPr txBox="1"/>
            <p:nvPr/>
          </p:nvSpPr>
          <p:spPr>
            <a:xfrm>
              <a:off x="652410" y="4167903"/>
              <a:ext cx="29265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United nations</a:t>
              </a:r>
              <a:endParaRPr sz="18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8" name="Google Shape;358;p20"/>
            <p:cNvSpPr txBox="1"/>
            <p:nvPr/>
          </p:nvSpPr>
          <p:spPr>
            <a:xfrm>
              <a:off x="652409" y="4507350"/>
              <a:ext cx="3078225" cy="334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https://www.un.org/zerohunger/es</a:t>
              </a: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419122" y="4444050"/>
              <a:ext cx="58500" cy="58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361" name="Google Shape;361;p20"/>
            <p:cNvCxnSpPr>
              <a:cxnSpLocks/>
              <a:endCxn id="360" idx="3"/>
            </p:cNvCxnSpPr>
            <p:nvPr/>
          </p:nvCxnSpPr>
          <p:spPr>
            <a:xfrm rot="10800000">
              <a:off x="477473" y="4473300"/>
              <a:ext cx="238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4018F81-554C-1AB6-8277-20AACE063A77}"/>
              </a:ext>
            </a:extLst>
          </p:cNvPr>
          <p:cNvSpPr txBox="1"/>
          <p:nvPr/>
        </p:nvSpPr>
        <p:spPr>
          <a:xfrm>
            <a:off x="672754" y="1221453"/>
            <a:ext cx="28544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https://www.un.org/sustainabledevelopment/es/hunger/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Agency Infographics by Slidesgo">
  <a:themeElements>
    <a:clrScheme name="Simple Light">
      <a:dk1>
        <a:srgbClr val="000000"/>
      </a:dk1>
      <a:lt1>
        <a:srgbClr val="FFFFFF"/>
      </a:lt1>
      <a:dk2>
        <a:srgbClr val="E8E5E6"/>
      </a:dk2>
      <a:lt2>
        <a:srgbClr val="B9CDD3"/>
      </a:lt2>
      <a:accent1>
        <a:srgbClr val="9EB8BA"/>
      </a:accent1>
      <a:accent2>
        <a:srgbClr val="6C8486"/>
      </a:accent2>
      <a:accent3>
        <a:srgbClr val="3E434E"/>
      </a:accent3>
      <a:accent4>
        <a:srgbClr val="38383B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2BFC9276CFAD449EED3D385B8BB27A" ma:contentTypeVersion="5" ma:contentTypeDescription="Create a new document." ma:contentTypeScope="" ma:versionID="e0fc9688a138f247e6f356716548b8ad">
  <xsd:schema xmlns:xsd="http://www.w3.org/2001/XMLSchema" xmlns:xs="http://www.w3.org/2001/XMLSchema" xmlns:p="http://schemas.microsoft.com/office/2006/metadata/properties" xmlns:ns2="dbb73a7c-4876-46fe-8ca5-6ca2b63f432f" targetNamespace="http://schemas.microsoft.com/office/2006/metadata/properties" ma:root="true" ma:fieldsID="207faa92cda45d7f1a28c6fb70b0d53b" ns2:_="">
    <xsd:import namespace="dbb73a7c-4876-46fe-8ca5-6ca2b63f432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73a7c-4876-46fe-8ca5-6ca2b63f432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65F497-C56B-4229-BC76-E607052E90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3D1D37-1916-4B61-BFBE-3AE074DB24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b73a7c-4876-46fe-8ca5-6ca2b63f43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772</Words>
  <Application>Microsoft Office PowerPoint</Application>
  <PresentationFormat>On-screen Show (16:9)</PresentationFormat>
  <Paragraphs>198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Design Agency Infographics by Slidesgo</vt:lpstr>
      <vt:lpstr>Slidesgo Final Pages</vt:lpstr>
      <vt:lpstr>Proceso de diseño</vt:lpstr>
      <vt:lpstr>Analisis inicial</vt:lpstr>
      <vt:lpstr>Nesesidad del sitio web</vt:lpstr>
      <vt:lpstr>Utilidad de la pagina, los usuarios buscaran:</vt:lpstr>
      <vt:lpstr>Imagen que queremos proyectar al usuario</vt:lpstr>
      <vt:lpstr>Servicios interactivos</vt:lpstr>
      <vt:lpstr>Impacto en el usuario</vt:lpstr>
      <vt:lpstr>Analisis del usuario</vt:lpstr>
      <vt:lpstr>Benchmarking</vt:lpstr>
      <vt:lpstr>Sustaniable development/hunger</vt:lpstr>
      <vt:lpstr>Sustaniable development</vt:lpstr>
      <vt:lpstr>WFP programa mundial de alimentos</vt:lpstr>
      <vt:lpstr>Unicef for every child</vt:lpstr>
      <vt:lpstr>United nations</vt:lpstr>
      <vt:lpstr>Modelado del usuario</vt:lpstr>
      <vt:lpstr>Wireframe</vt:lpstr>
      <vt:lpstr>Mockup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de diseño</dc:title>
  <dc:creator>Erick Galaviz</dc:creator>
  <cp:lastModifiedBy>Erick Galaviz</cp:lastModifiedBy>
  <cp:revision>14</cp:revision>
  <dcterms:modified xsi:type="dcterms:W3CDTF">2024-04-17T17:29:05Z</dcterms:modified>
</cp:coreProperties>
</file>