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01-0D04-4B22-BA9D-D5C68BE80C33}" type="datetimeFigureOut">
              <a:rPr lang="es-VE" smtClean="0"/>
              <a:t>16-02-2017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0FC56-ED76-4857-8BD5-48D68001C89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49922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01-0D04-4B22-BA9D-D5C68BE80C33}" type="datetimeFigureOut">
              <a:rPr lang="es-VE" smtClean="0"/>
              <a:t>16-02-2017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0FC56-ED76-4857-8BD5-48D68001C89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9616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01-0D04-4B22-BA9D-D5C68BE80C33}" type="datetimeFigureOut">
              <a:rPr lang="es-VE" smtClean="0"/>
              <a:t>16-02-2017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0FC56-ED76-4857-8BD5-48D68001C89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38900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01-0D04-4B22-BA9D-D5C68BE80C33}" type="datetimeFigureOut">
              <a:rPr lang="es-VE" smtClean="0"/>
              <a:t>16-02-2017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0FC56-ED76-4857-8BD5-48D68001C89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20256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01-0D04-4B22-BA9D-D5C68BE80C33}" type="datetimeFigureOut">
              <a:rPr lang="es-VE" smtClean="0"/>
              <a:t>16-02-2017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0FC56-ED76-4857-8BD5-48D68001C89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209326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01-0D04-4B22-BA9D-D5C68BE80C33}" type="datetimeFigureOut">
              <a:rPr lang="es-VE" smtClean="0"/>
              <a:t>16-02-2017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0FC56-ED76-4857-8BD5-48D68001C89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50774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01-0D04-4B22-BA9D-D5C68BE80C33}" type="datetimeFigureOut">
              <a:rPr lang="es-VE" smtClean="0"/>
              <a:t>16-02-2017</a:t>
            </a:fld>
            <a:endParaRPr lang="es-V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0FC56-ED76-4857-8BD5-48D68001C89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74174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01-0D04-4B22-BA9D-D5C68BE80C33}" type="datetimeFigureOut">
              <a:rPr lang="es-VE" smtClean="0"/>
              <a:t>16-02-2017</a:t>
            </a:fld>
            <a:endParaRPr lang="es-V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0FC56-ED76-4857-8BD5-48D68001C89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26170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01-0D04-4B22-BA9D-D5C68BE80C33}" type="datetimeFigureOut">
              <a:rPr lang="es-VE" smtClean="0"/>
              <a:t>16-02-2017</a:t>
            </a:fld>
            <a:endParaRPr lang="es-V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0FC56-ED76-4857-8BD5-48D68001C89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18858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01-0D04-4B22-BA9D-D5C68BE80C33}" type="datetimeFigureOut">
              <a:rPr lang="es-VE" smtClean="0"/>
              <a:t>16-02-2017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0FC56-ED76-4857-8BD5-48D68001C89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21142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01-0D04-4B22-BA9D-D5C68BE80C33}" type="datetimeFigureOut">
              <a:rPr lang="es-VE" smtClean="0"/>
              <a:t>16-02-2017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0FC56-ED76-4857-8BD5-48D68001C89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3145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97601-0D04-4B22-BA9D-D5C68BE80C33}" type="datetimeFigureOut">
              <a:rPr lang="es-VE" smtClean="0"/>
              <a:t>16-02-2017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0FC56-ED76-4857-8BD5-48D68001C89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925387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neac.com.ve/PaginasCursos/ProgramacionJava.asp" TargetMode="External"/><Relationship Id="rId2" Type="http://schemas.openxmlformats.org/officeDocument/2006/relationships/hyperlink" Target="http://www.aprender21.com.ve/programacion-1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enllisoft.com/websit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88574" y="282388"/>
            <a:ext cx="82520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Academias: </a:t>
            </a:r>
          </a:p>
          <a:p>
            <a:pPr marL="285750" indent="-285750">
              <a:buFontTx/>
              <a:buChar char="-"/>
            </a:pPr>
            <a:r>
              <a:rPr lang="es-VE" dirty="0" smtClean="0"/>
              <a:t>Escuela web </a:t>
            </a:r>
          </a:p>
          <a:p>
            <a:pPr marL="285750" indent="-285750">
              <a:buFontTx/>
              <a:buChar char="-"/>
            </a:pPr>
            <a:r>
              <a:rPr lang="es-VE" dirty="0">
                <a:hlinkClick r:id="rId2"/>
              </a:rPr>
              <a:t>http://www.aprender21.com.ve/programacion-1</a:t>
            </a:r>
            <a:r>
              <a:rPr lang="es-VE" dirty="0" smtClean="0">
                <a:hlinkClick r:id="rId2"/>
              </a:rPr>
              <a:t>/</a:t>
            </a:r>
            <a:endParaRPr lang="es-VE" dirty="0" smtClean="0"/>
          </a:p>
          <a:p>
            <a:pPr marL="285750" indent="-285750">
              <a:buFontTx/>
              <a:buChar char="-"/>
            </a:pPr>
            <a:r>
              <a:rPr lang="es-VE" dirty="0">
                <a:hlinkClick r:id="rId3"/>
              </a:rPr>
              <a:t>http://</a:t>
            </a:r>
            <a:r>
              <a:rPr lang="es-VE" dirty="0" smtClean="0">
                <a:hlinkClick r:id="rId3"/>
              </a:rPr>
              <a:t>www.ceneac.com.ve/PaginasCursos/ProgramacionJava.asp</a:t>
            </a:r>
            <a:endParaRPr lang="es-VE" dirty="0" smtClean="0"/>
          </a:p>
          <a:p>
            <a:pPr marL="285750" indent="-285750">
              <a:buFontTx/>
              <a:buChar char="-"/>
            </a:pPr>
            <a:r>
              <a:rPr lang="es-VE" dirty="0">
                <a:hlinkClick r:id="rId4"/>
              </a:rPr>
              <a:t>http://www.benllisoft.com/website</a:t>
            </a:r>
            <a:r>
              <a:rPr lang="es-VE" dirty="0" smtClean="0">
                <a:hlinkClick r:id="rId4"/>
              </a:rPr>
              <a:t>/</a:t>
            </a:r>
            <a:endParaRPr lang="es-VE" dirty="0" smtClean="0"/>
          </a:p>
          <a:p>
            <a:pPr marL="285750" indent="-285750">
              <a:buFontTx/>
              <a:buChar char="-"/>
            </a:pPr>
            <a:r>
              <a:rPr lang="es-VE" dirty="0" smtClean="0"/>
              <a:t> </a:t>
            </a:r>
          </a:p>
          <a:p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881670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53352" y="322729"/>
            <a:ext cx="49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Climadenoticias.com</a:t>
            </a:r>
            <a:endParaRPr lang="es-VE" dirty="0"/>
          </a:p>
        </p:txBody>
      </p:sp>
      <p:sp>
        <p:nvSpPr>
          <p:cNvPr id="5" name="CuadroTexto 4"/>
          <p:cNvSpPr txBox="1"/>
          <p:nvPr/>
        </p:nvSpPr>
        <p:spPr>
          <a:xfrm>
            <a:off x="1053351" y="799638"/>
            <a:ext cx="49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escueladelsoftware.com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59240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742" y="443752"/>
            <a:ext cx="10141043" cy="570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5284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18</Words>
  <Application>Microsoft Office PowerPoint</Application>
  <PresentationFormat>Panorámica</PresentationFormat>
  <Paragraphs>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>Carla Ramirez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Carla Ramirez</dc:creator>
  <cp:lastModifiedBy>Carla Ramirez</cp:lastModifiedBy>
  <cp:revision>7</cp:revision>
  <dcterms:created xsi:type="dcterms:W3CDTF">2016-11-25T02:20:20Z</dcterms:created>
  <dcterms:modified xsi:type="dcterms:W3CDTF">2017-02-16T22:36:58Z</dcterms:modified>
</cp:coreProperties>
</file>