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3" saveSubsetFonts="1">
  <p:sldMasterIdLst>
    <p:sldMasterId id="2147483706" r:id="rId1"/>
  </p:sldMasterIdLst>
  <p:notesMasterIdLst>
    <p:notesMasterId r:id="rId3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3" r:id="rId16"/>
    <p:sldId id="274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s-VE">
                <a:solidFill>
                  <a:schemeClr val="bg1"/>
                </a:solidFill>
              </a:rPr>
              <a:t>Tiempos de Atención Automatizar Proceso de Inscripción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V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V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Hoja1!$A$2:$A$5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2"/>
                <c:pt idx="0">
                  <c:v>11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V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1">
              <a:lumMod val="50000"/>
            </a:schemeClr>
          </a:solidFill>
        </a:defRPr>
      </a:pPr>
      <a:endParaRPr lang="es-V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s-VE"/>
              <a:t>Modalidad educativa a distancia baja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V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V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Hoja1!$A$2:$A$5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2"/>
                <c:pt idx="0">
                  <c:v>7</c:v>
                </c:pt>
                <c:pt idx="1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V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bg1"/>
          </a:solidFill>
        </a:defRPr>
      </a:pPr>
      <a:endParaRPr lang="es-V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s-VE"/>
              <a:t>Evaluaciones a distancia optimas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V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V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Hoja1!$A$2:$A$5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2"/>
                <c:pt idx="0">
                  <c:v>8</c:v>
                </c:pt>
                <c:pt idx="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V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s-V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s-VE"/>
              <a:t>Temarios adaptados al mercado laboral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V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V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Hoja1!$A$2:$A$5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2"/>
                <c:pt idx="0">
                  <c:v>15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V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bg1"/>
          </a:solidFill>
        </a:defRPr>
      </a:pPr>
      <a:endParaRPr lang="es-V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FFC05C-2480-4545-97B0-AC5464DD0ABC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44178757-1F6E-4A81-B70A-0636D573DC55}">
      <dgm:prSet phldrT="[Texto]" custT="1"/>
      <dgm:spPr/>
      <dgm:t>
        <a:bodyPr/>
        <a:lstStyle/>
        <a:p>
          <a:pPr algn="ctr"/>
          <a:r>
            <a:rPr lang="es-ES" sz="2000" b="1" dirty="0" smtClean="0">
              <a:solidFill>
                <a:srgbClr val="C00000"/>
              </a:solidFill>
              <a:latin typeface="Calibi"/>
            </a:rPr>
            <a:t>I</a:t>
          </a:r>
          <a:r>
            <a:rPr lang="es-ES" sz="2000" b="1" dirty="0" smtClean="0">
              <a:solidFill>
                <a:schemeClr val="bg1"/>
              </a:solidFill>
              <a:latin typeface="Calibi"/>
            </a:rPr>
            <a:t> El Problema</a:t>
          </a:r>
          <a:endParaRPr lang="es-VE" sz="2000" b="1" dirty="0">
            <a:solidFill>
              <a:schemeClr val="bg1"/>
            </a:solidFill>
            <a:latin typeface="Calibi"/>
          </a:endParaRPr>
        </a:p>
      </dgm:t>
    </dgm:pt>
    <dgm:pt modelId="{CE4D27A3-15A7-4497-A2F0-DEB07DE70BB0}" type="parTrans" cxnId="{5D83F009-7981-455B-9598-0139B600ADB1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F68F8A7B-D584-4E86-8261-80909CB022EA}" type="sibTrans" cxnId="{5D83F009-7981-455B-9598-0139B600ADB1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F4ED5E33-BBE5-4561-A4DB-099DB7852155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bg1"/>
              </a:solidFill>
              <a:latin typeface="Calibi"/>
            </a:rPr>
            <a:t>Planteamiento del Problema</a:t>
          </a:r>
          <a:endParaRPr lang="es-VE" sz="1400" dirty="0">
            <a:solidFill>
              <a:schemeClr val="bg1"/>
            </a:solidFill>
            <a:latin typeface="Calibi"/>
          </a:endParaRPr>
        </a:p>
      </dgm:t>
    </dgm:pt>
    <dgm:pt modelId="{A338636E-9FFD-4955-A24C-A95B2F38A008}" type="parTrans" cxnId="{DA19995A-C2FA-427D-9BEF-7E9AA08F5FF8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CB3A0940-76AF-4313-B010-F326CA592228}" type="sibTrans" cxnId="{DA19995A-C2FA-427D-9BEF-7E9AA08F5FF8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EC10AE72-6DA5-47D8-978F-947A7F09BC67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bg1"/>
              </a:solidFill>
              <a:latin typeface="Calibi"/>
            </a:rPr>
            <a:t>Objetivos de la Investigación</a:t>
          </a:r>
        </a:p>
        <a:p>
          <a:r>
            <a:rPr lang="es-ES" sz="1300" dirty="0" smtClean="0">
              <a:solidFill>
                <a:schemeClr val="bg1"/>
              </a:solidFill>
              <a:latin typeface="Calibi"/>
            </a:rPr>
            <a:t>*Objetivo General *Objetivos Específicos</a:t>
          </a:r>
          <a:endParaRPr lang="es-VE" sz="1300" dirty="0">
            <a:solidFill>
              <a:schemeClr val="bg1"/>
            </a:solidFill>
            <a:latin typeface="Calibi"/>
          </a:endParaRPr>
        </a:p>
      </dgm:t>
    </dgm:pt>
    <dgm:pt modelId="{AE44934F-9489-44AA-92B9-B97D25EA7C14}" type="parTrans" cxnId="{AC373AB3-9283-4100-B64F-1A4639DB5165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E10A3B42-AE00-43B5-ABCA-15ADBD82D56E}" type="sibTrans" cxnId="{AC373AB3-9283-4100-B64F-1A4639DB5165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6C54DE41-8A5E-4F2E-A06B-6A09FDFE7425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bg1"/>
              </a:solidFill>
              <a:latin typeface="Calibi"/>
            </a:rPr>
            <a:t>Justificación de la Investigación</a:t>
          </a:r>
          <a:endParaRPr lang="es-VE" sz="1400" dirty="0">
            <a:solidFill>
              <a:schemeClr val="bg1"/>
            </a:solidFill>
            <a:latin typeface="Calibi"/>
          </a:endParaRPr>
        </a:p>
      </dgm:t>
    </dgm:pt>
    <dgm:pt modelId="{7C604A9C-C35E-49D6-94B1-D169F1115869}" type="parTrans" cxnId="{FFA07D69-7CF1-4E03-AAAA-AF922964FA5F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DF072CF6-C84E-4F92-8586-35084FAE6FB4}" type="sibTrans" cxnId="{FFA07D69-7CF1-4E03-AAAA-AF922964FA5F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B262D914-D063-454B-A26F-79E06A150480}">
      <dgm:prSet phldrT="[Texto]" custT="1"/>
      <dgm:spPr/>
      <dgm:t>
        <a:bodyPr/>
        <a:lstStyle/>
        <a:p>
          <a:pPr algn="ctr"/>
          <a:r>
            <a:rPr lang="es-ES" sz="2000" b="1" dirty="0" smtClean="0">
              <a:solidFill>
                <a:srgbClr val="C00000"/>
              </a:solidFill>
              <a:latin typeface="Calibi"/>
            </a:rPr>
            <a:t>II </a:t>
          </a:r>
          <a:r>
            <a:rPr lang="es-ES" sz="2000" b="1" dirty="0" smtClean="0">
              <a:solidFill>
                <a:schemeClr val="bg1"/>
              </a:solidFill>
              <a:latin typeface="Calibi"/>
            </a:rPr>
            <a:t>Marco Teórico Referencia</a:t>
          </a:r>
          <a:endParaRPr lang="es-VE" sz="2000" b="1" dirty="0">
            <a:solidFill>
              <a:schemeClr val="bg1"/>
            </a:solidFill>
            <a:latin typeface="Calibi"/>
          </a:endParaRPr>
        </a:p>
      </dgm:t>
    </dgm:pt>
    <dgm:pt modelId="{A8905D12-466D-422C-97B7-58F2CA497DB6}" type="parTrans" cxnId="{8480BE26-831B-4F1A-A770-F020DFB8ADC7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24EF5C20-370E-44C0-BFE6-82D04C93F98A}" type="sibTrans" cxnId="{8480BE26-831B-4F1A-A770-F020DFB8ADC7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3F819225-D063-4572-9750-3F34823FC4AF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bg1"/>
              </a:solidFill>
              <a:latin typeface="Calibi"/>
            </a:rPr>
            <a:t>Antecedentes de la Investigación</a:t>
          </a:r>
          <a:endParaRPr lang="es-VE" sz="1400" dirty="0">
            <a:solidFill>
              <a:schemeClr val="bg1"/>
            </a:solidFill>
            <a:latin typeface="Calibi"/>
          </a:endParaRPr>
        </a:p>
      </dgm:t>
    </dgm:pt>
    <dgm:pt modelId="{814EC688-6223-4512-9880-24FE23632AE2}" type="parTrans" cxnId="{0869A8FD-A226-4807-B008-25B3E91DCEF5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239BB6D1-0671-4FA8-9C90-5F27D131E4AC}" type="sibTrans" cxnId="{0869A8FD-A226-4807-B008-25B3E91DCEF5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565C597B-CE89-4888-ADC3-037824ADA340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bg1"/>
              </a:solidFill>
              <a:latin typeface="Calibi"/>
            </a:rPr>
            <a:t>Bases Legales</a:t>
          </a:r>
          <a:endParaRPr lang="es-VE" sz="1400" dirty="0">
            <a:solidFill>
              <a:schemeClr val="bg1"/>
            </a:solidFill>
            <a:latin typeface="Calibi"/>
          </a:endParaRPr>
        </a:p>
      </dgm:t>
    </dgm:pt>
    <dgm:pt modelId="{E190AB2F-0B59-4A21-859C-4DA3935FD51E}" type="parTrans" cxnId="{6F79A067-5C13-4301-94D8-720F384A7FBF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4BAA6D09-0741-4CF1-8682-4AEF6D8D0E88}" type="sibTrans" cxnId="{6F79A067-5C13-4301-94D8-720F384A7FBF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E8E4A375-CAAD-4C24-AFD9-A99D9092EA3C}" type="pres">
      <dgm:prSet presAssocID="{C8FFC05C-2480-4545-97B0-AC5464DD0ABC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s-VE"/>
        </a:p>
      </dgm:t>
    </dgm:pt>
    <dgm:pt modelId="{E7803F61-22F6-4176-9E47-4FB81B014294}" type="pres">
      <dgm:prSet presAssocID="{44178757-1F6E-4A81-B70A-0636D573DC55}" presName="root" presStyleCnt="0">
        <dgm:presLayoutVars>
          <dgm:chMax/>
          <dgm:chPref/>
        </dgm:presLayoutVars>
      </dgm:prSet>
      <dgm:spPr/>
    </dgm:pt>
    <dgm:pt modelId="{CC712706-EC4D-4CE5-9144-07E1AE807F5F}" type="pres">
      <dgm:prSet presAssocID="{44178757-1F6E-4A81-B70A-0636D573DC55}" presName="rootComposite" presStyleCnt="0">
        <dgm:presLayoutVars/>
      </dgm:prSet>
      <dgm:spPr/>
    </dgm:pt>
    <dgm:pt modelId="{2E6C6D29-B5A1-4169-B70F-8E9AE095F759}" type="pres">
      <dgm:prSet presAssocID="{44178757-1F6E-4A81-B70A-0636D573DC55}" presName="ParentAccent" presStyleLbl="alignNode1" presStyleIdx="0" presStyleCnt="2"/>
      <dgm:spPr/>
    </dgm:pt>
    <dgm:pt modelId="{9C4E226C-DDD4-4F64-99B0-C949F6758FF2}" type="pres">
      <dgm:prSet presAssocID="{44178757-1F6E-4A81-B70A-0636D573DC55}" presName="ParentSmallAccent" presStyleLbl="fgAcc1" presStyleIdx="0" presStyleCnt="2"/>
      <dgm:spPr/>
    </dgm:pt>
    <dgm:pt modelId="{16AAB3B8-C3AD-4526-84D2-4F94E2B04774}" type="pres">
      <dgm:prSet presAssocID="{44178757-1F6E-4A81-B70A-0636D573DC55}" presName="Parent" presStyleLbl="revTx" presStyleIdx="0" presStyleCnt="7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B13DBC5F-2EAF-4411-BE94-909496555CD3}" type="pres">
      <dgm:prSet presAssocID="{44178757-1F6E-4A81-B70A-0636D573DC55}" presName="childShape" presStyleCnt="0">
        <dgm:presLayoutVars>
          <dgm:chMax val="0"/>
          <dgm:chPref val="0"/>
        </dgm:presLayoutVars>
      </dgm:prSet>
      <dgm:spPr/>
    </dgm:pt>
    <dgm:pt modelId="{C6909DD1-6654-46BC-B6C7-02BBF264E2C7}" type="pres">
      <dgm:prSet presAssocID="{F4ED5E33-BBE5-4561-A4DB-099DB7852155}" presName="childComposite" presStyleCnt="0">
        <dgm:presLayoutVars>
          <dgm:chMax val="0"/>
          <dgm:chPref val="0"/>
        </dgm:presLayoutVars>
      </dgm:prSet>
      <dgm:spPr/>
    </dgm:pt>
    <dgm:pt modelId="{8F654B0E-A715-4125-9250-1B0DE40314F5}" type="pres">
      <dgm:prSet presAssocID="{F4ED5E33-BBE5-4561-A4DB-099DB7852155}" presName="ChildAccent" presStyleLbl="solidFgAcc1" presStyleIdx="0" presStyleCnt="5"/>
      <dgm:spPr/>
    </dgm:pt>
    <dgm:pt modelId="{6AC83ED2-D369-4468-881C-A04680FD6774}" type="pres">
      <dgm:prSet presAssocID="{F4ED5E33-BBE5-4561-A4DB-099DB7852155}" presName="Child" presStyleLbl="revTx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771E7BD5-BA7B-4C69-8A58-792D379DEDD6}" type="pres">
      <dgm:prSet presAssocID="{EC10AE72-6DA5-47D8-978F-947A7F09BC67}" presName="childComposite" presStyleCnt="0">
        <dgm:presLayoutVars>
          <dgm:chMax val="0"/>
          <dgm:chPref val="0"/>
        </dgm:presLayoutVars>
      </dgm:prSet>
      <dgm:spPr/>
    </dgm:pt>
    <dgm:pt modelId="{688A5E5A-D6F0-4D46-85D3-1DECF9C15C6D}" type="pres">
      <dgm:prSet presAssocID="{EC10AE72-6DA5-47D8-978F-947A7F09BC67}" presName="ChildAccent" presStyleLbl="solidFgAcc1" presStyleIdx="1" presStyleCnt="5"/>
      <dgm:spPr/>
    </dgm:pt>
    <dgm:pt modelId="{E977D356-E513-434E-BFB9-66E40E324584}" type="pres">
      <dgm:prSet presAssocID="{EC10AE72-6DA5-47D8-978F-947A7F09BC67}" presName="Child" presStyleLbl="revTx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58F56C14-A3F8-4D7E-8783-380B088DECA6}" type="pres">
      <dgm:prSet presAssocID="{6C54DE41-8A5E-4F2E-A06B-6A09FDFE7425}" presName="childComposite" presStyleCnt="0">
        <dgm:presLayoutVars>
          <dgm:chMax val="0"/>
          <dgm:chPref val="0"/>
        </dgm:presLayoutVars>
      </dgm:prSet>
      <dgm:spPr/>
    </dgm:pt>
    <dgm:pt modelId="{98E0E6EE-FDD5-4399-8992-4E1D670A629D}" type="pres">
      <dgm:prSet presAssocID="{6C54DE41-8A5E-4F2E-A06B-6A09FDFE7425}" presName="ChildAccent" presStyleLbl="solidFgAcc1" presStyleIdx="2" presStyleCnt="5"/>
      <dgm:spPr/>
    </dgm:pt>
    <dgm:pt modelId="{184FF037-5EF3-4EE6-B36D-28B83776B03B}" type="pres">
      <dgm:prSet presAssocID="{6C54DE41-8A5E-4F2E-A06B-6A09FDFE7425}" presName="Child" presStyleLbl="revTx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2DB56953-2274-4B81-A8EA-34774C26ABC5}" type="pres">
      <dgm:prSet presAssocID="{B262D914-D063-454B-A26F-79E06A150480}" presName="root" presStyleCnt="0">
        <dgm:presLayoutVars>
          <dgm:chMax/>
          <dgm:chPref/>
        </dgm:presLayoutVars>
      </dgm:prSet>
      <dgm:spPr/>
    </dgm:pt>
    <dgm:pt modelId="{AA4FC2D0-8F9D-4FE6-9D74-BF14AC9D3612}" type="pres">
      <dgm:prSet presAssocID="{B262D914-D063-454B-A26F-79E06A150480}" presName="rootComposite" presStyleCnt="0">
        <dgm:presLayoutVars/>
      </dgm:prSet>
      <dgm:spPr/>
    </dgm:pt>
    <dgm:pt modelId="{8B5CEE95-3500-48DF-B183-1EE683C4F0E5}" type="pres">
      <dgm:prSet presAssocID="{B262D914-D063-454B-A26F-79E06A150480}" presName="ParentAccent" presStyleLbl="alignNode1" presStyleIdx="1" presStyleCnt="2" custLinFactNeighborX="19721" custLinFactNeighborY="0"/>
      <dgm:spPr/>
    </dgm:pt>
    <dgm:pt modelId="{58352C00-0073-4309-9C09-ADB239ABA5CF}" type="pres">
      <dgm:prSet presAssocID="{B262D914-D063-454B-A26F-79E06A150480}" presName="ParentSmallAccent" presStyleLbl="fgAcc1" presStyleIdx="1" presStyleCnt="2" custLinFactX="100000" custLinFactNeighborX="173504" custLinFactNeighborY="0"/>
      <dgm:spPr/>
    </dgm:pt>
    <dgm:pt modelId="{6D02E78E-A766-471E-BAD6-43CF0EF30538}" type="pres">
      <dgm:prSet presAssocID="{B262D914-D063-454B-A26F-79E06A150480}" presName="Parent" presStyleLbl="revTx" presStyleIdx="4" presStyleCnt="7" custLinFactNeighborX="17488" custLinFactNeighborY="10563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817DB3EE-32CF-4210-BED5-3117F962C2E9}" type="pres">
      <dgm:prSet presAssocID="{B262D914-D063-454B-A26F-79E06A150480}" presName="childShape" presStyleCnt="0">
        <dgm:presLayoutVars>
          <dgm:chMax val="0"/>
          <dgm:chPref val="0"/>
        </dgm:presLayoutVars>
      </dgm:prSet>
      <dgm:spPr/>
    </dgm:pt>
    <dgm:pt modelId="{F933D62E-5EA1-4920-A72B-728629E01027}" type="pres">
      <dgm:prSet presAssocID="{3F819225-D063-4572-9750-3F34823FC4AF}" presName="childComposite" presStyleCnt="0">
        <dgm:presLayoutVars>
          <dgm:chMax val="0"/>
          <dgm:chPref val="0"/>
        </dgm:presLayoutVars>
      </dgm:prSet>
      <dgm:spPr/>
    </dgm:pt>
    <dgm:pt modelId="{779596B9-6CBB-4E3C-A06A-AD1914628D92}" type="pres">
      <dgm:prSet presAssocID="{3F819225-D063-4572-9750-3F34823FC4AF}" presName="ChildAccent" presStyleLbl="solidFgAcc1" presStyleIdx="3" presStyleCnt="5" custLinFactX="100000" custLinFactNeighborX="153251" custLinFactNeighborY="20260"/>
      <dgm:spPr/>
    </dgm:pt>
    <dgm:pt modelId="{5E921FE7-0F8D-45E3-B2E7-F3DF752DE1B5}" type="pres">
      <dgm:prSet presAssocID="{3F819225-D063-4572-9750-3F34823FC4AF}" presName="Child" presStyleLbl="revTx" presStyleIdx="5" presStyleCnt="7" custLinFactNeighborX="20005" custLinFactNeighborY="86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AA48F387-8D8F-4F24-B375-37CF811B7955}" type="pres">
      <dgm:prSet presAssocID="{565C597B-CE89-4888-ADC3-037824ADA340}" presName="childComposite" presStyleCnt="0">
        <dgm:presLayoutVars>
          <dgm:chMax val="0"/>
          <dgm:chPref val="0"/>
        </dgm:presLayoutVars>
      </dgm:prSet>
      <dgm:spPr/>
    </dgm:pt>
    <dgm:pt modelId="{03F34323-CD9E-4EE4-80C1-AF75A144CA0B}" type="pres">
      <dgm:prSet presAssocID="{565C597B-CE89-4888-ADC3-037824ADA340}" presName="ChildAccent" presStyleLbl="solidFgAcc1" presStyleIdx="4" presStyleCnt="5" custLinFactX="100000" custLinFactNeighborX="153251" custLinFactNeighborY="20260"/>
      <dgm:spPr/>
    </dgm:pt>
    <dgm:pt modelId="{9263F384-0790-4082-B721-EF1AB5C6837B}" type="pres">
      <dgm:prSet presAssocID="{565C597B-CE89-4888-ADC3-037824ADA340}" presName="Child" presStyleLbl="revTx" presStyleIdx="6" presStyleCnt="7" custLinFactNeighborX="20005" custLinFactNeighborY="86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</dgm:ptLst>
  <dgm:cxnLst>
    <dgm:cxn modelId="{E6AD916C-2E3E-4A55-9DA7-C5F7DACF080F}" type="presOf" srcId="{565C597B-CE89-4888-ADC3-037824ADA340}" destId="{9263F384-0790-4082-B721-EF1AB5C6837B}" srcOrd="0" destOrd="0" presId="urn:microsoft.com/office/officeart/2008/layout/SquareAccentList"/>
    <dgm:cxn modelId="{FFA07D69-7CF1-4E03-AAAA-AF922964FA5F}" srcId="{44178757-1F6E-4A81-B70A-0636D573DC55}" destId="{6C54DE41-8A5E-4F2E-A06B-6A09FDFE7425}" srcOrd="2" destOrd="0" parTransId="{7C604A9C-C35E-49D6-94B1-D169F1115869}" sibTransId="{DF072CF6-C84E-4F92-8586-35084FAE6FB4}"/>
    <dgm:cxn modelId="{22175133-2239-4B71-82EF-9680E8515280}" type="presOf" srcId="{EC10AE72-6DA5-47D8-978F-947A7F09BC67}" destId="{E977D356-E513-434E-BFB9-66E40E324584}" srcOrd="0" destOrd="0" presId="urn:microsoft.com/office/officeart/2008/layout/SquareAccentList"/>
    <dgm:cxn modelId="{0869A8FD-A226-4807-B008-25B3E91DCEF5}" srcId="{B262D914-D063-454B-A26F-79E06A150480}" destId="{3F819225-D063-4572-9750-3F34823FC4AF}" srcOrd="0" destOrd="0" parTransId="{814EC688-6223-4512-9880-24FE23632AE2}" sibTransId="{239BB6D1-0671-4FA8-9C90-5F27D131E4AC}"/>
    <dgm:cxn modelId="{84790B5E-C294-48AF-B2D7-F2FADBDA0574}" type="presOf" srcId="{3F819225-D063-4572-9750-3F34823FC4AF}" destId="{5E921FE7-0F8D-45E3-B2E7-F3DF752DE1B5}" srcOrd="0" destOrd="0" presId="urn:microsoft.com/office/officeart/2008/layout/SquareAccentList"/>
    <dgm:cxn modelId="{8480BE26-831B-4F1A-A770-F020DFB8ADC7}" srcId="{C8FFC05C-2480-4545-97B0-AC5464DD0ABC}" destId="{B262D914-D063-454B-A26F-79E06A150480}" srcOrd="1" destOrd="0" parTransId="{A8905D12-466D-422C-97B7-58F2CA497DB6}" sibTransId="{24EF5C20-370E-44C0-BFE6-82D04C93F98A}"/>
    <dgm:cxn modelId="{B7989B45-1898-46BC-B452-0E53FE24B159}" type="presOf" srcId="{6C54DE41-8A5E-4F2E-A06B-6A09FDFE7425}" destId="{184FF037-5EF3-4EE6-B36D-28B83776B03B}" srcOrd="0" destOrd="0" presId="urn:microsoft.com/office/officeart/2008/layout/SquareAccentList"/>
    <dgm:cxn modelId="{6F79A067-5C13-4301-94D8-720F384A7FBF}" srcId="{B262D914-D063-454B-A26F-79E06A150480}" destId="{565C597B-CE89-4888-ADC3-037824ADA340}" srcOrd="1" destOrd="0" parTransId="{E190AB2F-0B59-4A21-859C-4DA3935FD51E}" sibTransId="{4BAA6D09-0741-4CF1-8682-4AEF6D8D0E88}"/>
    <dgm:cxn modelId="{AC373AB3-9283-4100-B64F-1A4639DB5165}" srcId="{44178757-1F6E-4A81-B70A-0636D573DC55}" destId="{EC10AE72-6DA5-47D8-978F-947A7F09BC67}" srcOrd="1" destOrd="0" parTransId="{AE44934F-9489-44AA-92B9-B97D25EA7C14}" sibTransId="{E10A3B42-AE00-43B5-ABCA-15ADBD82D56E}"/>
    <dgm:cxn modelId="{DA19995A-C2FA-427D-9BEF-7E9AA08F5FF8}" srcId="{44178757-1F6E-4A81-B70A-0636D573DC55}" destId="{F4ED5E33-BBE5-4561-A4DB-099DB7852155}" srcOrd="0" destOrd="0" parTransId="{A338636E-9FFD-4955-A24C-A95B2F38A008}" sibTransId="{CB3A0940-76AF-4313-B010-F326CA592228}"/>
    <dgm:cxn modelId="{CF5C187B-7B37-483D-B4B8-70B01E7221BC}" type="presOf" srcId="{B262D914-D063-454B-A26F-79E06A150480}" destId="{6D02E78E-A766-471E-BAD6-43CF0EF30538}" srcOrd="0" destOrd="0" presId="urn:microsoft.com/office/officeart/2008/layout/SquareAccentList"/>
    <dgm:cxn modelId="{5C2356F7-96ED-483A-BEF5-129F9A30A4FF}" type="presOf" srcId="{44178757-1F6E-4A81-B70A-0636D573DC55}" destId="{16AAB3B8-C3AD-4526-84D2-4F94E2B04774}" srcOrd="0" destOrd="0" presId="urn:microsoft.com/office/officeart/2008/layout/SquareAccentList"/>
    <dgm:cxn modelId="{ACF5A5FA-604C-4005-BED0-98559120FF25}" type="presOf" srcId="{F4ED5E33-BBE5-4561-A4DB-099DB7852155}" destId="{6AC83ED2-D369-4468-881C-A04680FD6774}" srcOrd="0" destOrd="0" presId="urn:microsoft.com/office/officeart/2008/layout/SquareAccentList"/>
    <dgm:cxn modelId="{5D83F009-7981-455B-9598-0139B600ADB1}" srcId="{C8FFC05C-2480-4545-97B0-AC5464DD0ABC}" destId="{44178757-1F6E-4A81-B70A-0636D573DC55}" srcOrd="0" destOrd="0" parTransId="{CE4D27A3-15A7-4497-A2F0-DEB07DE70BB0}" sibTransId="{F68F8A7B-D584-4E86-8261-80909CB022EA}"/>
    <dgm:cxn modelId="{209049FF-0DD9-4CB5-A8DC-120928DC8102}" type="presOf" srcId="{C8FFC05C-2480-4545-97B0-AC5464DD0ABC}" destId="{E8E4A375-CAAD-4C24-AFD9-A99D9092EA3C}" srcOrd="0" destOrd="0" presId="urn:microsoft.com/office/officeart/2008/layout/SquareAccentList"/>
    <dgm:cxn modelId="{5DC5C5D3-1B5D-4F61-B9D5-6B97EA42EF00}" type="presParOf" srcId="{E8E4A375-CAAD-4C24-AFD9-A99D9092EA3C}" destId="{E7803F61-22F6-4176-9E47-4FB81B014294}" srcOrd="0" destOrd="0" presId="urn:microsoft.com/office/officeart/2008/layout/SquareAccentList"/>
    <dgm:cxn modelId="{B3D644F8-F018-4DDA-B416-3A34CCF4DA7E}" type="presParOf" srcId="{E7803F61-22F6-4176-9E47-4FB81B014294}" destId="{CC712706-EC4D-4CE5-9144-07E1AE807F5F}" srcOrd="0" destOrd="0" presId="urn:microsoft.com/office/officeart/2008/layout/SquareAccentList"/>
    <dgm:cxn modelId="{934518F2-2C1F-4E73-894E-2447F5E7D065}" type="presParOf" srcId="{CC712706-EC4D-4CE5-9144-07E1AE807F5F}" destId="{2E6C6D29-B5A1-4169-B70F-8E9AE095F759}" srcOrd="0" destOrd="0" presId="urn:microsoft.com/office/officeart/2008/layout/SquareAccentList"/>
    <dgm:cxn modelId="{DDB0A885-8CBB-47DA-B188-1D4919436AF2}" type="presParOf" srcId="{CC712706-EC4D-4CE5-9144-07E1AE807F5F}" destId="{9C4E226C-DDD4-4F64-99B0-C949F6758FF2}" srcOrd="1" destOrd="0" presId="urn:microsoft.com/office/officeart/2008/layout/SquareAccentList"/>
    <dgm:cxn modelId="{20EDBA86-81CF-40FA-989B-172579238156}" type="presParOf" srcId="{CC712706-EC4D-4CE5-9144-07E1AE807F5F}" destId="{16AAB3B8-C3AD-4526-84D2-4F94E2B04774}" srcOrd="2" destOrd="0" presId="urn:microsoft.com/office/officeart/2008/layout/SquareAccentList"/>
    <dgm:cxn modelId="{5A4F2FA8-9736-4A35-940F-499E1DDD7B8C}" type="presParOf" srcId="{E7803F61-22F6-4176-9E47-4FB81B014294}" destId="{B13DBC5F-2EAF-4411-BE94-909496555CD3}" srcOrd="1" destOrd="0" presId="urn:microsoft.com/office/officeart/2008/layout/SquareAccentList"/>
    <dgm:cxn modelId="{A70FF1A5-8229-48C2-80F7-A5B0F80DD962}" type="presParOf" srcId="{B13DBC5F-2EAF-4411-BE94-909496555CD3}" destId="{C6909DD1-6654-46BC-B6C7-02BBF264E2C7}" srcOrd="0" destOrd="0" presId="urn:microsoft.com/office/officeart/2008/layout/SquareAccentList"/>
    <dgm:cxn modelId="{C4D3C96F-FBEC-4549-BFE7-5F1D1437CBAF}" type="presParOf" srcId="{C6909DD1-6654-46BC-B6C7-02BBF264E2C7}" destId="{8F654B0E-A715-4125-9250-1B0DE40314F5}" srcOrd="0" destOrd="0" presId="urn:microsoft.com/office/officeart/2008/layout/SquareAccentList"/>
    <dgm:cxn modelId="{60806498-98CC-4668-B787-18EE8E41F8E4}" type="presParOf" srcId="{C6909DD1-6654-46BC-B6C7-02BBF264E2C7}" destId="{6AC83ED2-D369-4468-881C-A04680FD6774}" srcOrd="1" destOrd="0" presId="urn:microsoft.com/office/officeart/2008/layout/SquareAccentList"/>
    <dgm:cxn modelId="{46D46614-C6D7-4524-9273-75698959D055}" type="presParOf" srcId="{B13DBC5F-2EAF-4411-BE94-909496555CD3}" destId="{771E7BD5-BA7B-4C69-8A58-792D379DEDD6}" srcOrd="1" destOrd="0" presId="urn:microsoft.com/office/officeart/2008/layout/SquareAccentList"/>
    <dgm:cxn modelId="{B081670D-DE09-4537-AB73-8785AC7599EE}" type="presParOf" srcId="{771E7BD5-BA7B-4C69-8A58-792D379DEDD6}" destId="{688A5E5A-D6F0-4D46-85D3-1DECF9C15C6D}" srcOrd="0" destOrd="0" presId="urn:microsoft.com/office/officeart/2008/layout/SquareAccentList"/>
    <dgm:cxn modelId="{34AFF551-A9A9-4F00-8B75-04BE44B6FB34}" type="presParOf" srcId="{771E7BD5-BA7B-4C69-8A58-792D379DEDD6}" destId="{E977D356-E513-434E-BFB9-66E40E324584}" srcOrd="1" destOrd="0" presId="urn:microsoft.com/office/officeart/2008/layout/SquareAccentList"/>
    <dgm:cxn modelId="{6F628A19-C571-4E3B-95FC-6964497C14C1}" type="presParOf" srcId="{B13DBC5F-2EAF-4411-BE94-909496555CD3}" destId="{58F56C14-A3F8-4D7E-8783-380B088DECA6}" srcOrd="2" destOrd="0" presId="urn:microsoft.com/office/officeart/2008/layout/SquareAccentList"/>
    <dgm:cxn modelId="{D80FD91A-39FB-4B31-A37F-23BAE871D13F}" type="presParOf" srcId="{58F56C14-A3F8-4D7E-8783-380B088DECA6}" destId="{98E0E6EE-FDD5-4399-8992-4E1D670A629D}" srcOrd="0" destOrd="0" presId="urn:microsoft.com/office/officeart/2008/layout/SquareAccentList"/>
    <dgm:cxn modelId="{0ADB4B88-4BA0-45DE-8DA7-A64CE99F336D}" type="presParOf" srcId="{58F56C14-A3F8-4D7E-8783-380B088DECA6}" destId="{184FF037-5EF3-4EE6-B36D-28B83776B03B}" srcOrd="1" destOrd="0" presId="urn:microsoft.com/office/officeart/2008/layout/SquareAccentList"/>
    <dgm:cxn modelId="{906DB7CB-E893-4953-9280-6512BF2D0F24}" type="presParOf" srcId="{E8E4A375-CAAD-4C24-AFD9-A99D9092EA3C}" destId="{2DB56953-2274-4B81-A8EA-34774C26ABC5}" srcOrd="1" destOrd="0" presId="urn:microsoft.com/office/officeart/2008/layout/SquareAccentList"/>
    <dgm:cxn modelId="{FA7B918F-0ABD-4D76-8853-BCAC35CD7104}" type="presParOf" srcId="{2DB56953-2274-4B81-A8EA-34774C26ABC5}" destId="{AA4FC2D0-8F9D-4FE6-9D74-BF14AC9D3612}" srcOrd="0" destOrd="0" presId="urn:microsoft.com/office/officeart/2008/layout/SquareAccentList"/>
    <dgm:cxn modelId="{AAEA8846-340E-47C1-9A3E-385F8EEF46A1}" type="presParOf" srcId="{AA4FC2D0-8F9D-4FE6-9D74-BF14AC9D3612}" destId="{8B5CEE95-3500-48DF-B183-1EE683C4F0E5}" srcOrd="0" destOrd="0" presId="urn:microsoft.com/office/officeart/2008/layout/SquareAccentList"/>
    <dgm:cxn modelId="{FA7EAC18-2127-4B3B-9C0F-062271DF3BC0}" type="presParOf" srcId="{AA4FC2D0-8F9D-4FE6-9D74-BF14AC9D3612}" destId="{58352C00-0073-4309-9C09-ADB239ABA5CF}" srcOrd="1" destOrd="0" presId="urn:microsoft.com/office/officeart/2008/layout/SquareAccentList"/>
    <dgm:cxn modelId="{9DAF616C-0628-46FE-B26E-216A192E7FB5}" type="presParOf" srcId="{AA4FC2D0-8F9D-4FE6-9D74-BF14AC9D3612}" destId="{6D02E78E-A766-471E-BAD6-43CF0EF30538}" srcOrd="2" destOrd="0" presId="urn:microsoft.com/office/officeart/2008/layout/SquareAccentList"/>
    <dgm:cxn modelId="{17321338-7A04-4577-BD5A-CDBF2748C423}" type="presParOf" srcId="{2DB56953-2274-4B81-A8EA-34774C26ABC5}" destId="{817DB3EE-32CF-4210-BED5-3117F962C2E9}" srcOrd="1" destOrd="0" presId="urn:microsoft.com/office/officeart/2008/layout/SquareAccentList"/>
    <dgm:cxn modelId="{935C1188-2637-4C35-BBF7-230BB33AB77E}" type="presParOf" srcId="{817DB3EE-32CF-4210-BED5-3117F962C2E9}" destId="{F933D62E-5EA1-4920-A72B-728629E01027}" srcOrd="0" destOrd="0" presId="urn:microsoft.com/office/officeart/2008/layout/SquareAccentList"/>
    <dgm:cxn modelId="{3DE8C45C-FBFD-4060-8344-D0F42F91A4CB}" type="presParOf" srcId="{F933D62E-5EA1-4920-A72B-728629E01027}" destId="{779596B9-6CBB-4E3C-A06A-AD1914628D92}" srcOrd="0" destOrd="0" presId="urn:microsoft.com/office/officeart/2008/layout/SquareAccentList"/>
    <dgm:cxn modelId="{4328DD45-7D39-4AFC-AC23-587CF3BFF57C}" type="presParOf" srcId="{F933D62E-5EA1-4920-A72B-728629E01027}" destId="{5E921FE7-0F8D-45E3-B2E7-F3DF752DE1B5}" srcOrd="1" destOrd="0" presId="urn:microsoft.com/office/officeart/2008/layout/SquareAccentList"/>
    <dgm:cxn modelId="{846F5D8B-2D26-4668-9D89-3B6D0D8FD6F3}" type="presParOf" srcId="{817DB3EE-32CF-4210-BED5-3117F962C2E9}" destId="{AA48F387-8D8F-4F24-B375-37CF811B7955}" srcOrd="1" destOrd="0" presId="urn:microsoft.com/office/officeart/2008/layout/SquareAccentList"/>
    <dgm:cxn modelId="{90407F7E-610B-428F-86CC-7168D1AC5FDA}" type="presParOf" srcId="{AA48F387-8D8F-4F24-B375-37CF811B7955}" destId="{03F34323-CD9E-4EE4-80C1-AF75A144CA0B}" srcOrd="0" destOrd="0" presId="urn:microsoft.com/office/officeart/2008/layout/SquareAccentList"/>
    <dgm:cxn modelId="{DDE088AE-A9B6-4B46-857D-BF2024F70341}" type="presParOf" srcId="{AA48F387-8D8F-4F24-B375-37CF811B7955}" destId="{9263F384-0790-4082-B721-EF1AB5C6837B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57AA453-FAEC-4CD0-9AAC-9D02C3DB5361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05908470-5ACF-48CC-AB70-EF23C71909AB}">
      <dgm:prSet phldrT="[Texto]" custT="1"/>
      <dgm:spPr/>
      <dgm:t>
        <a:bodyPr/>
        <a:lstStyle/>
        <a:p>
          <a:pPr algn="l"/>
          <a:r>
            <a:rPr lang="es-ES" sz="1500" dirty="0" smtClean="0">
              <a:solidFill>
                <a:schemeClr val="bg1"/>
              </a:solidFill>
              <a:latin typeface="Calibri" panose="020F0502020204030204" pitchFamily="34" charset="0"/>
            </a:rPr>
            <a:t>Se confirma efectivamente que el estudiantado de la Academia Escuela del Software C.A considera que no desmejoraría la calidad educativa de la Institución bajo una modelo educativo a distancia.</a:t>
          </a:r>
          <a:endParaRPr lang="es-VE" sz="1500" dirty="0">
            <a:solidFill>
              <a:schemeClr val="bg1"/>
            </a:solidFill>
            <a:latin typeface="Calibri" panose="020F0502020204030204" pitchFamily="34" charset="0"/>
          </a:endParaRPr>
        </a:p>
      </dgm:t>
    </dgm:pt>
    <dgm:pt modelId="{2B387D99-359C-44C0-B7FB-AD85CA14AA51}" type="parTrans" cxnId="{D4F92E0A-0C56-4E20-B228-5AD1D22398E5}">
      <dgm:prSet/>
      <dgm:spPr/>
      <dgm:t>
        <a:bodyPr/>
        <a:lstStyle/>
        <a:p>
          <a:endParaRPr lang="es-VE"/>
        </a:p>
      </dgm:t>
    </dgm:pt>
    <dgm:pt modelId="{4E403C5B-2A1F-4A7E-AF4A-B82D7B8BB542}" type="sibTrans" cxnId="{D4F92E0A-0C56-4E20-B228-5AD1D22398E5}">
      <dgm:prSet/>
      <dgm:spPr/>
      <dgm:t>
        <a:bodyPr/>
        <a:lstStyle/>
        <a:p>
          <a:endParaRPr lang="es-VE"/>
        </a:p>
      </dgm:t>
    </dgm:pt>
    <dgm:pt modelId="{31015887-D494-43C7-957D-003D71649D20}">
      <dgm:prSet phldrT="[Texto]" custT="1"/>
      <dgm:spPr/>
      <dgm:t>
        <a:bodyPr/>
        <a:lstStyle/>
        <a:p>
          <a:r>
            <a:rPr lang="es-ES" sz="1500" dirty="0" smtClean="0">
              <a:solidFill>
                <a:schemeClr val="bg1"/>
              </a:solidFill>
              <a:latin typeface="Calibri" panose="020F0502020204030204" pitchFamily="34" charset="0"/>
            </a:rPr>
            <a:t>La población entre estudiantes y profesores consideran que los temarios impartidos en la  Academia Escuela del Software C.A están adaptados al mercado laboral.</a:t>
          </a:r>
          <a:endParaRPr lang="es-VE" sz="1500" dirty="0">
            <a:solidFill>
              <a:schemeClr val="bg1"/>
            </a:solidFill>
            <a:latin typeface="Calibri" panose="020F0502020204030204" pitchFamily="34" charset="0"/>
          </a:endParaRPr>
        </a:p>
      </dgm:t>
    </dgm:pt>
    <dgm:pt modelId="{AC779AA8-B8A5-47D1-B58A-0410D9D6C900}" type="parTrans" cxnId="{F0E845E1-1875-4008-8C0B-3F90CA514BB2}">
      <dgm:prSet/>
      <dgm:spPr/>
      <dgm:t>
        <a:bodyPr/>
        <a:lstStyle/>
        <a:p>
          <a:endParaRPr lang="es-VE"/>
        </a:p>
      </dgm:t>
    </dgm:pt>
    <dgm:pt modelId="{5E169D23-FB0F-4BC2-94BB-F5FC7953D807}" type="sibTrans" cxnId="{F0E845E1-1875-4008-8C0B-3F90CA514BB2}">
      <dgm:prSet/>
      <dgm:spPr/>
      <dgm:t>
        <a:bodyPr/>
        <a:lstStyle/>
        <a:p>
          <a:endParaRPr lang="es-VE"/>
        </a:p>
      </dgm:t>
    </dgm:pt>
    <dgm:pt modelId="{76A0443B-B024-4DB4-94FC-D6F19E0119E4}">
      <dgm:prSet phldrT="[Texto]" custT="1"/>
      <dgm:spPr/>
      <dgm:t>
        <a:bodyPr/>
        <a:lstStyle/>
        <a:p>
          <a:r>
            <a:rPr lang="es-ES" sz="1500" b="1" u="none" dirty="0" smtClean="0">
              <a:solidFill>
                <a:schemeClr val="bg1"/>
              </a:solidFill>
              <a:latin typeface="Calibri" panose="020F0502020204030204" pitchFamily="34" charset="0"/>
            </a:rPr>
            <a:t>La mayoría del estudiantado inscrito se inscribiría en un curso bajo una modalidad a distancia.</a:t>
          </a:r>
          <a:endParaRPr lang="es-VE" sz="1500" b="1" u="none" dirty="0">
            <a:solidFill>
              <a:schemeClr val="bg1"/>
            </a:solidFill>
            <a:latin typeface="Calibri" panose="020F0502020204030204" pitchFamily="34" charset="0"/>
          </a:endParaRPr>
        </a:p>
      </dgm:t>
    </dgm:pt>
    <dgm:pt modelId="{0C8A8907-AA71-4979-95D1-2B8BE4F8BABD}" type="parTrans" cxnId="{64B84E35-7057-4A02-A6F9-0B2D74A181A0}">
      <dgm:prSet/>
      <dgm:spPr/>
      <dgm:t>
        <a:bodyPr/>
        <a:lstStyle/>
        <a:p>
          <a:endParaRPr lang="es-VE"/>
        </a:p>
      </dgm:t>
    </dgm:pt>
    <dgm:pt modelId="{2881FABA-9FB4-4F92-B906-6A18BC56B430}" type="sibTrans" cxnId="{64B84E35-7057-4A02-A6F9-0B2D74A181A0}">
      <dgm:prSet/>
      <dgm:spPr/>
      <dgm:t>
        <a:bodyPr/>
        <a:lstStyle/>
        <a:p>
          <a:endParaRPr lang="es-VE"/>
        </a:p>
      </dgm:t>
    </dgm:pt>
    <dgm:pt modelId="{8F919031-5E5F-4376-AC77-65E2F7497B51}" type="pres">
      <dgm:prSet presAssocID="{E57AA453-FAEC-4CD0-9AAC-9D02C3DB5361}" presName="arrowDiagram" presStyleCnt="0">
        <dgm:presLayoutVars>
          <dgm:chMax val="5"/>
          <dgm:dir/>
          <dgm:resizeHandles val="exact"/>
        </dgm:presLayoutVars>
      </dgm:prSet>
      <dgm:spPr/>
    </dgm:pt>
    <dgm:pt modelId="{5BC9FCE2-9F92-4DD1-BCDD-667A9B5EB580}" type="pres">
      <dgm:prSet presAssocID="{E57AA453-FAEC-4CD0-9AAC-9D02C3DB5361}" presName="arrow" presStyleLbl="bgShp" presStyleIdx="0" presStyleCnt="1" custLinFactNeighborX="-7594" custLinFactNeighborY="-3375"/>
      <dgm:spPr/>
    </dgm:pt>
    <dgm:pt modelId="{121BB068-1A69-45EA-A81B-8D26A95A24BA}" type="pres">
      <dgm:prSet presAssocID="{E57AA453-FAEC-4CD0-9AAC-9D02C3DB5361}" presName="arrowDiagram3" presStyleCnt="0"/>
      <dgm:spPr/>
    </dgm:pt>
    <dgm:pt modelId="{1729CD0A-CC80-486E-B34C-E43A388E97D5}" type="pres">
      <dgm:prSet presAssocID="{05908470-5ACF-48CC-AB70-EF23C71909AB}" presName="bullet3a" presStyleLbl="node1" presStyleIdx="0" presStyleCnt="3"/>
      <dgm:spPr/>
    </dgm:pt>
    <dgm:pt modelId="{8DFBA5A1-CA3E-488E-8461-C8FC41D2BF3A}" type="pres">
      <dgm:prSet presAssocID="{05908470-5ACF-48CC-AB70-EF23C71909AB}" presName="textBox3a" presStyleLbl="revTx" presStyleIdx="0" presStyleCnt="3" custScaleX="231652" custLinFactNeighborX="71459" custLinFactNeighborY="2491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57C181D9-0D26-4D41-8524-DDF882C8FF82}" type="pres">
      <dgm:prSet presAssocID="{31015887-D494-43C7-957D-003D71649D20}" presName="bullet3b" presStyleLbl="node1" presStyleIdx="1" presStyleCnt="3"/>
      <dgm:spPr/>
    </dgm:pt>
    <dgm:pt modelId="{4F9AEB6E-731A-4AF9-9D39-A7722BFC1118}" type="pres">
      <dgm:prSet presAssocID="{31015887-D494-43C7-957D-003D71649D20}" presName="textBox3b" presStyleLbl="revTx" presStyleIdx="1" presStyleCnt="3" custScaleX="272240" custScaleY="63750" custLinFactNeighborX="89114" custLinFactNeighborY="-15551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BBD0ECFC-96A2-4442-9D43-5E9FA3C8F7EC}" type="pres">
      <dgm:prSet presAssocID="{76A0443B-B024-4DB4-94FC-D6F19E0119E4}" presName="bullet3c" presStyleLbl="node1" presStyleIdx="2" presStyleCnt="3"/>
      <dgm:spPr/>
    </dgm:pt>
    <dgm:pt modelId="{23C4C307-CC1A-4C63-B44B-E33462191F07}" type="pres">
      <dgm:prSet presAssocID="{76A0443B-B024-4DB4-94FC-D6F19E0119E4}" presName="textBox3c" presStyleLbl="revTx" presStyleIdx="2" presStyleCnt="3" custScaleX="142974" custScaleY="73507" custLinFactNeighborX="23798" custLinFactNeighborY="-20153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</dgm:ptLst>
  <dgm:cxnLst>
    <dgm:cxn modelId="{D4F92E0A-0C56-4E20-B228-5AD1D22398E5}" srcId="{E57AA453-FAEC-4CD0-9AAC-9D02C3DB5361}" destId="{05908470-5ACF-48CC-AB70-EF23C71909AB}" srcOrd="0" destOrd="0" parTransId="{2B387D99-359C-44C0-B7FB-AD85CA14AA51}" sibTransId="{4E403C5B-2A1F-4A7E-AF4A-B82D7B8BB542}"/>
    <dgm:cxn modelId="{F0E845E1-1875-4008-8C0B-3F90CA514BB2}" srcId="{E57AA453-FAEC-4CD0-9AAC-9D02C3DB5361}" destId="{31015887-D494-43C7-957D-003D71649D20}" srcOrd="1" destOrd="0" parTransId="{AC779AA8-B8A5-47D1-B58A-0410D9D6C900}" sibTransId="{5E169D23-FB0F-4BC2-94BB-F5FC7953D807}"/>
    <dgm:cxn modelId="{D44C2558-8BBF-49D2-B757-6668517CE0BF}" type="presOf" srcId="{76A0443B-B024-4DB4-94FC-D6F19E0119E4}" destId="{23C4C307-CC1A-4C63-B44B-E33462191F07}" srcOrd="0" destOrd="0" presId="urn:microsoft.com/office/officeart/2005/8/layout/arrow2"/>
    <dgm:cxn modelId="{BD7CD675-4D93-4071-9379-BD4F9B5ABE06}" type="presOf" srcId="{05908470-5ACF-48CC-AB70-EF23C71909AB}" destId="{8DFBA5A1-CA3E-488E-8461-C8FC41D2BF3A}" srcOrd="0" destOrd="0" presId="urn:microsoft.com/office/officeart/2005/8/layout/arrow2"/>
    <dgm:cxn modelId="{01524AE8-E983-42BD-8094-EC8F17AAA349}" type="presOf" srcId="{E57AA453-FAEC-4CD0-9AAC-9D02C3DB5361}" destId="{8F919031-5E5F-4376-AC77-65E2F7497B51}" srcOrd="0" destOrd="0" presId="urn:microsoft.com/office/officeart/2005/8/layout/arrow2"/>
    <dgm:cxn modelId="{7724EB98-5997-480B-AA2F-4E40D3019D21}" type="presOf" srcId="{31015887-D494-43C7-957D-003D71649D20}" destId="{4F9AEB6E-731A-4AF9-9D39-A7722BFC1118}" srcOrd="0" destOrd="0" presId="urn:microsoft.com/office/officeart/2005/8/layout/arrow2"/>
    <dgm:cxn modelId="{64B84E35-7057-4A02-A6F9-0B2D74A181A0}" srcId="{E57AA453-FAEC-4CD0-9AAC-9D02C3DB5361}" destId="{76A0443B-B024-4DB4-94FC-D6F19E0119E4}" srcOrd="2" destOrd="0" parTransId="{0C8A8907-AA71-4979-95D1-2B8BE4F8BABD}" sibTransId="{2881FABA-9FB4-4F92-B906-6A18BC56B430}"/>
    <dgm:cxn modelId="{9905AF54-D84F-479C-A6EC-41A1CB7CF1DF}" type="presParOf" srcId="{8F919031-5E5F-4376-AC77-65E2F7497B51}" destId="{5BC9FCE2-9F92-4DD1-BCDD-667A9B5EB580}" srcOrd="0" destOrd="0" presId="urn:microsoft.com/office/officeart/2005/8/layout/arrow2"/>
    <dgm:cxn modelId="{7EC3AF72-661B-4BEF-92BF-309508DD5EEB}" type="presParOf" srcId="{8F919031-5E5F-4376-AC77-65E2F7497B51}" destId="{121BB068-1A69-45EA-A81B-8D26A95A24BA}" srcOrd="1" destOrd="0" presId="urn:microsoft.com/office/officeart/2005/8/layout/arrow2"/>
    <dgm:cxn modelId="{25308B20-6B2B-4401-A9B9-FF62C03E1C1E}" type="presParOf" srcId="{121BB068-1A69-45EA-A81B-8D26A95A24BA}" destId="{1729CD0A-CC80-486E-B34C-E43A388E97D5}" srcOrd="0" destOrd="0" presId="urn:microsoft.com/office/officeart/2005/8/layout/arrow2"/>
    <dgm:cxn modelId="{4B7BC2EC-DD08-41DA-AFCB-2B083A4EEC2B}" type="presParOf" srcId="{121BB068-1A69-45EA-A81B-8D26A95A24BA}" destId="{8DFBA5A1-CA3E-488E-8461-C8FC41D2BF3A}" srcOrd="1" destOrd="0" presId="urn:microsoft.com/office/officeart/2005/8/layout/arrow2"/>
    <dgm:cxn modelId="{E8C72B9B-5A13-4FEC-A24E-DB0D687BEB77}" type="presParOf" srcId="{121BB068-1A69-45EA-A81B-8D26A95A24BA}" destId="{57C181D9-0D26-4D41-8524-DDF882C8FF82}" srcOrd="2" destOrd="0" presId="urn:microsoft.com/office/officeart/2005/8/layout/arrow2"/>
    <dgm:cxn modelId="{DA3CD1FD-7BAC-4ABD-B620-19E04B3771CD}" type="presParOf" srcId="{121BB068-1A69-45EA-A81B-8D26A95A24BA}" destId="{4F9AEB6E-731A-4AF9-9D39-A7722BFC1118}" srcOrd="3" destOrd="0" presId="urn:microsoft.com/office/officeart/2005/8/layout/arrow2"/>
    <dgm:cxn modelId="{3D7F98BE-0A9A-4262-8663-4CDF349B43A4}" type="presParOf" srcId="{121BB068-1A69-45EA-A81B-8D26A95A24BA}" destId="{BBD0ECFC-96A2-4442-9D43-5E9FA3C8F7EC}" srcOrd="4" destOrd="0" presId="urn:microsoft.com/office/officeart/2005/8/layout/arrow2"/>
    <dgm:cxn modelId="{8C2DECAE-0663-4A79-875C-0490A38D157C}" type="presParOf" srcId="{121BB068-1A69-45EA-A81B-8D26A95A24BA}" destId="{23C4C307-CC1A-4C63-B44B-E33462191F0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B7B803E-73DD-49BC-B832-26BB59DEFB47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</dgm:pt>
    <dgm:pt modelId="{D18B5720-9A89-46F8-9AF0-07D1FE5B3384}">
      <dgm:prSet phldrT="[Texto]"/>
      <dgm:spPr/>
      <dgm:t>
        <a:bodyPr/>
        <a:lstStyle/>
        <a:p>
          <a:r>
            <a:rPr lang="es-VE" b="1" dirty="0" smtClean="0">
              <a:solidFill>
                <a:schemeClr val="bg1"/>
              </a:solidFill>
            </a:rPr>
            <a:t>Desarrollar un sistema de aprendizaje en línea para la empresa Escuela del Software, C.A.</a:t>
          </a:r>
          <a:endParaRPr lang="es-VE" b="1" dirty="0">
            <a:solidFill>
              <a:schemeClr val="bg1"/>
            </a:solidFill>
          </a:endParaRPr>
        </a:p>
      </dgm:t>
    </dgm:pt>
    <dgm:pt modelId="{19667A78-BC35-4ACE-9444-A07CC50CB3EC}" type="parTrans" cxnId="{17EC4FE8-083E-4406-AFF5-F32911E9B174}">
      <dgm:prSet/>
      <dgm:spPr/>
      <dgm:t>
        <a:bodyPr/>
        <a:lstStyle/>
        <a:p>
          <a:endParaRPr lang="es-VE"/>
        </a:p>
      </dgm:t>
    </dgm:pt>
    <dgm:pt modelId="{5AAC1994-2392-497A-A5A9-2F1FC7FEEDC1}" type="sibTrans" cxnId="{17EC4FE8-083E-4406-AFF5-F32911E9B174}">
      <dgm:prSet/>
      <dgm:spPr/>
      <dgm:t>
        <a:bodyPr/>
        <a:lstStyle/>
        <a:p>
          <a:endParaRPr lang="es-VE"/>
        </a:p>
      </dgm:t>
    </dgm:pt>
    <dgm:pt modelId="{FFD8F6E2-DF1F-4230-9CA7-5C475AC807B9}" type="pres">
      <dgm:prSet presAssocID="{CB7B803E-73DD-49BC-B832-26BB59DEFB47}" presName="Name0" presStyleCnt="0">
        <dgm:presLayoutVars>
          <dgm:dir/>
          <dgm:animLvl val="lvl"/>
          <dgm:resizeHandles val="exact"/>
        </dgm:presLayoutVars>
      </dgm:prSet>
      <dgm:spPr/>
    </dgm:pt>
    <dgm:pt modelId="{8FA0859D-ECA2-46B5-88AB-D034ED462F1D}" type="pres">
      <dgm:prSet presAssocID="{CB7B803E-73DD-49BC-B832-26BB59DEFB47}" presName="dummy" presStyleCnt="0"/>
      <dgm:spPr/>
    </dgm:pt>
    <dgm:pt modelId="{D4B353DC-423A-4569-AD58-7A059F836FC5}" type="pres">
      <dgm:prSet presAssocID="{CB7B803E-73DD-49BC-B832-26BB59DEFB47}" presName="linH" presStyleCnt="0"/>
      <dgm:spPr/>
    </dgm:pt>
    <dgm:pt modelId="{2E052B4B-5AE9-4B8A-A973-99478159E317}" type="pres">
      <dgm:prSet presAssocID="{CB7B803E-73DD-49BC-B832-26BB59DEFB47}" presName="padding1" presStyleCnt="0"/>
      <dgm:spPr/>
    </dgm:pt>
    <dgm:pt modelId="{A96A893B-6F8F-4842-B012-73B5AFB83568}" type="pres">
      <dgm:prSet presAssocID="{D18B5720-9A89-46F8-9AF0-07D1FE5B3384}" presName="linV" presStyleCnt="0"/>
      <dgm:spPr/>
    </dgm:pt>
    <dgm:pt modelId="{CA42EA68-0E48-42F8-9A72-9826F95652D7}" type="pres">
      <dgm:prSet presAssocID="{D18B5720-9A89-46F8-9AF0-07D1FE5B3384}" presName="spVertical1" presStyleCnt="0"/>
      <dgm:spPr/>
    </dgm:pt>
    <dgm:pt modelId="{FCADFCDD-CC8C-46A6-9BA7-2C1FF73B5EDB}" type="pres">
      <dgm:prSet presAssocID="{D18B5720-9A89-46F8-9AF0-07D1FE5B3384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CC388EFF-A031-440F-8A15-5ED6128873C5}" type="pres">
      <dgm:prSet presAssocID="{D18B5720-9A89-46F8-9AF0-07D1FE5B3384}" presName="spVertical2" presStyleCnt="0"/>
      <dgm:spPr/>
    </dgm:pt>
    <dgm:pt modelId="{FBF49C69-F214-4C04-8C56-86B50CE27A01}" type="pres">
      <dgm:prSet presAssocID="{D18B5720-9A89-46F8-9AF0-07D1FE5B3384}" presName="spVertical3" presStyleCnt="0"/>
      <dgm:spPr/>
    </dgm:pt>
    <dgm:pt modelId="{2171B4A8-7ACD-4BBF-81CB-C9B1E7C03258}" type="pres">
      <dgm:prSet presAssocID="{CB7B803E-73DD-49BC-B832-26BB59DEFB47}" presName="padding2" presStyleCnt="0"/>
      <dgm:spPr/>
    </dgm:pt>
    <dgm:pt modelId="{2D37FC19-A1B4-4C85-9D6B-5A3D9489CCC0}" type="pres">
      <dgm:prSet presAssocID="{CB7B803E-73DD-49BC-B832-26BB59DEFB47}" presName="negArrow" presStyleCnt="0"/>
      <dgm:spPr/>
    </dgm:pt>
    <dgm:pt modelId="{6B24E2BF-A074-4A9B-82BB-BB00EE427147}" type="pres">
      <dgm:prSet presAssocID="{CB7B803E-73DD-49BC-B832-26BB59DEFB47}" presName="backgroundArrow" presStyleLbl="node1" presStyleIdx="0" presStyleCnt="1"/>
      <dgm:spPr/>
    </dgm:pt>
  </dgm:ptLst>
  <dgm:cxnLst>
    <dgm:cxn modelId="{C5C5A504-0391-4E67-B90B-555041CF0B7E}" type="presOf" srcId="{CB7B803E-73DD-49BC-B832-26BB59DEFB47}" destId="{FFD8F6E2-DF1F-4230-9CA7-5C475AC807B9}" srcOrd="0" destOrd="0" presId="urn:microsoft.com/office/officeart/2005/8/layout/hProcess3"/>
    <dgm:cxn modelId="{B55B1452-45EF-451E-AA35-72C08EA8AB1C}" type="presOf" srcId="{D18B5720-9A89-46F8-9AF0-07D1FE5B3384}" destId="{FCADFCDD-CC8C-46A6-9BA7-2C1FF73B5EDB}" srcOrd="0" destOrd="0" presId="urn:microsoft.com/office/officeart/2005/8/layout/hProcess3"/>
    <dgm:cxn modelId="{17EC4FE8-083E-4406-AFF5-F32911E9B174}" srcId="{CB7B803E-73DD-49BC-B832-26BB59DEFB47}" destId="{D18B5720-9A89-46F8-9AF0-07D1FE5B3384}" srcOrd="0" destOrd="0" parTransId="{19667A78-BC35-4ACE-9444-A07CC50CB3EC}" sibTransId="{5AAC1994-2392-497A-A5A9-2F1FC7FEEDC1}"/>
    <dgm:cxn modelId="{14AA945B-3F4A-43B0-80F3-040D38320957}" type="presParOf" srcId="{FFD8F6E2-DF1F-4230-9CA7-5C475AC807B9}" destId="{8FA0859D-ECA2-46B5-88AB-D034ED462F1D}" srcOrd="0" destOrd="0" presId="urn:microsoft.com/office/officeart/2005/8/layout/hProcess3"/>
    <dgm:cxn modelId="{13AF6AB0-7CCC-4FAB-8672-C45FEC9D828A}" type="presParOf" srcId="{FFD8F6E2-DF1F-4230-9CA7-5C475AC807B9}" destId="{D4B353DC-423A-4569-AD58-7A059F836FC5}" srcOrd="1" destOrd="0" presId="urn:microsoft.com/office/officeart/2005/8/layout/hProcess3"/>
    <dgm:cxn modelId="{09E092A7-6C97-4A1A-B96F-79A687C1C2A1}" type="presParOf" srcId="{D4B353DC-423A-4569-AD58-7A059F836FC5}" destId="{2E052B4B-5AE9-4B8A-A973-99478159E317}" srcOrd="0" destOrd="0" presId="urn:microsoft.com/office/officeart/2005/8/layout/hProcess3"/>
    <dgm:cxn modelId="{2B261ECE-9D0C-4494-9589-F74D784EA988}" type="presParOf" srcId="{D4B353DC-423A-4569-AD58-7A059F836FC5}" destId="{A96A893B-6F8F-4842-B012-73B5AFB83568}" srcOrd="1" destOrd="0" presId="urn:microsoft.com/office/officeart/2005/8/layout/hProcess3"/>
    <dgm:cxn modelId="{1F1A4A6F-BAB3-49D4-9928-F5EED584799A}" type="presParOf" srcId="{A96A893B-6F8F-4842-B012-73B5AFB83568}" destId="{CA42EA68-0E48-42F8-9A72-9826F95652D7}" srcOrd="0" destOrd="0" presId="urn:microsoft.com/office/officeart/2005/8/layout/hProcess3"/>
    <dgm:cxn modelId="{86105866-DF37-4ED4-97DC-A69189A3D8AE}" type="presParOf" srcId="{A96A893B-6F8F-4842-B012-73B5AFB83568}" destId="{FCADFCDD-CC8C-46A6-9BA7-2C1FF73B5EDB}" srcOrd="1" destOrd="0" presId="urn:microsoft.com/office/officeart/2005/8/layout/hProcess3"/>
    <dgm:cxn modelId="{D6866E6A-F25B-4169-AD57-7309A2D6CFBC}" type="presParOf" srcId="{A96A893B-6F8F-4842-B012-73B5AFB83568}" destId="{CC388EFF-A031-440F-8A15-5ED6128873C5}" srcOrd="2" destOrd="0" presId="urn:microsoft.com/office/officeart/2005/8/layout/hProcess3"/>
    <dgm:cxn modelId="{0A3B2D8C-D3CF-4274-9C46-62D15DD97E0F}" type="presParOf" srcId="{A96A893B-6F8F-4842-B012-73B5AFB83568}" destId="{FBF49C69-F214-4C04-8C56-86B50CE27A01}" srcOrd="3" destOrd="0" presId="urn:microsoft.com/office/officeart/2005/8/layout/hProcess3"/>
    <dgm:cxn modelId="{E1C6F31F-C828-4F64-9562-2173E79C732E}" type="presParOf" srcId="{D4B353DC-423A-4569-AD58-7A059F836FC5}" destId="{2171B4A8-7ACD-4BBF-81CB-C9B1E7C03258}" srcOrd="2" destOrd="0" presId="urn:microsoft.com/office/officeart/2005/8/layout/hProcess3"/>
    <dgm:cxn modelId="{3B5437EC-649E-42AE-8215-0D8DCA304289}" type="presParOf" srcId="{D4B353DC-423A-4569-AD58-7A059F836FC5}" destId="{2D37FC19-A1B4-4C85-9D6B-5A3D9489CCC0}" srcOrd="3" destOrd="0" presId="urn:microsoft.com/office/officeart/2005/8/layout/hProcess3"/>
    <dgm:cxn modelId="{4AF3FCED-0299-4169-938C-DF0E1947DEB2}" type="presParOf" srcId="{D4B353DC-423A-4569-AD58-7A059F836FC5}" destId="{6B24E2BF-A074-4A9B-82BB-BB00EE42714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D8C67F9-EC31-4103-9D30-F3E302C9D986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AB17C410-1545-411B-8257-23B444908D6C}">
      <dgm:prSet phldrT="[Texto]"/>
      <dgm:spPr/>
      <dgm:t>
        <a:bodyPr/>
        <a:lstStyle/>
        <a:p>
          <a:r>
            <a:rPr lang="es-VE" b="0" dirty="0" smtClean="0"/>
            <a:t>Clasificar el tipo de material que entregan los docentes en los cursos en la Academia Escuela del Software, C.A</a:t>
          </a:r>
          <a:r>
            <a:rPr lang="es-VE" dirty="0" smtClean="0"/>
            <a:t>.</a:t>
          </a:r>
          <a:endParaRPr lang="es-VE" dirty="0"/>
        </a:p>
      </dgm:t>
    </dgm:pt>
    <dgm:pt modelId="{8CB5E598-3924-4272-BCC6-3A5060DA025D}" type="parTrans" cxnId="{F8B60596-48A0-4B19-877F-9EE32AE4EDCA}">
      <dgm:prSet/>
      <dgm:spPr/>
      <dgm:t>
        <a:bodyPr/>
        <a:lstStyle/>
        <a:p>
          <a:endParaRPr lang="es-VE"/>
        </a:p>
      </dgm:t>
    </dgm:pt>
    <dgm:pt modelId="{470D18BF-E424-4560-A6EA-6CFB81A3F116}" type="sibTrans" cxnId="{F8B60596-48A0-4B19-877F-9EE32AE4EDCA}">
      <dgm:prSet/>
      <dgm:spPr/>
      <dgm:t>
        <a:bodyPr/>
        <a:lstStyle/>
        <a:p>
          <a:endParaRPr lang="es-VE"/>
        </a:p>
      </dgm:t>
    </dgm:pt>
    <dgm:pt modelId="{9E91CF9A-35CC-4ED5-9E5E-5641AE7BE291}">
      <dgm:prSet phldrT="[Texto]"/>
      <dgm:spPr/>
      <dgm:t>
        <a:bodyPr/>
        <a:lstStyle/>
        <a:p>
          <a:r>
            <a:rPr lang="es-VE" b="0" dirty="0" smtClean="0"/>
            <a:t>Diseñar un modelo de datos normalizado que permita realizar las distintas operaciones del sistema propuesto. </a:t>
          </a:r>
          <a:endParaRPr lang="es-VE" dirty="0"/>
        </a:p>
      </dgm:t>
    </dgm:pt>
    <dgm:pt modelId="{E54FAA29-9478-49BA-ACA4-8DAF58B3F726}" type="parTrans" cxnId="{C385E124-2AEF-40D9-93E8-7E1C0931B485}">
      <dgm:prSet/>
      <dgm:spPr/>
      <dgm:t>
        <a:bodyPr/>
        <a:lstStyle/>
        <a:p>
          <a:endParaRPr lang="es-VE"/>
        </a:p>
      </dgm:t>
    </dgm:pt>
    <dgm:pt modelId="{E52D6C74-2D67-4BD8-B78F-EC96F002E919}" type="sibTrans" cxnId="{C385E124-2AEF-40D9-93E8-7E1C0931B485}">
      <dgm:prSet/>
      <dgm:spPr/>
      <dgm:t>
        <a:bodyPr/>
        <a:lstStyle/>
        <a:p>
          <a:endParaRPr lang="es-VE"/>
        </a:p>
      </dgm:t>
    </dgm:pt>
    <dgm:pt modelId="{012968E5-C88D-43AC-A759-97DF18AA1F69}">
      <dgm:prSet phldrT="[Texto]"/>
      <dgm:spPr/>
      <dgm:t>
        <a:bodyPr/>
        <a:lstStyle/>
        <a:p>
          <a:r>
            <a:rPr lang="es-VE" b="0" dirty="0" smtClean="0"/>
            <a:t>Adaptar las evaluaciones que se realizan en los cursos en la Academia Escuela del Software C.A al sistema propuesto. </a:t>
          </a:r>
          <a:r>
            <a:rPr lang="es-VE" dirty="0" smtClean="0"/>
            <a:t>	</a:t>
          </a:r>
          <a:endParaRPr lang="es-VE" dirty="0"/>
        </a:p>
      </dgm:t>
    </dgm:pt>
    <dgm:pt modelId="{3C9C02AD-4D16-4FC3-8AF9-BACB182F4001}" type="parTrans" cxnId="{70F20787-3EDB-4917-9E6C-6963BB1E72E0}">
      <dgm:prSet/>
      <dgm:spPr/>
      <dgm:t>
        <a:bodyPr/>
        <a:lstStyle/>
        <a:p>
          <a:endParaRPr lang="es-VE"/>
        </a:p>
      </dgm:t>
    </dgm:pt>
    <dgm:pt modelId="{08D644B4-8258-46EB-AAB9-655A2629EE65}" type="sibTrans" cxnId="{70F20787-3EDB-4917-9E6C-6963BB1E72E0}">
      <dgm:prSet/>
      <dgm:spPr/>
      <dgm:t>
        <a:bodyPr/>
        <a:lstStyle/>
        <a:p>
          <a:endParaRPr lang="es-VE"/>
        </a:p>
      </dgm:t>
    </dgm:pt>
    <dgm:pt modelId="{7081AAB9-7DCC-4DB1-B046-8826DDD7914A}">
      <dgm:prSet phldrT="[Texto]"/>
      <dgm:spPr/>
      <dgm:t>
        <a:bodyPr/>
        <a:lstStyle/>
        <a:p>
          <a:r>
            <a:rPr lang="es-VE" b="0" dirty="0" smtClean="0"/>
            <a:t>Desarrollar los distintos módulos de la plataforma </a:t>
          </a:r>
          <a:r>
            <a:rPr lang="es-VE" dirty="0" smtClean="0"/>
            <a:t>cumpliendo con los requerimientos establecidos.</a:t>
          </a:r>
          <a:r>
            <a:rPr lang="es-VE" b="0" dirty="0" smtClean="0"/>
            <a:t> </a:t>
          </a:r>
          <a:r>
            <a:rPr lang="es-VE" dirty="0" smtClean="0"/>
            <a:t>	</a:t>
          </a:r>
          <a:endParaRPr lang="es-VE" dirty="0"/>
        </a:p>
      </dgm:t>
    </dgm:pt>
    <dgm:pt modelId="{42071E23-C174-4E9F-ABC5-487411D9CED3}" type="parTrans" cxnId="{681FFECC-13F0-4830-85B6-BC3F82FB85D0}">
      <dgm:prSet/>
      <dgm:spPr/>
      <dgm:t>
        <a:bodyPr/>
        <a:lstStyle/>
        <a:p>
          <a:endParaRPr lang="es-VE"/>
        </a:p>
      </dgm:t>
    </dgm:pt>
    <dgm:pt modelId="{E447DCB9-7F02-4F13-B38C-619949702599}" type="sibTrans" cxnId="{681FFECC-13F0-4830-85B6-BC3F82FB85D0}">
      <dgm:prSet/>
      <dgm:spPr/>
      <dgm:t>
        <a:bodyPr/>
        <a:lstStyle/>
        <a:p>
          <a:endParaRPr lang="es-VE"/>
        </a:p>
      </dgm:t>
    </dgm:pt>
    <dgm:pt modelId="{D2CABB59-C848-4266-AA7C-DC41450D74C8}" type="pres">
      <dgm:prSet presAssocID="{9D8C67F9-EC31-4103-9D30-F3E302C9D98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VE"/>
        </a:p>
      </dgm:t>
    </dgm:pt>
    <dgm:pt modelId="{C4FEE989-865E-44F6-BEFC-C8C6D2300DB3}" type="pres">
      <dgm:prSet presAssocID="{9D8C67F9-EC31-4103-9D30-F3E302C9D986}" presName="Name1" presStyleCnt="0"/>
      <dgm:spPr/>
    </dgm:pt>
    <dgm:pt modelId="{0AF541B5-2155-4044-966F-3DBE47902D9C}" type="pres">
      <dgm:prSet presAssocID="{9D8C67F9-EC31-4103-9D30-F3E302C9D986}" presName="cycle" presStyleCnt="0"/>
      <dgm:spPr/>
    </dgm:pt>
    <dgm:pt modelId="{EB680830-BE5D-4688-962D-0A6F78798BA7}" type="pres">
      <dgm:prSet presAssocID="{9D8C67F9-EC31-4103-9D30-F3E302C9D986}" presName="srcNode" presStyleLbl="node1" presStyleIdx="0" presStyleCnt="4"/>
      <dgm:spPr/>
    </dgm:pt>
    <dgm:pt modelId="{704812C5-3F65-4543-BBA4-8A0204C38AD0}" type="pres">
      <dgm:prSet presAssocID="{9D8C67F9-EC31-4103-9D30-F3E302C9D986}" presName="conn" presStyleLbl="parChTrans1D2" presStyleIdx="0" presStyleCnt="1"/>
      <dgm:spPr/>
      <dgm:t>
        <a:bodyPr/>
        <a:lstStyle/>
        <a:p>
          <a:endParaRPr lang="es-VE"/>
        </a:p>
      </dgm:t>
    </dgm:pt>
    <dgm:pt modelId="{EA5938A8-3DFB-4888-9C8C-63DD79A0D93E}" type="pres">
      <dgm:prSet presAssocID="{9D8C67F9-EC31-4103-9D30-F3E302C9D986}" presName="extraNode" presStyleLbl="node1" presStyleIdx="0" presStyleCnt="4"/>
      <dgm:spPr/>
    </dgm:pt>
    <dgm:pt modelId="{F27C364C-A326-4397-BE78-86A6F8F55503}" type="pres">
      <dgm:prSet presAssocID="{9D8C67F9-EC31-4103-9D30-F3E302C9D986}" presName="dstNode" presStyleLbl="node1" presStyleIdx="0" presStyleCnt="4"/>
      <dgm:spPr/>
    </dgm:pt>
    <dgm:pt modelId="{071EF690-8E2E-4B9A-ACCF-6F7BE3F30EE1}" type="pres">
      <dgm:prSet presAssocID="{AB17C410-1545-411B-8257-23B444908D6C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F61589CB-15AF-459E-A0EB-F934332ACD1E}" type="pres">
      <dgm:prSet presAssocID="{AB17C410-1545-411B-8257-23B444908D6C}" presName="accent_1" presStyleCnt="0"/>
      <dgm:spPr/>
    </dgm:pt>
    <dgm:pt modelId="{611A0A78-8546-49B3-AE92-270DCD9977DA}" type="pres">
      <dgm:prSet presAssocID="{AB17C410-1545-411B-8257-23B444908D6C}" presName="accentRepeatNode" presStyleLbl="solidFgAcc1" presStyleIdx="0" presStyleCnt="4"/>
      <dgm:spPr/>
    </dgm:pt>
    <dgm:pt modelId="{9181E970-8009-4113-AA45-017DAE0D0A23}" type="pres">
      <dgm:prSet presAssocID="{9E91CF9A-35CC-4ED5-9E5E-5641AE7BE29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CEB5B055-67E9-451A-9345-14D72CCB1900}" type="pres">
      <dgm:prSet presAssocID="{9E91CF9A-35CC-4ED5-9E5E-5641AE7BE291}" presName="accent_2" presStyleCnt="0"/>
      <dgm:spPr/>
    </dgm:pt>
    <dgm:pt modelId="{A13625FB-21C3-4927-9276-78C40AA471BA}" type="pres">
      <dgm:prSet presAssocID="{9E91CF9A-35CC-4ED5-9E5E-5641AE7BE291}" presName="accentRepeatNode" presStyleLbl="solidFgAcc1" presStyleIdx="1" presStyleCnt="4"/>
      <dgm:spPr/>
    </dgm:pt>
    <dgm:pt modelId="{15C4CCD9-D8CF-40E0-9C33-5D33F55D1B6B}" type="pres">
      <dgm:prSet presAssocID="{012968E5-C88D-43AC-A759-97DF18AA1F6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306DB632-5826-4B54-9D76-6870D200C117}" type="pres">
      <dgm:prSet presAssocID="{012968E5-C88D-43AC-A759-97DF18AA1F69}" presName="accent_3" presStyleCnt="0"/>
      <dgm:spPr/>
    </dgm:pt>
    <dgm:pt modelId="{2888A0FC-2C48-4305-85E3-90FCE2BF7365}" type="pres">
      <dgm:prSet presAssocID="{012968E5-C88D-43AC-A759-97DF18AA1F69}" presName="accentRepeatNode" presStyleLbl="solidFgAcc1" presStyleIdx="2" presStyleCnt="4"/>
      <dgm:spPr/>
    </dgm:pt>
    <dgm:pt modelId="{F17F92AC-B649-446D-B868-0A7ED840ECEB}" type="pres">
      <dgm:prSet presAssocID="{7081AAB9-7DCC-4DB1-B046-8826DDD7914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5A0598EA-F3FE-427F-B770-DB1B5FBA7706}" type="pres">
      <dgm:prSet presAssocID="{7081AAB9-7DCC-4DB1-B046-8826DDD7914A}" presName="accent_4" presStyleCnt="0"/>
      <dgm:spPr/>
    </dgm:pt>
    <dgm:pt modelId="{589EBB24-9725-45B8-8CC2-C7B97A80BD0D}" type="pres">
      <dgm:prSet presAssocID="{7081AAB9-7DCC-4DB1-B046-8826DDD7914A}" presName="accentRepeatNode" presStyleLbl="solidFgAcc1" presStyleIdx="3" presStyleCnt="4"/>
      <dgm:spPr/>
    </dgm:pt>
  </dgm:ptLst>
  <dgm:cxnLst>
    <dgm:cxn modelId="{4CB8F69F-2DEF-47A2-A861-72A9807376C1}" type="presOf" srcId="{012968E5-C88D-43AC-A759-97DF18AA1F69}" destId="{15C4CCD9-D8CF-40E0-9C33-5D33F55D1B6B}" srcOrd="0" destOrd="0" presId="urn:microsoft.com/office/officeart/2008/layout/VerticalCurvedList"/>
    <dgm:cxn modelId="{5BABA305-FB72-4C95-A89F-618F03AC6062}" type="presOf" srcId="{7081AAB9-7DCC-4DB1-B046-8826DDD7914A}" destId="{F17F92AC-B649-446D-B868-0A7ED840ECEB}" srcOrd="0" destOrd="0" presId="urn:microsoft.com/office/officeart/2008/layout/VerticalCurvedList"/>
    <dgm:cxn modelId="{101D34CD-1287-4959-9D7E-642EFD7D5C37}" type="presOf" srcId="{9E91CF9A-35CC-4ED5-9E5E-5641AE7BE291}" destId="{9181E970-8009-4113-AA45-017DAE0D0A23}" srcOrd="0" destOrd="0" presId="urn:microsoft.com/office/officeart/2008/layout/VerticalCurvedList"/>
    <dgm:cxn modelId="{2EEB8588-CC15-4370-9BE9-D5A6D52936F1}" type="presOf" srcId="{AB17C410-1545-411B-8257-23B444908D6C}" destId="{071EF690-8E2E-4B9A-ACCF-6F7BE3F30EE1}" srcOrd="0" destOrd="0" presId="urn:microsoft.com/office/officeart/2008/layout/VerticalCurvedList"/>
    <dgm:cxn modelId="{C385E124-2AEF-40D9-93E8-7E1C0931B485}" srcId="{9D8C67F9-EC31-4103-9D30-F3E302C9D986}" destId="{9E91CF9A-35CC-4ED5-9E5E-5641AE7BE291}" srcOrd="1" destOrd="0" parTransId="{E54FAA29-9478-49BA-ACA4-8DAF58B3F726}" sibTransId="{E52D6C74-2D67-4BD8-B78F-EC96F002E919}"/>
    <dgm:cxn modelId="{681FFECC-13F0-4830-85B6-BC3F82FB85D0}" srcId="{9D8C67F9-EC31-4103-9D30-F3E302C9D986}" destId="{7081AAB9-7DCC-4DB1-B046-8826DDD7914A}" srcOrd="3" destOrd="0" parTransId="{42071E23-C174-4E9F-ABC5-487411D9CED3}" sibTransId="{E447DCB9-7F02-4F13-B38C-619949702599}"/>
    <dgm:cxn modelId="{4D473152-0BE6-47E7-9EE5-49AD04EF589C}" type="presOf" srcId="{9D8C67F9-EC31-4103-9D30-F3E302C9D986}" destId="{D2CABB59-C848-4266-AA7C-DC41450D74C8}" srcOrd="0" destOrd="0" presId="urn:microsoft.com/office/officeart/2008/layout/VerticalCurvedList"/>
    <dgm:cxn modelId="{70F20787-3EDB-4917-9E6C-6963BB1E72E0}" srcId="{9D8C67F9-EC31-4103-9D30-F3E302C9D986}" destId="{012968E5-C88D-43AC-A759-97DF18AA1F69}" srcOrd="2" destOrd="0" parTransId="{3C9C02AD-4D16-4FC3-8AF9-BACB182F4001}" sibTransId="{08D644B4-8258-46EB-AAB9-655A2629EE65}"/>
    <dgm:cxn modelId="{090F6B63-B32A-4DE8-818D-C7E5B7C722B6}" type="presOf" srcId="{470D18BF-E424-4560-A6EA-6CFB81A3F116}" destId="{704812C5-3F65-4543-BBA4-8A0204C38AD0}" srcOrd="0" destOrd="0" presId="urn:microsoft.com/office/officeart/2008/layout/VerticalCurvedList"/>
    <dgm:cxn modelId="{F8B60596-48A0-4B19-877F-9EE32AE4EDCA}" srcId="{9D8C67F9-EC31-4103-9D30-F3E302C9D986}" destId="{AB17C410-1545-411B-8257-23B444908D6C}" srcOrd="0" destOrd="0" parTransId="{8CB5E598-3924-4272-BCC6-3A5060DA025D}" sibTransId="{470D18BF-E424-4560-A6EA-6CFB81A3F116}"/>
    <dgm:cxn modelId="{B0027630-E984-4AF9-89DE-A9788D370979}" type="presParOf" srcId="{D2CABB59-C848-4266-AA7C-DC41450D74C8}" destId="{C4FEE989-865E-44F6-BEFC-C8C6D2300DB3}" srcOrd="0" destOrd="0" presId="urn:microsoft.com/office/officeart/2008/layout/VerticalCurvedList"/>
    <dgm:cxn modelId="{A827A307-3229-4BBF-99FF-1272A93D5C8F}" type="presParOf" srcId="{C4FEE989-865E-44F6-BEFC-C8C6D2300DB3}" destId="{0AF541B5-2155-4044-966F-3DBE47902D9C}" srcOrd="0" destOrd="0" presId="urn:microsoft.com/office/officeart/2008/layout/VerticalCurvedList"/>
    <dgm:cxn modelId="{7A61D01C-757D-4A75-A225-C8D4B4DA2339}" type="presParOf" srcId="{0AF541B5-2155-4044-966F-3DBE47902D9C}" destId="{EB680830-BE5D-4688-962D-0A6F78798BA7}" srcOrd="0" destOrd="0" presId="urn:microsoft.com/office/officeart/2008/layout/VerticalCurvedList"/>
    <dgm:cxn modelId="{F110F6EC-14D4-4B90-8678-5909BBDE3B77}" type="presParOf" srcId="{0AF541B5-2155-4044-966F-3DBE47902D9C}" destId="{704812C5-3F65-4543-BBA4-8A0204C38AD0}" srcOrd="1" destOrd="0" presId="urn:microsoft.com/office/officeart/2008/layout/VerticalCurvedList"/>
    <dgm:cxn modelId="{16CC03CE-AA56-439E-B6B7-56B4A9ED6727}" type="presParOf" srcId="{0AF541B5-2155-4044-966F-3DBE47902D9C}" destId="{EA5938A8-3DFB-4888-9C8C-63DD79A0D93E}" srcOrd="2" destOrd="0" presId="urn:microsoft.com/office/officeart/2008/layout/VerticalCurvedList"/>
    <dgm:cxn modelId="{0A1C3B78-0EBB-4DAF-A428-97492E5EF5E9}" type="presParOf" srcId="{0AF541B5-2155-4044-966F-3DBE47902D9C}" destId="{F27C364C-A326-4397-BE78-86A6F8F55503}" srcOrd="3" destOrd="0" presId="urn:microsoft.com/office/officeart/2008/layout/VerticalCurvedList"/>
    <dgm:cxn modelId="{0FBE2A19-BD3B-44D6-BBD7-B093802310F7}" type="presParOf" srcId="{C4FEE989-865E-44F6-BEFC-C8C6D2300DB3}" destId="{071EF690-8E2E-4B9A-ACCF-6F7BE3F30EE1}" srcOrd="1" destOrd="0" presId="urn:microsoft.com/office/officeart/2008/layout/VerticalCurvedList"/>
    <dgm:cxn modelId="{1E7D6A2F-4C1B-4186-ADC4-3E785DDEE15F}" type="presParOf" srcId="{C4FEE989-865E-44F6-BEFC-C8C6D2300DB3}" destId="{F61589CB-15AF-459E-A0EB-F934332ACD1E}" srcOrd="2" destOrd="0" presId="urn:microsoft.com/office/officeart/2008/layout/VerticalCurvedList"/>
    <dgm:cxn modelId="{A0A88C01-48D4-4ACD-8897-F9B518820BAD}" type="presParOf" srcId="{F61589CB-15AF-459E-A0EB-F934332ACD1E}" destId="{611A0A78-8546-49B3-AE92-270DCD9977DA}" srcOrd="0" destOrd="0" presId="urn:microsoft.com/office/officeart/2008/layout/VerticalCurvedList"/>
    <dgm:cxn modelId="{84F5EDFA-E081-4AD0-8328-BF662CD1536D}" type="presParOf" srcId="{C4FEE989-865E-44F6-BEFC-C8C6D2300DB3}" destId="{9181E970-8009-4113-AA45-017DAE0D0A23}" srcOrd="3" destOrd="0" presId="urn:microsoft.com/office/officeart/2008/layout/VerticalCurvedList"/>
    <dgm:cxn modelId="{C9924FEC-F84E-40D2-9C94-F030F1BD53C7}" type="presParOf" srcId="{C4FEE989-865E-44F6-BEFC-C8C6D2300DB3}" destId="{CEB5B055-67E9-451A-9345-14D72CCB1900}" srcOrd="4" destOrd="0" presId="urn:microsoft.com/office/officeart/2008/layout/VerticalCurvedList"/>
    <dgm:cxn modelId="{55A5D066-D150-4ED6-A5E8-CC09D063096D}" type="presParOf" srcId="{CEB5B055-67E9-451A-9345-14D72CCB1900}" destId="{A13625FB-21C3-4927-9276-78C40AA471BA}" srcOrd="0" destOrd="0" presId="urn:microsoft.com/office/officeart/2008/layout/VerticalCurvedList"/>
    <dgm:cxn modelId="{92F25071-8A97-4AB1-8BA5-1B5626A1C3A2}" type="presParOf" srcId="{C4FEE989-865E-44F6-BEFC-C8C6D2300DB3}" destId="{15C4CCD9-D8CF-40E0-9C33-5D33F55D1B6B}" srcOrd="5" destOrd="0" presId="urn:microsoft.com/office/officeart/2008/layout/VerticalCurvedList"/>
    <dgm:cxn modelId="{D4CC9D3D-BDF2-4E4F-B2EF-F1AA5A1AEBD8}" type="presParOf" srcId="{C4FEE989-865E-44F6-BEFC-C8C6D2300DB3}" destId="{306DB632-5826-4B54-9D76-6870D200C117}" srcOrd="6" destOrd="0" presId="urn:microsoft.com/office/officeart/2008/layout/VerticalCurvedList"/>
    <dgm:cxn modelId="{D2EE0468-46EC-487F-B1E5-E2C9935AF9B9}" type="presParOf" srcId="{306DB632-5826-4B54-9D76-6870D200C117}" destId="{2888A0FC-2C48-4305-85E3-90FCE2BF7365}" srcOrd="0" destOrd="0" presId="urn:microsoft.com/office/officeart/2008/layout/VerticalCurvedList"/>
    <dgm:cxn modelId="{E15CB677-800F-4EF4-B1AC-274FF5D3906C}" type="presParOf" srcId="{C4FEE989-865E-44F6-BEFC-C8C6D2300DB3}" destId="{F17F92AC-B649-446D-B868-0A7ED840ECEB}" srcOrd="7" destOrd="0" presId="urn:microsoft.com/office/officeart/2008/layout/VerticalCurvedList"/>
    <dgm:cxn modelId="{67A7DD2A-F3F2-4000-B775-0986BE0E66F9}" type="presParOf" srcId="{C4FEE989-865E-44F6-BEFC-C8C6D2300DB3}" destId="{5A0598EA-F3FE-427F-B770-DB1B5FBA7706}" srcOrd="8" destOrd="0" presId="urn:microsoft.com/office/officeart/2008/layout/VerticalCurvedList"/>
    <dgm:cxn modelId="{A186537A-299B-4D4A-B74C-7B9438B93BEB}" type="presParOf" srcId="{5A0598EA-F3FE-427F-B770-DB1B5FBA7706}" destId="{589EBB24-9725-45B8-8CC2-C7B97A80BD0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40FFF19-79D3-4790-9B9C-350DD5EB58E6}" type="doc">
      <dgm:prSet loTypeId="urn:microsoft.com/office/officeart/2009/3/layout/StepUpProcess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DBC86981-C16E-41C7-840C-CC2787B45488}">
      <dgm:prSet phldrT="[Texto]"/>
      <dgm:spPr/>
      <dgm:t>
        <a:bodyPr/>
        <a:lstStyle/>
        <a:p>
          <a:r>
            <a:rPr lang="es-ES" b="1" dirty="0" smtClean="0">
              <a:solidFill>
                <a:schemeClr val="bg1"/>
              </a:solidFill>
              <a:latin typeface="Calibri" panose="020F0502020204030204" pitchFamily="34" charset="0"/>
            </a:rPr>
            <a:t>Niveles de Usuario</a:t>
          </a:r>
          <a:endParaRPr lang="es-VE" b="1" dirty="0">
            <a:solidFill>
              <a:schemeClr val="bg1"/>
            </a:solidFill>
            <a:latin typeface="Calibri" panose="020F0502020204030204" pitchFamily="34" charset="0"/>
          </a:endParaRPr>
        </a:p>
      </dgm:t>
    </dgm:pt>
    <dgm:pt modelId="{3E38BECB-9DF6-48D8-A6BF-5A194EC4D582}" type="parTrans" cxnId="{89F20E71-EB6C-4C65-AE15-5E713E0B0F0E}">
      <dgm:prSet/>
      <dgm:spPr/>
      <dgm:t>
        <a:bodyPr/>
        <a:lstStyle/>
        <a:p>
          <a:endParaRPr lang="es-VE"/>
        </a:p>
      </dgm:t>
    </dgm:pt>
    <dgm:pt modelId="{971F1C1D-8D18-41CD-A7EB-B65BFDAA10F6}" type="sibTrans" cxnId="{89F20E71-EB6C-4C65-AE15-5E713E0B0F0E}">
      <dgm:prSet/>
      <dgm:spPr/>
      <dgm:t>
        <a:bodyPr/>
        <a:lstStyle/>
        <a:p>
          <a:endParaRPr lang="es-VE"/>
        </a:p>
      </dgm:t>
    </dgm:pt>
    <dgm:pt modelId="{BDE29996-B206-4055-A42B-06FCCEA6C1F4}">
      <dgm:prSet phldrT="[Texto]"/>
      <dgm:spPr/>
      <dgm:t>
        <a:bodyPr/>
        <a:lstStyle/>
        <a:p>
          <a:r>
            <a:rPr lang="es-ES" b="1" dirty="0" smtClean="0">
              <a:solidFill>
                <a:schemeClr val="bg1"/>
              </a:solidFill>
              <a:latin typeface="Calibri" panose="020F0502020204030204" pitchFamily="34" charset="0"/>
            </a:rPr>
            <a:t>Otra Plataforma para el servicio Streaming</a:t>
          </a:r>
          <a:endParaRPr lang="es-VE" b="1" dirty="0">
            <a:solidFill>
              <a:schemeClr val="bg1"/>
            </a:solidFill>
            <a:latin typeface="Calibri" panose="020F0502020204030204" pitchFamily="34" charset="0"/>
          </a:endParaRPr>
        </a:p>
      </dgm:t>
    </dgm:pt>
    <dgm:pt modelId="{EE6DAFDF-36B7-4CDE-952F-DFFAA092148E}" type="parTrans" cxnId="{62AC6297-0CD6-48C5-8C80-B1B0BFB46529}">
      <dgm:prSet/>
      <dgm:spPr/>
      <dgm:t>
        <a:bodyPr/>
        <a:lstStyle/>
        <a:p>
          <a:endParaRPr lang="es-VE"/>
        </a:p>
      </dgm:t>
    </dgm:pt>
    <dgm:pt modelId="{48F6C239-8B67-43B4-8CE2-EEF94DBE4BDD}" type="sibTrans" cxnId="{62AC6297-0CD6-48C5-8C80-B1B0BFB46529}">
      <dgm:prSet/>
      <dgm:spPr/>
      <dgm:t>
        <a:bodyPr/>
        <a:lstStyle/>
        <a:p>
          <a:endParaRPr lang="es-VE"/>
        </a:p>
      </dgm:t>
    </dgm:pt>
    <dgm:pt modelId="{166FB837-319E-4D5A-AD8B-DD65E7619A29}">
      <dgm:prSet phldrT="[Texto]"/>
      <dgm:spPr/>
      <dgm:t>
        <a:bodyPr/>
        <a:lstStyle/>
        <a:p>
          <a:r>
            <a:rPr lang="es-ES" b="1" dirty="0" smtClean="0">
              <a:solidFill>
                <a:schemeClr val="bg1"/>
              </a:solidFill>
              <a:latin typeface="Calibri" panose="020F0502020204030204" pitchFamily="34" charset="0"/>
            </a:rPr>
            <a:t>El proceso de Pago será implementado en una segunda versión</a:t>
          </a:r>
          <a:endParaRPr lang="es-VE" b="1" dirty="0">
            <a:solidFill>
              <a:schemeClr val="bg1"/>
            </a:solidFill>
            <a:latin typeface="Calibri" panose="020F0502020204030204" pitchFamily="34" charset="0"/>
          </a:endParaRPr>
        </a:p>
      </dgm:t>
    </dgm:pt>
    <dgm:pt modelId="{CFC30180-35BC-4902-9C21-CE2E35A3DDD1}" type="parTrans" cxnId="{A05E409B-326B-4090-B854-DCB227F49C89}">
      <dgm:prSet/>
      <dgm:spPr/>
      <dgm:t>
        <a:bodyPr/>
        <a:lstStyle/>
        <a:p>
          <a:endParaRPr lang="es-VE"/>
        </a:p>
      </dgm:t>
    </dgm:pt>
    <dgm:pt modelId="{032A9FDC-F4EF-403D-8FC6-0E3718D99311}" type="sibTrans" cxnId="{A05E409B-326B-4090-B854-DCB227F49C89}">
      <dgm:prSet/>
      <dgm:spPr/>
      <dgm:t>
        <a:bodyPr/>
        <a:lstStyle/>
        <a:p>
          <a:endParaRPr lang="es-VE"/>
        </a:p>
      </dgm:t>
    </dgm:pt>
    <dgm:pt modelId="{7965B2B4-E311-46CB-AF73-4B73FBAF57C0}">
      <dgm:prSet phldrT="[Texto]"/>
      <dgm:spPr/>
      <dgm:t>
        <a:bodyPr/>
        <a:lstStyle/>
        <a:p>
          <a:pPr algn="just"/>
          <a:r>
            <a:rPr lang="es-ES" b="1" dirty="0" smtClean="0">
              <a:solidFill>
                <a:schemeClr val="bg1"/>
              </a:solidFill>
              <a:latin typeface="Calibri" panose="020F0502020204030204" pitchFamily="34" charset="0"/>
            </a:rPr>
            <a:t>Los procesos de </a:t>
          </a:r>
          <a:r>
            <a:rPr lang="es-ES" b="1" dirty="0" err="1" smtClean="0">
              <a:solidFill>
                <a:schemeClr val="bg1"/>
              </a:solidFill>
              <a:latin typeface="Calibri" panose="020F0502020204030204" pitchFamily="34" charset="0"/>
            </a:rPr>
            <a:t>Backup</a:t>
          </a:r>
          <a:r>
            <a:rPr lang="es-ES" b="1" dirty="0" smtClean="0">
              <a:solidFill>
                <a:schemeClr val="bg1"/>
              </a:solidFill>
              <a:latin typeface="Calibri" panose="020F0502020204030204" pitchFamily="34" charset="0"/>
            </a:rPr>
            <a:t> de la base de datos lo realizaran los administradores de servidores proveídos en el servicio de hosting</a:t>
          </a:r>
          <a:endParaRPr lang="es-VE" b="1" dirty="0">
            <a:solidFill>
              <a:schemeClr val="bg1"/>
            </a:solidFill>
            <a:latin typeface="Calibri" panose="020F0502020204030204" pitchFamily="34" charset="0"/>
          </a:endParaRPr>
        </a:p>
      </dgm:t>
    </dgm:pt>
    <dgm:pt modelId="{58650C5B-CD36-4C28-B815-4BACC6DA4D90}" type="parTrans" cxnId="{7B14DDF3-AEC3-495B-BA25-67DCAC73B9BC}">
      <dgm:prSet/>
      <dgm:spPr/>
      <dgm:t>
        <a:bodyPr/>
        <a:lstStyle/>
        <a:p>
          <a:endParaRPr lang="es-VE"/>
        </a:p>
      </dgm:t>
    </dgm:pt>
    <dgm:pt modelId="{9924F777-F31C-4BE0-944A-360E51DFADAC}" type="sibTrans" cxnId="{7B14DDF3-AEC3-495B-BA25-67DCAC73B9BC}">
      <dgm:prSet/>
      <dgm:spPr/>
      <dgm:t>
        <a:bodyPr/>
        <a:lstStyle/>
        <a:p>
          <a:endParaRPr lang="es-VE"/>
        </a:p>
      </dgm:t>
    </dgm:pt>
    <dgm:pt modelId="{513376FF-7729-4618-BB8D-CC5C1BB26346}" type="pres">
      <dgm:prSet presAssocID="{D40FFF19-79D3-4790-9B9C-350DD5EB58E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VE"/>
        </a:p>
      </dgm:t>
    </dgm:pt>
    <dgm:pt modelId="{D1FADD19-1463-4C08-80AC-CA0B1CEF9407}" type="pres">
      <dgm:prSet presAssocID="{DBC86981-C16E-41C7-840C-CC2787B45488}" presName="composite" presStyleCnt="0"/>
      <dgm:spPr/>
    </dgm:pt>
    <dgm:pt modelId="{C8EAC3DB-8164-43AA-9AC7-042A880C8F5A}" type="pres">
      <dgm:prSet presAssocID="{DBC86981-C16E-41C7-840C-CC2787B45488}" presName="LShape" presStyleLbl="alignNode1" presStyleIdx="0" presStyleCnt="7"/>
      <dgm:spPr/>
    </dgm:pt>
    <dgm:pt modelId="{68B9A2B4-0FAA-4A9E-B027-061D1DCAE6BA}" type="pres">
      <dgm:prSet presAssocID="{DBC86981-C16E-41C7-840C-CC2787B45488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9792A9AF-FA57-472F-91AC-91196D8E4A65}" type="pres">
      <dgm:prSet presAssocID="{DBC86981-C16E-41C7-840C-CC2787B45488}" presName="Triangle" presStyleLbl="alignNode1" presStyleIdx="1" presStyleCnt="7"/>
      <dgm:spPr/>
    </dgm:pt>
    <dgm:pt modelId="{AA4596BD-8A8E-45B2-8D38-EE6C4E763D44}" type="pres">
      <dgm:prSet presAssocID="{971F1C1D-8D18-41CD-A7EB-B65BFDAA10F6}" presName="sibTrans" presStyleCnt="0"/>
      <dgm:spPr/>
    </dgm:pt>
    <dgm:pt modelId="{EA074DA8-9CDB-4E18-ADFF-E92E98999D72}" type="pres">
      <dgm:prSet presAssocID="{971F1C1D-8D18-41CD-A7EB-B65BFDAA10F6}" presName="space" presStyleCnt="0"/>
      <dgm:spPr/>
    </dgm:pt>
    <dgm:pt modelId="{4435AD9A-084A-4F29-BD7A-40619C870BB0}" type="pres">
      <dgm:prSet presAssocID="{BDE29996-B206-4055-A42B-06FCCEA6C1F4}" presName="composite" presStyleCnt="0"/>
      <dgm:spPr/>
    </dgm:pt>
    <dgm:pt modelId="{CF50A053-9084-482A-8A1F-D6E244B756E2}" type="pres">
      <dgm:prSet presAssocID="{BDE29996-B206-4055-A42B-06FCCEA6C1F4}" presName="LShape" presStyleLbl="alignNode1" presStyleIdx="2" presStyleCnt="7"/>
      <dgm:spPr/>
    </dgm:pt>
    <dgm:pt modelId="{5CF1A9AC-CFAC-4716-AACE-7AD56D8A5752}" type="pres">
      <dgm:prSet presAssocID="{BDE29996-B206-4055-A42B-06FCCEA6C1F4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BB50BE6D-DF1D-43E3-8C69-6729BD065670}" type="pres">
      <dgm:prSet presAssocID="{BDE29996-B206-4055-A42B-06FCCEA6C1F4}" presName="Triangle" presStyleLbl="alignNode1" presStyleIdx="3" presStyleCnt="7"/>
      <dgm:spPr/>
    </dgm:pt>
    <dgm:pt modelId="{8D296CD3-7CF3-477A-BB4D-AECDC553C936}" type="pres">
      <dgm:prSet presAssocID="{48F6C239-8B67-43B4-8CE2-EEF94DBE4BDD}" presName="sibTrans" presStyleCnt="0"/>
      <dgm:spPr/>
    </dgm:pt>
    <dgm:pt modelId="{63D99EEF-F58A-45B1-9372-6AB04592AE11}" type="pres">
      <dgm:prSet presAssocID="{48F6C239-8B67-43B4-8CE2-EEF94DBE4BDD}" presName="space" presStyleCnt="0"/>
      <dgm:spPr/>
    </dgm:pt>
    <dgm:pt modelId="{C3478061-467E-49FF-9254-CF9046D3B5D4}" type="pres">
      <dgm:prSet presAssocID="{166FB837-319E-4D5A-AD8B-DD65E7619A29}" presName="composite" presStyleCnt="0"/>
      <dgm:spPr/>
    </dgm:pt>
    <dgm:pt modelId="{8794A350-02EA-42B9-AC38-AF8594E8C0AF}" type="pres">
      <dgm:prSet presAssocID="{166FB837-319E-4D5A-AD8B-DD65E7619A29}" presName="LShape" presStyleLbl="alignNode1" presStyleIdx="4" presStyleCnt="7"/>
      <dgm:spPr/>
    </dgm:pt>
    <dgm:pt modelId="{0514EC8C-64F8-40E1-B5AE-0046B2470956}" type="pres">
      <dgm:prSet presAssocID="{166FB837-319E-4D5A-AD8B-DD65E7619A29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6C0D67A5-5201-4110-9F38-F19A201E128F}" type="pres">
      <dgm:prSet presAssocID="{166FB837-319E-4D5A-AD8B-DD65E7619A29}" presName="Triangle" presStyleLbl="alignNode1" presStyleIdx="5" presStyleCnt="7"/>
      <dgm:spPr/>
    </dgm:pt>
    <dgm:pt modelId="{BE399681-9287-48C0-9A6D-E45E5D6372B9}" type="pres">
      <dgm:prSet presAssocID="{032A9FDC-F4EF-403D-8FC6-0E3718D99311}" presName="sibTrans" presStyleCnt="0"/>
      <dgm:spPr/>
    </dgm:pt>
    <dgm:pt modelId="{B6BB2913-43E6-4277-B81F-BF5C3D6A44A6}" type="pres">
      <dgm:prSet presAssocID="{032A9FDC-F4EF-403D-8FC6-0E3718D99311}" presName="space" presStyleCnt="0"/>
      <dgm:spPr/>
    </dgm:pt>
    <dgm:pt modelId="{82787002-174F-4E2B-B65B-6134D8F59A6E}" type="pres">
      <dgm:prSet presAssocID="{7965B2B4-E311-46CB-AF73-4B73FBAF57C0}" presName="composite" presStyleCnt="0"/>
      <dgm:spPr/>
    </dgm:pt>
    <dgm:pt modelId="{EB5C0977-8859-4464-8B96-5BF44AEBECAC}" type="pres">
      <dgm:prSet presAssocID="{7965B2B4-E311-46CB-AF73-4B73FBAF57C0}" presName="LShape" presStyleLbl="alignNode1" presStyleIdx="6" presStyleCnt="7"/>
      <dgm:spPr/>
    </dgm:pt>
    <dgm:pt modelId="{C8C9A1AF-03BD-4776-9A03-E22A1F63D29D}" type="pres">
      <dgm:prSet presAssocID="{7965B2B4-E311-46CB-AF73-4B73FBAF57C0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</dgm:ptLst>
  <dgm:cxnLst>
    <dgm:cxn modelId="{89F20E71-EB6C-4C65-AE15-5E713E0B0F0E}" srcId="{D40FFF19-79D3-4790-9B9C-350DD5EB58E6}" destId="{DBC86981-C16E-41C7-840C-CC2787B45488}" srcOrd="0" destOrd="0" parTransId="{3E38BECB-9DF6-48D8-A6BF-5A194EC4D582}" sibTransId="{971F1C1D-8D18-41CD-A7EB-B65BFDAA10F6}"/>
    <dgm:cxn modelId="{2ADC3221-3591-44F6-A719-B76543DD28A8}" type="presOf" srcId="{BDE29996-B206-4055-A42B-06FCCEA6C1F4}" destId="{5CF1A9AC-CFAC-4716-AACE-7AD56D8A5752}" srcOrd="0" destOrd="0" presId="urn:microsoft.com/office/officeart/2009/3/layout/StepUpProcess"/>
    <dgm:cxn modelId="{7B14DDF3-AEC3-495B-BA25-67DCAC73B9BC}" srcId="{D40FFF19-79D3-4790-9B9C-350DD5EB58E6}" destId="{7965B2B4-E311-46CB-AF73-4B73FBAF57C0}" srcOrd="3" destOrd="0" parTransId="{58650C5B-CD36-4C28-B815-4BACC6DA4D90}" sibTransId="{9924F777-F31C-4BE0-944A-360E51DFADAC}"/>
    <dgm:cxn modelId="{25458706-ADAD-43FE-9203-5325DB93F273}" type="presOf" srcId="{D40FFF19-79D3-4790-9B9C-350DD5EB58E6}" destId="{513376FF-7729-4618-BB8D-CC5C1BB26346}" srcOrd="0" destOrd="0" presId="urn:microsoft.com/office/officeart/2009/3/layout/StepUpProcess"/>
    <dgm:cxn modelId="{A05E409B-326B-4090-B854-DCB227F49C89}" srcId="{D40FFF19-79D3-4790-9B9C-350DD5EB58E6}" destId="{166FB837-319E-4D5A-AD8B-DD65E7619A29}" srcOrd="2" destOrd="0" parTransId="{CFC30180-35BC-4902-9C21-CE2E35A3DDD1}" sibTransId="{032A9FDC-F4EF-403D-8FC6-0E3718D99311}"/>
    <dgm:cxn modelId="{62AC6297-0CD6-48C5-8C80-B1B0BFB46529}" srcId="{D40FFF19-79D3-4790-9B9C-350DD5EB58E6}" destId="{BDE29996-B206-4055-A42B-06FCCEA6C1F4}" srcOrd="1" destOrd="0" parTransId="{EE6DAFDF-36B7-4CDE-952F-DFFAA092148E}" sibTransId="{48F6C239-8B67-43B4-8CE2-EEF94DBE4BDD}"/>
    <dgm:cxn modelId="{5553A3E9-4EF1-4784-91BC-BCA251160ACF}" type="presOf" srcId="{166FB837-319E-4D5A-AD8B-DD65E7619A29}" destId="{0514EC8C-64F8-40E1-B5AE-0046B2470956}" srcOrd="0" destOrd="0" presId="urn:microsoft.com/office/officeart/2009/3/layout/StepUpProcess"/>
    <dgm:cxn modelId="{A9CCB3C7-E710-4294-851D-313F3F33A8BB}" type="presOf" srcId="{7965B2B4-E311-46CB-AF73-4B73FBAF57C0}" destId="{C8C9A1AF-03BD-4776-9A03-E22A1F63D29D}" srcOrd="0" destOrd="0" presId="urn:microsoft.com/office/officeart/2009/3/layout/StepUpProcess"/>
    <dgm:cxn modelId="{9ED0D0F5-6E3C-4B63-83A3-4426ED70E006}" type="presOf" srcId="{DBC86981-C16E-41C7-840C-CC2787B45488}" destId="{68B9A2B4-0FAA-4A9E-B027-061D1DCAE6BA}" srcOrd="0" destOrd="0" presId="urn:microsoft.com/office/officeart/2009/3/layout/StepUpProcess"/>
    <dgm:cxn modelId="{B2441221-3B31-45D6-93A0-E6288831D8E4}" type="presParOf" srcId="{513376FF-7729-4618-BB8D-CC5C1BB26346}" destId="{D1FADD19-1463-4C08-80AC-CA0B1CEF9407}" srcOrd="0" destOrd="0" presId="urn:microsoft.com/office/officeart/2009/3/layout/StepUpProcess"/>
    <dgm:cxn modelId="{92BD0B4D-7096-45ED-8FD2-DD8C798B1CA3}" type="presParOf" srcId="{D1FADD19-1463-4C08-80AC-CA0B1CEF9407}" destId="{C8EAC3DB-8164-43AA-9AC7-042A880C8F5A}" srcOrd="0" destOrd="0" presId="urn:microsoft.com/office/officeart/2009/3/layout/StepUpProcess"/>
    <dgm:cxn modelId="{10E3A766-55F4-4D2F-89F9-903B3BF31803}" type="presParOf" srcId="{D1FADD19-1463-4C08-80AC-CA0B1CEF9407}" destId="{68B9A2B4-0FAA-4A9E-B027-061D1DCAE6BA}" srcOrd="1" destOrd="0" presId="urn:microsoft.com/office/officeart/2009/3/layout/StepUpProcess"/>
    <dgm:cxn modelId="{1A58EE0C-D477-4B37-B437-0A7A1E15FD3E}" type="presParOf" srcId="{D1FADD19-1463-4C08-80AC-CA0B1CEF9407}" destId="{9792A9AF-FA57-472F-91AC-91196D8E4A65}" srcOrd="2" destOrd="0" presId="urn:microsoft.com/office/officeart/2009/3/layout/StepUpProcess"/>
    <dgm:cxn modelId="{37E45703-12B7-4E93-8AD0-391FE70153E9}" type="presParOf" srcId="{513376FF-7729-4618-BB8D-CC5C1BB26346}" destId="{AA4596BD-8A8E-45B2-8D38-EE6C4E763D44}" srcOrd="1" destOrd="0" presId="urn:microsoft.com/office/officeart/2009/3/layout/StepUpProcess"/>
    <dgm:cxn modelId="{61CCB0A4-F77B-43C8-A61E-AA5909769A44}" type="presParOf" srcId="{AA4596BD-8A8E-45B2-8D38-EE6C4E763D44}" destId="{EA074DA8-9CDB-4E18-ADFF-E92E98999D72}" srcOrd="0" destOrd="0" presId="urn:microsoft.com/office/officeart/2009/3/layout/StepUpProcess"/>
    <dgm:cxn modelId="{38C21E6A-5A33-422C-AA5F-2D87B3CD635E}" type="presParOf" srcId="{513376FF-7729-4618-BB8D-CC5C1BB26346}" destId="{4435AD9A-084A-4F29-BD7A-40619C870BB0}" srcOrd="2" destOrd="0" presId="urn:microsoft.com/office/officeart/2009/3/layout/StepUpProcess"/>
    <dgm:cxn modelId="{332A5990-11C8-48EF-85DD-BF6B1FF4E31E}" type="presParOf" srcId="{4435AD9A-084A-4F29-BD7A-40619C870BB0}" destId="{CF50A053-9084-482A-8A1F-D6E244B756E2}" srcOrd="0" destOrd="0" presId="urn:microsoft.com/office/officeart/2009/3/layout/StepUpProcess"/>
    <dgm:cxn modelId="{B4AF2B33-4109-493A-8BEE-AE6476B886C7}" type="presParOf" srcId="{4435AD9A-084A-4F29-BD7A-40619C870BB0}" destId="{5CF1A9AC-CFAC-4716-AACE-7AD56D8A5752}" srcOrd="1" destOrd="0" presId="urn:microsoft.com/office/officeart/2009/3/layout/StepUpProcess"/>
    <dgm:cxn modelId="{07B216C4-16C4-4C4D-B9AD-D411F337389D}" type="presParOf" srcId="{4435AD9A-084A-4F29-BD7A-40619C870BB0}" destId="{BB50BE6D-DF1D-43E3-8C69-6729BD065670}" srcOrd="2" destOrd="0" presId="urn:microsoft.com/office/officeart/2009/3/layout/StepUpProcess"/>
    <dgm:cxn modelId="{3EFBD95F-94A9-40DD-A84C-AF622A8C50D1}" type="presParOf" srcId="{513376FF-7729-4618-BB8D-CC5C1BB26346}" destId="{8D296CD3-7CF3-477A-BB4D-AECDC553C936}" srcOrd="3" destOrd="0" presId="urn:microsoft.com/office/officeart/2009/3/layout/StepUpProcess"/>
    <dgm:cxn modelId="{B3F79F8C-CF67-4939-9A4B-26861052BA42}" type="presParOf" srcId="{8D296CD3-7CF3-477A-BB4D-AECDC553C936}" destId="{63D99EEF-F58A-45B1-9372-6AB04592AE11}" srcOrd="0" destOrd="0" presId="urn:microsoft.com/office/officeart/2009/3/layout/StepUpProcess"/>
    <dgm:cxn modelId="{83EF4538-DF52-47BB-B94A-4943CF22A155}" type="presParOf" srcId="{513376FF-7729-4618-BB8D-CC5C1BB26346}" destId="{C3478061-467E-49FF-9254-CF9046D3B5D4}" srcOrd="4" destOrd="0" presId="urn:microsoft.com/office/officeart/2009/3/layout/StepUpProcess"/>
    <dgm:cxn modelId="{6E916C22-948E-44C1-8436-02580D50DCB8}" type="presParOf" srcId="{C3478061-467E-49FF-9254-CF9046D3B5D4}" destId="{8794A350-02EA-42B9-AC38-AF8594E8C0AF}" srcOrd="0" destOrd="0" presId="urn:microsoft.com/office/officeart/2009/3/layout/StepUpProcess"/>
    <dgm:cxn modelId="{E0DE54CD-F2E9-4F97-82FF-86AB4450D63D}" type="presParOf" srcId="{C3478061-467E-49FF-9254-CF9046D3B5D4}" destId="{0514EC8C-64F8-40E1-B5AE-0046B2470956}" srcOrd="1" destOrd="0" presId="urn:microsoft.com/office/officeart/2009/3/layout/StepUpProcess"/>
    <dgm:cxn modelId="{1700E0CB-2C6D-4301-9783-D88382C247F6}" type="presParOf" srcId="{C3478061-467E-49FF-9254-CF9046D3B5D4}" destId="{6C0D67A5-5201-4110-9F38-F19A201E128F}" srcOrd="2" destOrd="0" presId="urn:microsoft.com/office/officeart/2009/3/layout/StepUpProcess"/>
    <dgm:cxn modelId="{16B9C31D-05FD-4067-AF51-C0EBC55FDB1D}" type="presParOf" srcId="{513376FF-7729-4618-BB8D-CC5C1BB26346}" destId="{BE399681-9287-48C0-9A6D-E45E5D6372B9}" srcOrd="5" destOrd="0" presId="urn:microsoft.com/office/officeart/2009/3/layout/StepUpProcess"/>
    <dgm:cxn modelId="{016E9096-8E7F-482A-A571-E0D386B99D40}" type="presParOf" srcId="{BE399681-9287-48C0-9A6D-E45E5D6372B9}" destId="{B6BB2913-43E6-4277-B81F-BF5C3D6A44A6}" srcOrd="0" destOrd="0" presId="urn:microsoft.com/office/officeart/2009/3/layout/StepUpProcess"/>
    <dgm:cxn modelId="{DC812437-6CAC-470F-926A-69283F809783}" type="presParOf" srcId="{513376FF-7729-4618-BB8D-CC5C1BB26346}" destId="{82787002-174F-4E2B-B65B-6134D8F59A6E}" srcOrd="6" destOrd="0" presId="urn:microsoft.com/office/officeart/2009/3/layout/StepUpProcess"/>
    <dgm:cxn modelId="{6E58FBE5-2B31-4D5D-B6FB-2C377F5ABBA3}" type="presParOf" srcId="{82787002-174F-4E2B-B65B-6134D8F59A6E}" destId="{EB5C0977-8859-4464-8B96-5BF44AEBECAC}" srcOrd="0" destOrd="0" presId="urn:microsoft.com/office/officeart/2009/3/layout/StepUpProcess"/>
    <dgm:cxn modelId="{CEF0757A-68A9-445A-98A0-385FAFF9B5F5}" type="presParOf" srcId="{82787002-174F-4E2B-B65B-6134D8F59A6E}" destId="{C8C9A1AF-03BD-4776-9A03-E22A1F63D29D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FFC05C-2480-4545-97B0-AC5464DD0ABC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44178757-1F6E-4A81-B70A-0636D573DC55}">
      <dgm:prSet phldrT="[Texto]" custT="1"/>
      <dgm:spPr/>
      <dgm:t>
        <a:bodyPr/>
        <a:lstStyle/>
        <a:p>
          <a:pPr algn="ctr"/>
          <a:r>
            <a:rPr lang="es-ES" sz="2000" b="1" dirty="0" smtClean="0">
              <a:solidFill>
                <a:srgbClr val="C00000"/>
              </a:solidFill>
              <a:latin typeface="Calibi"/>
            </a:rPr>
            <a:t>III </a:t>
          </a:r>
          <a:r>
            <a:rPr lang="es-ES" sz="2000" b="1" dirty="0" smtClean="0">
              <a:solidFill>
                <a:schemeClr val="bg1"/>
              </a:solidFill>
              <a:latin typeface="Calibi"/>
            </a:rPr>
            <a:t>Marco Metodológico </a:t>
          </a:r>
          <a:endParaRPr lang="es-VE" sz="2000" b="1" dirty="0">
            <a:solidFill>
              <a:schemeClr val="bg1"/>
            </a:solidFill>
            <a:latin typeface="Calibi"/>
          </a:endParaRPr>
        </a:p>
      </dgm:t>
    </dgm:pt>
    <dgm:pt modelId="{CE4D27A3-15A7-4497-A2F0-DEB07DE70BB0}" type="parTrans" cxnId="{5D83F009-7981-455B-9598-0139B600ADB1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F68F8A7B-D584-4E86-8261-80909CB022EA}" type="sibTrans" cxnId="{5D83F009-7981-455B-9598-0139B600ADB1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F4ED5E33-BBE5-4561-A4DB-099DB7852155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bg1"/>
              </a:solidFill>
              <a:latin typeface="Calibi"/>
            </a:rPr>
            <a:t>Tipo de Investigación</a:t>
          </a:r>
          <a:endParaRPr lang="es-VE" sz="1400" dirty="0">
            <a:solidFill>
              <a:schemeClr val="bg1"/>
            </a:solidFill>
            <a:latin typeface="Calibi"/>
          </a:endParaRPr>
        </a:p>
      </dgm:t>
    </dgm:pt>
    <dgm:pt modelId="{A338636E-9FFD-4955-A24C-A95B2F38A008}" type="parTrans" cxnId="{DA19995A-C2FA-427D-9BEF-7E9AA08F5FF8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CB3A0940-76AF-4313-B010-F326CA592228}" type="sibTrans" cxnId="{DA19995A-C2FA-427D-9BEF-7E9AA08F5FF8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6C54DE41-8A5E-4F2E-A06B-6A09FDFE7425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bg1"/>
              </a:solidFill>
              <a:latin typeface="Calibi"/>
            </a:rPr>
            <a:t>Nivel de Investigación</a:t>
          </a:r>
          <a:endParaRPr lang="es-VE" sz="1400" dirty="0">
            <a:solidFill>
              <a:schemeClr val="bg1"/>
            </a:solidFill>
            <a:latin typeface="Calibi"/>
          </a:endParaRPr>
        </a:p>
      </dgm:t>
    </dgm:pt>
    <dgm:pt modelId="{7C604A9C-C35E-49D6-94B1-D169F1115869}" type="parTrans" cxnId="{FFA07D69-7CF1-4E03-AAAA-AF922964FA5F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DF072CF6-C84E-4F92-8586-35084FAE6FB4}" type="sibTrans" cxnId="{FFA07D69-7CF1-4E03-AAAA-AF922964FA5F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B262D914-D063-454B-A26F-79E06A150480}">
      <dgm:prSet phldrT="[Texto]" custT="1"/>
      <dgm:spPr/>
      <dgm:t>
        <a:bodyPr/>
        <a:lstStyle/>
        <a:p>
          <a:pPr algn="ctr"/>
          <a:r>
            <a:rPr lang="es-ES" sz="2000" b="1" dirty="0" smtClean="0">
              <a:solidFill>
                <a:srgbClr val="C00000"/>
              </a:solidFill>
              <a:latin typeface="Calibi"/>
            </a:rPr>
            <a:t>IV </a:t>
          </a:r>
          <a:r>
            <a:rPr lang="es-ES" sz="2000" b="1" dirty="0" smtClean="0">
              <a:solidFill>
                <a:schemeClr val="bg1"/>
              </a:solidFill>
              <a:latin typeface="Calibi"/>
            </a:rPr>
            <a:t>Análisis de Resultados</a:t>
          </a:r>
          <a:endParaRPr lang="es-VE" sz="2000" b="1" dirty="0">
            <a:solidFill>
              <a:schemeClr val="bg1"/>
            </a:solidFill>
            <a:latin typeface="Calibi"/>
          </a:endParaRPr>
        </a:p>
      </dgm:t>
    </dgm:pt>
    <dgm:pt modelId="{A8905D12-466D-422C-97B7-58F2CA497DB6}" type="parTrans" cxnId="{8480BE26-831B-4F1A-A770-F020DFB8ADC7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24EF5C20-370E-44C0-BFE6-82D04C93F98A}" type="sibTrans" cxnId="{8480BE26-831B-4F1A-A770-F020DFB8ADC7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3F819225-D063-4572-9750-3F34823FC4AF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bg1"/>
              </a:solidFill>
              <a:latin typeface="Calibi"/>
            </a:rPr>
            <a:t>Análisis Global de Resultados</a:t>
          </a:r>
          <a:endParaRPr lang="es-VE" sz="1400" dirty="0">
            <a:solidFill>
              <a:schemeClr val="bg1"/>
            </a:solidFill>
            <a:latin typeface="Calibi"/>
          </a:endParaRPr>
        </a:p>
      </dgm:t>
    </dgm:pt>
    <dgm:pt modelId="{814EC688-6223-4512-9880-24FE23632AE2}" type="parTrans" cxnId="{0869A8FD-A226-4807-B008-25B3E91DCEF5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239BB6D1-0671-4FA8-9C90-5F27D131E4AC}" type="sibTrans" cxnId="{0869A8FD-A226-4807-B008-25B3E91DCEF5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DCF4EA33-01CD-46FD-9DE5-4AEED84C0AFF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bg1"/>
              </a:solidFill>
              <a:latin typeface="Calibi"/>
            </a:rPr>
            <a:t>Población y Muestra </a:t>
          </a:r>
          <a:endParaRPr lang="es-VE" sz="1400" dirty="0">
            <a:solidFill>
              <a:schemeClr val="bg1"/>
            </a:solidFill>
            <a:latin typeface="Calibi"/>
          </a:endParaRPr>
        </a:p>
      </dgm:t>
    </dgm:pt>
    <dgm:pt modelId="{9E77C5F3-D513-43B8-8D55-916C21B9A6CC}" type="parTrans" cxnId="{59E4C0CD-F5A3-4924-AE37-29662AADDB4A}">
      <dgm:prSet/>
      <dgm:spPr/>
      <dgm:t>
        <a:bodyPr/>
        <a:lstStyle/>
        <a:p>
          <a:endParaRPr lang="es-VE"/>
        </a:p>
      </dgm:t>
    </dgm:pt>
    <dgm:pt modelId="{710EBF22-9308-4ED8-8171-8BF67E478E99}" type="sibTrans" cxnId="{59E4C0CD-F5A3-4924-AE37-29662AADDB4A}">
      <dgm:prSet/>
      <dgm:spPr/>
      <dgm:t>
        <a:bodyPr/>
        <a:lstStyle/>
        <a:p>
          <a:endParaRPr lang="es-VE"/>
        </a:p>
      </dgm:t>
    </dgm:pt>
    <dgm:pt modelId="{64CB4310-3D41-4D70-9C24-07C06D99CC98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bg1"/>
              </a:solidFill>
              <a:latin typeface="Calibi"/>
            </a:rPr>
            <a:t>Instrumento de Recolección de Información</a:t>
          </a:r>
          <a:endParaRPr lang="es-VE" sz="1400" dirty="0">
            <a:solidFill>
              <a:schemeClr val="bg1"/>
            </a:solidFill>
            <a:latin typeface="Calibi"/>
          </a:endParaRPr>
        </a:p>
      </dgm:t>
    </dgm:pt>
    <dgm:pt modelId="{9E5125EB-5874-4534-9929-773B4ABC974C}" type="parTrans" cxnId="{BB891A7F-173F-485F-B8F0-EB68F66A31A6}">
      <dgm:prSet/>
      <dgm:spPr/>
      <dgm:t>
        <a:bodyPr/>
        <a:lstStyle/>
        <a:p>
          <a:endParaRPr lang="es-VE"/>
        </a:p>
      </dgm:t>
    </dgm:pt>
    <dgm:pt modelId="{824CEFB5-D6A5-42F9-BE31-9B86EC34F365}" type="sibTrans" cxnId="{BB891A7F-173F-485F-B8F0-EB68F66A31A6}">
      <dgm:prSet/>
      <dgm:spPr/>
      <dgm:t>
        <a:bodyPr/>
        <a:lstStyle/>
        <a:p>
          <a:endParaRPr lang="es-VE"/>
        </a:p>
      </dgm:t>
    </dgm:pt>
    <dgm:pt modelId="{E8E4A375-CAAD-4C24-AFD9-A99D9092EA3C}" type="pres">
      <dgm:prSet presAssocID="{C8FFC05C-2480-4545-97B0-AC5464DD0ABC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s-VE"/>
        </a:p>
      </dgm:t>
    </dgm:pt>
    <dgm:pt modelId="{E7803F61-22F6-4176-9E47-4FB81B014294}" type="pres">
      <dgm:prSet presAssocID="{44178757-1F6E-4A81-B70A-0636D573DC55}" presName="root" presStyleCnt="0">
        <dgm:presLayoutVars>
          <dgm:chMax/>
          <dgm:chPref/>
        </dgm:presLayoutVars>
      </dgm:prSet>
      <dgm:spPr/>
    </dgm:pt>
    <dgm:pt modelId="{CC712706-EC4D-4CE5-9144-07E1AE807F5F}" type="pres">
      <dgm:prSet presAssocID="{44178757-1F6E-4A81-B70A-0636D573DC55}" presName="rootComposite" presStyleCnt="0">
        <dgm:presLayoutVars/>
      </dgm:prSet>
      <dgm:spPr/>
    </dgm:pt>
    <dgm:pt modelId="{2E6C6D29-B5A1-4169-B70F-8E9AE095F759}" type="pres">
      <dgm:prSet presAssocID="{44178757-1F6E-4A81-B70A-0636D573DC55}" presName="ParentAccent" presStyleLbl="alignNode1" presStyleIdx="0" presStyleCnt="2" custLinFactNeighborX="10583" custLinFactNeighborY="-10380"/>
      <dgm:spPr/>
    </dgm:pt>
    <dgm:pt modelId="{9C4E226C-DDD4-4F64-99B0-C949F6758FF2}" type="pres">
      <dgm:prSet presAssocID="{44178757-1F6E-4A81-B70A-0636D573DC55}" presName="ParentSmallAccent" presStyleLbl="fgAcc1" presStyleIdx="0" presStyleCnt="2" custLinFactX="44059" custLinFactNeighborX="100000" custLinFactNeighborY="-16622"/>
      <dgm:spPr/>
    </dgm:pt>
    <dgm:pt modelId="{16AAB3B8-C3AD-4526-84D2-4F94E2B04774}" type="pres">
      <dgm:prSet presAssocID="{44178757-1F6E-4A81-B70A-0636D573DC55}" presName="Parent" presStyleLbl="revTx" presStyleIdx="0" presStyleCnt="7" custLinFactNeighborX="9362" custLinFactNeighborY="-1926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B13DBC5F-2EAF-4411-BE94-909496555CD3}" type="pres">
      <dgm:prSet presAssocID="{44178757-1F6E-4A81-B70A-0636D573DC55}" presName="childShape" presStyleCnt="0">
        <dgm:presLayoutVars>
          <dgm:chMax val="0"/>
          <dgm:chPref val="0"/>
        </dgm:presLayoutVars>
      </dgm:prSet>
      <dgm:spPr/>
    </dgm:pt>
    <dgm:pt modelId="{C6909DD1-6654-46BC-B6C7-02BBF264E2C7}" type="pres">
      <dgm:prSet presAssocID="{F4ED5E33-BBE5-4561-A4DB-099DB7852155}" presName="childComposite" presStyleCnt="0">
        <dgm:presLayoutVars>
          <dgm:chMax val="0"/>
          <dgm:chPref val="0"/>
        </dgm:presLayoutVars>
      </dgm:prSet>
      <dgm:spPr/>
    </dgm:pt>
    <dgm:pt modelId="{8F654B0E-A715-4125-9250-1B0DE40314F5}" type="pres">
      <dgm:prSet presAssocID="{F4ED5E33-BBE5-4561-A4DB-099DB7852155}" presName="ChildAccent" presStyleLbl="solidFgAcc1" presStyleIdx="0" presStyleCnt="5" custLinFactX="44062" custLinFactNeighborX="100000" custLinFactNeighborY="-16623"/>
      <dgm:spPr/>
    </dgm:pt>
    <dgm:pt modelId="{6AC83ED2-D369-4468-881C-A04680FD6774}" type="pres">
      <dgm:prSet presAssocID="{F4ED5E33-BBE5-4561-A4DB-099DB7852155}" presName="Child" presStyleLbl="revTx" presStyleIdx="1" presStyleCnt="7" custLinFactNeighborX="11380" custLinFactNeighborY="-71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58F56C14-A3F8-4D7E-8783-380B088DECA6}" type="pres">
      <dgm:prSet presAssocID="{6C54DE41-8A5E-4F2E-A06B-6A09FDFE7425}" presName="childComposite" presStyleCnt="0">
        <dgm:presLayoutVars>
          <dgm:chMax val="0"/>
          <dgm:chPref val="0"/>
        </dgm:presLayoutVars>
      </dgm:prSet>
      <dgm:spPr/>
    </dgm:pt>
    <dgm:pt modelId="{98E0E6EE-FDD5-4399-8992-4E1D670A629D}" type="pres">
      <dgm:prSet presAssocID="{6C54DE41-8A5E-4F2E-A06B-6A09FDFE7425}" presName="ChildAccent" presStyleLbl="solidFgAcc1" presStyleIdx="1" presStyleCnt="5" custLinFactX="44062" custLinFactNeighborX="100000" custLinFactNeighborY="-16623"/>
      <dgm:spPr/>
    </dgm:pt>
    <dgm:pt modelId="{184FF037-5EF3-4EE6-B36D-28B83776B03B}" type="pres">
      <dgm:prSet presAssocID="{6C54DE41-8A5E-4F2E-A06B-6A09FDFE7425}" presName="Child" presStyleLbl="revTx" presStyleIdx="2" presStyleCnt="7" custLinFactNeighborX="11380" custLinFactNeighborY="-71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BFA950B9-C753-4C87-A425-78312E313BA1}" type="pres">
      <dgm:prSet presAssocID="{DCF4EA33-01CD-46FD-9DE5-4AEED84C0AFF}" presName="childComposite" presStyleCnt="0">
        <dgm:presLayoutVars>
          <dgm:chMax val="0"/>
          <dgm:chPref val="0"/>
        </dgm:presLayoutVars>
      </dgm:prSet>
      <dgm:spPr/>
    </dgm:pt>
    <dgm:pt modelId="{CA7A3F96-8E49-4131-B84B-B83E00C39979}" type="pres">
      <dgm:prSet presAssocID="{DCF4EA33-01CD-46FD-9DE5-4AEED84C0AFF}" presName="ChildAccent" presStyleLbl="solidFgAcc1" presStyleIdx="2" presStyleCnt="5" custLinFactX="44062" custLinFactNeighborX="100000" custLinFactNeighborY="-16623"/>
      <dgm:spPr/>
    </dgm:pt>
    <dgm:pt modelId="{8B2F12C6-DD57-41AD-AD97-E25A39E51234}" type="pres">
      <dgm:prSet presAssocID="{DCF4EA33-01CD-46FD-9DE5-4AEED84C0AFF}" presName="Child" presStyleLbl="revTx" presStyleIdx="3" presStyleCnt="7" custLinFactNeighborX="11380" custLinFactNeighborY="-71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A9C0DE3A-20BA-4BB6-8CD8-6590209F3308}" type="pres">
      <dgm:prSet presAssocID="{64CB4310-3D41-4D70-9C24-07C06D99CC98}" presName="childComposite" presStyleCnt="0">
        <dgm:presLayoutVars>
          <dgm:chMax val="0"/>
          <dgm:chPref val="0"/>
        </dgm:presLayoutVars>
      </dgm:prSet>
      <dgm:spPr/>
    </dgm:pt>
    <dgm:pt modelId="{919D7221-3C0C-4876-9D08-6AD3F43B1FBC}" type="pres">
      <dgm:prSet presAssocID="{64CB4310-3D41-4D70-9C24-07C06D99CC98}" presName="ChildAccent" presStyleLbl="solidFgAcc1" presStyleIdx="3" presStyleCnt="5" custLinFactX="44062" custLinFactNeighborX="100000" custLinFactNeighborY="-16623"/>
      <dgm:spPr/>
    </dgm:pt>
    <dgm:pt modelId="{A148B6D0-506F-4FAF-8251-BF21EA1C7B55}" type="pres">
      <dgm:prSet presAssocID="{64CB4310-3D41-4D70-9C24-07C06D99CC98}" presName="Child" presStyleLbl="revTx" presStyleIdx="4" presStyleCnt="7" custLinFactNeighborX="11380" custLinFactNeighborY="-71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2DB56953-2274-4B81-A8EA-34774C26ABC5}" type="pres">
      <dgm:prSet presAssocID="{B262D914-D063-454B-A26F-79E06A150480}" presName="root" presStyleCnt="0">
        <dgm:presLayoutVars>
          <dgm:chMax/>
          <dgm:chPref/>
        </dgm:presLayoutVars>
      </dgm:prSet>
      <dgm:spPr/>
    </dgm:pt>
    <dgm:pt modelId="{AA4FC2D0-8F9D-4FE6-9D74-BF14AC9D3612}" type="pres">
      <dgm:prSet presAssocID="{B262D914-D063-454B-A26F-79E06A150480}" presName="rootComposite" presStyleCnt="0">
        <dgm:presLayoutVars/>
      </dgm:prSet>
      <dgm:spPr/>
    </dgm:pt>
    <dgm:pt modelId="{8B5CEE95-3500-48DF-B183-1EE683C4F0E5}" type="pres">
      <dgm:prSet presAssocID="{B262D914-D063-454B-A26F-79E06A150480}" presName="ParentAccent" presStyleLbl="alignNode1" presStyleIdx="1" presStyleCnt="2" custScaleX="118456" custLinFactNeighborX="51142" custLinFactNeighborY="-4695"/>
      <dgm:spPr/>
    </dgm:pt>
    <dgm:pt modelId="{58352C00-0073-4309-9C09-ADB239ABA5CF}" type="pres">
      <dgm:prSet presAssocID="{B262D914-D063-454B-A26F-79E06A150480}" presName="ParentSmallAccent" presStyleLbl="fgAcc1" presStyleIdx="1" presStyleCnt="2" custLinFactX="268714" custLinFactNeighborX="300000" custLinFactNeighborY="-13060"/>
      <dgm:spPr/>
    </dgm:pt>
    <dgm:pt modelId="{6D02E78E-A766-471E-BAD6-43CF0EF30538}" type="pres">
      <dgm:prSet presAssocID="{B262D914-D063-454B-A26F-79E06A150480}" presName="Parent" presStyleLbl="revTx" presStyleIdx="5" presStyleCnt="7" custLinFactNeighborX="4224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817DB3EE-32CF-4210-BED5-3117F962C2E9}" type="pres">
      <dgm:prSet presAssocID="{B262D914-D063-454B-A26F-79E06A150480}" presName="childShape" presStyleCnt="0">
        <dgm:presLayoutVars>
          <dgm:chMax val="0"/>
          <dgm:chPref val="0"/>
        </dgm:presLayoutVars>
      </dgm:prSet>
      <dgm:spPr/>
    </dgm:pt>
    <dgm:pt modelId="{F933D62E-5EA1-4920-A72B-728629E01027}" type="pres">
      <dgm:prSet presAssocID="{3F819225-D063-4572-9750-3F34823FC4AF}" presName="childComposite" presStyleCnt="0">
        <dgm:presLayoutVars>
          <dgm:chMax val="0"/>
          <dgm:chPref val="0"/>
        </dgm:presLayoutVars>
      </dgm:prSet>
      <dgm:spPr/>
    </dgm:pt>
    <dgm:pt modelId="{779596B9-6CBB-4E3C-A06A-AD1914628D92}" type="pres">
      <dgm:prSet presAssocID="{3F819225-D063-4572-9750-3F34823FC4AF}" presName="ChildAccent" presStyleLbl="solidFgAcc1" presStyleIdx="4" presStyleCnt="5" custLinFactX="300000" custLinFactNeighborX="379546" custLinFactNeighborY="-13060"/>
      <dgm:spPr/>
    </dgm:pt>
    <dgm:pt modelId="{5E921FE7-0F8D-45E3-B2E7-F3DF752DE1B5}" type="pres">
      <dgm:prSet presAssocID="{3F819225-D063-4572-9750-3F34823FC4AF}" presName="Child" presStyleLbl="revTx" presStyleIdx="6" presStyleCnt="7" custLinFactNeighborX="53679" custLinFactNeighborY="-56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</dgm:ptLst>
  <dgm:cxnLst>
    <dgm:cxn modelId="{A5B2AAC4-C83D-4D4C-B726-DC51AA55A37F}" type="presOf" srcId="{44178757-1F6E-4A81-B70A-0636D573DC55}" destId="{16AAB3B8-C3AD-4526-84D2-4F94E2B04774}" srcOrd="0" destOrd="0" presId="urn:microsoft.com/office/officeart/2008/layout/SquareAccentList"/>
    <dgm:cxn modelId="{621A59D5-E217-4B23-B21D-666CFB445BB1}" type="presOf" srcId="{F4ED5E33-BBE5-4561-A4DB-099DB7852155}" destId="{6AC83ED2-D369-4468-881C-A04680FD6774}" srcOrd="0" destOrd="0" presId="urn:microsoft.com/office/officeart/2008/layout/SquareAccentList"/>
    <dgm:cxn modelId="{6C269F89-A979-4A01-883B-170064E30D9B}" type="presOf" srcId="{B262D914-D063-454B-A26F-79E06A150480}" destId="{6D02E78E-A766-471E-BAD6-43CF0EF30538}" srcOrd="0" destOrd="0" presId="urn:microsoft.com/office/officeart/2008/layout/SquareAccentList"/>
    <dgm:cxn modelId="{DA19995A-C2FA-427D-9BEF-7E9AA08F5FF8}" srcId="{44178757-1F6E-4A81-B70A-0636D573DC55}" destId="{F4ED5E33-BBE5-4561-A4DB-099DB7852155}" srcOrd="0" destOrd="0" parTransId="{A338636E-9FFD-4955-A24C-A95B2F38A008}" sibTransId="{CB3A0940-76AF-4313-B010-F326CA592228}"/>
    <dgm:cxn modelId="{BB891A7F-173F-485F-B8F0-EB68F66A31A6}" srcId="{44178757-1F6E-4A81-B70A-0636D573DC55}" destId="{64CB4310-3D41-4D70-9C24-07C06D99CC98}" srcOrd="3" destOrd="0" parTransId="{9E5125EB-5874-4534-9929-773B4ABC974C}" sibTransId="{824CEFB5-D6A5-42F9-BE31-9B86EC34F365}"/>
    <dgm:cxn modelId="{F09F3016-087D-4D50-BB1E-4EA8077565C2}" type="presOf" srcId="{6C54DE41-8A5E-4F2E-A06B-6A09FDFE7425}" destId="{184FF037-5EF3-4EE6-B36D-28B83776B03B}" srcOrd="0" destOrd="0" presId="urn:microsoft.com/office/officeart/2008/layout/SquareAccentList"/>
    <dgm:cxn modelId="{D5376194-6FFC-4019-99AD-C53D6E72C4EB}" type="presOf" srcId="{DCF4EA33-01CD-46FD-9DE5-4AEED84C0AFF}" destId="{8B2F12C6-DD57-41AD-AD97-E25A39E51234}" srcOrd="0" destOrd="0" presId="urn:microsoft.com/office/officeart/2008/layout/SquareAccentList"/>
    <dgm:cxn modelId="{5D01871E-5442-4995-841C-B0BFE0627B48}" type="presOf" srcId="{C8FFC05C-2480-4545-97B0-AC5464DD0ABC}" destId="{E8E4A375-CAAD-4C24-AFD9-A99D9092EA3C}" srcOrd="0" destOrd="0" presId="urn:microsoft.com/office/officeart/2008/layout/SquareAccentList"/>
    <dgm:cxn modelId="{FFA07D69-7CF1-4E03-AAAA-AF922964FA5F}" srcId="{44178757-1F6E-4A81-B70A-0636D573DC55}" destId="{6C54DE41-8A5E-4F2E-A06B-6A09FDFE7425}" srcOrd="1" destOrd="0" parTransId="{7C604A9C-C35E-49D6-94B1-D169F1115869}" sibTransId="{DF072CF6-C84E-4F92-8586-35084FAE6FB4}"/>
    <dgm:cxn modelId="{0869A8FD-A226-4807-B008-25B3E91DCEF5}" srcId="{B262D914-D063-454B-A26F-79E06A150480}" destId="{3F819225-D063-4572-9750-3F34823FC4AF}" srcOrd="0" destOrd="0" parTransId="{814EC688-6223-4512-9880-24FE23632AE2}" sibTransId="{239BB6D1-0671-4FA8-9C90-5F27D131E4AC}"/>
    <dgm:cxn modelId="{59E4C0CD-F5A3-4924-AE37-29662AADDB4A}" srcId="{44178757-1F6E-4A81-B70A-0636D573DC55}" destId="{DCF4EA33-01CD-46FD-9DE5-4AEED84C0AFF}" srcOrd="2" destOrd="0" parTransId="{9E77C5F3-D513-43B8-8D55-916C21B9A6CC}" sibTransId="{710EBF22-9308-4ED8-8171-8BF67E478E99}"/>
    <dgm:cxn modelId="{2DA6B78D-6E6D-485A-97E0-0C3538C16B96}" type="presOf" srcId="{64CB4310-3D41-4D70-9C24-07C06D99CC98}" destId="{A148B6D0-506F-4FAF-8251-BF21EA1C7B55}" srcOrd="0" destOrd="0" presId="urn:microsoft.com/office/officeart/2008/layout/SquareAccentList"/>
    <dgm:cxn modelId="{840B7330-A8DF-4BE4-B305-D2EC6B05C581}" type="presOf" srcId="{3F819225-D063-4572-9750-3F34823FC4AF}" destId="{5E921FE7-0F8D-45E3-B2E7-F3DF752DE1B5}" srcOrd="0" destOrd="0" presId="urn:microsoft.com/office/officeart/2008/layout/SquareAccentList"/>
    <dgm:cxn modelId="{8480BE26-831B-4F1A-A770-F020DFB8ADC7}" srcId="{C8FFC05C-2480-4545-97B0-AC5464DD0ABC}" destId="{B262D914-D063-454B-A26F-79E06A150480}" srcOrd="1" destOrd="0" parTransId="{A8905D12-466D-422C-97B7-58F2CA497DB6}" sibTransId="{24EF5C20-370E-44C0-BFE6-82D04C93F98A}"/>
    <dgm:cxn modelId="{5D83F009-7981-455B-9598-0139B600ADB1}" srcId="{C8FFC05C-2480-4545-97B0-AC5464DD0ABC}" destId="{44178757-1F6E-4A81-B70A-0636D573DC55}" srcOrd="0" destOrd="0" parTransId="{CE4D27A3-15A7-4497-A2F0-DEB07DE70BB0}" sibTransId="{F68F8A7B-D584-4E86-8261-80909CB022EA}"/>
    <dgm:cxn modelId="{113D29A4-A2AF-427B-88CF-0ADFE4A44B21}" type="presParOf" srcId="{E8E4A375-CAAD-4C24-AFD9-A99D9092EA3C}" destId="{E7803F61-22F6-4176-9E47-4FB81B014294}" srcOrd="0" destOrd="0" presId="urn:microsoft.com/office/officeart/2008/layout/SquareAccentList"/>
    <dgm:cxn modelId="{6B41086B-9CAE-4DEA-ABDF-CC8B85FE39E4}" type="presParOf" srcId="{E7803F61-22F6-4176-9E47-4FB81B014294}" destId="{CC712706-EC4D-4CE5-9144-07E1AE807F5F}" srcOrd="0" destOrd="0" presId="urn:microsoft.com/office/officeart/2008/layout/SquareAccentList"/>
    <dgm:cxn modelId="{15CAA626-8CE8-4C47-9530-88AAE41B9BB3}" type="presParOf" srcId="{CC712706-EC4D-4CE5-9144-07E1AE807F5F}" destId="{2E6C6D29-B5A1-4169-B70F-8E9AE095F759}" srcOrd="0" destOrd="0" presId="urn:microsoft.com/office/officeart/2008/layout/SquareAccentList"/>
    <dgm:cxn modelId="{6B8F99A1-5251-4958-AEB3-0725FBE7F2B2}" type="presParOf" srcId="{CC712706-EC4D-4CE5-9144-07E1AE807F5F}" destId="{9C4E226C-DDD4-4F64-99B0-C949F6758FF2}" srcOrd="1" destOrd="0" presId="urn:microsoft.com/office/officeart/2008/layout/SquareAccentList"/>
    <dgm:cxn modelId="{4F68D4D4-B6EC-4C4B-8259-5124760B83AD}" type="presParOf" srcId="{CC712706-EC4D-4CE5-9144-07E1AE807F5F}" destId="{16AAB3B8-C3AD-4526-84D2-4F94E2B04774}" srcOrd="2" destOrd="0" presId="urn:microsoft.com/office/officeart/2008/layout/SquareAccentList"/>
    <dgm:cxn modelId="{E571AAD3-8715-4DCF-8405-37FF3B5162F6}" type="presParOf" srcId="{E7803F61-22F6-4176-9E47-4FB81B014294}" destId="{B13DBC5F-2EAF-4411-BE94-909496555CD3}" srcOrd="1" destOrd="0" presId="urn:microsoft.com/office/officeart/2008/layout/SquareAccentList"/>
    <dgm:cxn modelId="{39451CEF-6F7A-4702-966E-F050B6537CDE}" type="presParOf" srcId="{B13DBC5F-2EAF-4411-BE94-909496555CD3}" destId="{C6909DD1-6654-46BC-B6C7-02BBF264E2C7}" srcOrd="0" destOrd="0" presId="urn:microsoft.com/office/officeart/2008/layout/SquareAccentList"/>
    <dgm:cxn modelId="{C63ACE15-B30A-4D5C-9FEA-3D102EA08B8D}" type="presParOf" srcId="{C6909DD1-6654-46BC-B6C7-02BBF264E2C7}" destId="{8F654B0E-A715-4125-9250-1B0DE40314F5}" srcOrd="0" destOrd="0" presId="urn:microsoft.com/office/officeart/2008/layout/SquareAccentList"/>
    <dgm:cxn modelId="{24A39364-6699-4DC7-9E0D-FB820B9B675B}" type="presParOf" srcId="{C6909DD1-6654-46BC-B6C7-02BBF264E2C7}" destId="{6AC83ED2-D369-4468-881C-A04680FD6774}" srcOrd="1" destOrd="0" presId="urn:microsoft.com/office/officeart/2008/layout/SquareAccentList"/>
    <dgm:cxn modelId="{84847AC2-6462-4EA6-9ECF-A6EC5DF455A9}" type="presParOf" srcId="{B13DBC5F-2EAF-4411-BE94-909496555CD3}" destId="{58F56C14-A3F8-4D7E-8783-380B088DECA6}" srcOrd="1" destOrd="0" presId="urn:microsoft.com/office/officeart/2008/layout/SquareAccentList"/>
    <dgm:cxn modelId="{892BEF9C-CD80-44FA-9B56-D3EB4997241F}" type="presParOf" srcId="{58F56C14-A3F8-4D7E-8783-380B088DECA6}" destId="{98E0E6EE-FDD5-4399-8992-4E1D670A629D}" srcOrd="0" destOrd="0" presId="urn:microsoft.com/office/officeart/2008/layout/SquareAccentList"/>
    <dgm:cxn modelId="{2420CCC3-D7C0-4E79-B467-B9AFFECFF912}" type="presParOf" srcId="{58F56C14-A3F8-4D7E-8783-380B088DECA6}" destId="{184FF037-5EF3-4EE6-B36D-28B83776B03B}" srcOrd="1" destOrd="0" presId="urn:microsoft.com/office/officeart/2008/layout/SquareAccentList"/>
    <dgm:cxn modelId="{339BF8DC-F3AE-45E9-B2ED-F2423E83C19A}" type="presParOf" srcId="{B13DBC5F-2EAF-4411-BE94-909496555CD3}" destId="{BFA950B9-C753-4C87-A425-78312E313BA1}" srcOrd="2" destOrd="0" presId="urn:microsoft.com/office/officeart/2008/layout/SquareAccentList"/>
    <dgm:cxn modelId="{2506A34A-32D1-4719-AB7D-1F619473AE9A}" type="presParOf" srcId="{BFA950B9-C753-4C87-A425-78312E313BA1}" destId="{CA7A3F96-8E49-4131-B84B-B83E00C39979}" srcOrd="0" destOrd="0" presId="urn:microsoft.com/office/officeart/2008/layout/SquareAccentList"/>
    <dgm:cxn modelId="{55E5745C-F396-4834-810E-21AB14259C4A}" type="presParOf" srcId="{BFA950B9-C753-4C87-A425-78312E313BA1}" destId="{8B2F12C6-DD57-41AD-AD97-E25A39E51234}" srcOrd="1" destOrd="0" presId="urn:microsoft.com/office/officeart/2008/layout/SquareAccentList"/>
    <dgm:cxn modelId="{203A326C-EBAB-4BEA-A6E9-8DC3DC0E5512}" type="presParOf" srcId="{B13DBC5F-2EAF-4411-BE94-909496555CD3}" destId="{A9C0DE3A-20BA-4BB6-8CD8-6590209F3308}" srcOrd="3" destOrd="0" presId="urn:microsoft.com/office/officeart/2008/layout/SquareAccentList"/>
    <dgm:cxn modelId="{8B548532-9A61-489A-ABDF-CAADFB37D2C8}" type="presParOf" srcId="{A9C0DE3A-20BA-4BB6-8CD8-6590209F3308}" destId="{919D7221-3C0C-4876-9D08-6AD3F43B1FBC}" srcOrd="0" destOrd="0" presId="urn:microsoft.com/office/officeart/2008/layout/SquareAccentList"/>
    <dgm:cxn modelId="{52B4F46F-0F73-4821-B5DB-119EFD90F536}" type="presParOf" srcId="{A9C0DE3A-20BA-4BB6-8CD8-6590209F3308}" destId="{A148B6D0-506F-4FAF-8251-BF21EA1C7B55}" srcOrd="1" destOrd="0" presId="urn:microsoft.com/office/officeart/2008/layout/SquareAccentList"/>
    <dgm:cxn modelId="{FF22560F-7BF2-4F5D-9D2B-85B2DD0D65D9}" type="presParOf" srcId="{E8E4A375-CAAD-4C24-AFD9-A99D9092EA3C}" destId="{2DB56953-2274-4B81-A8EA-34774C26ABC5}" srcOrd="1" destOrd="0" presId="urn:microsoft.com/office/officeart/2008/layout/SquareAccentList"/>
    <dgm:cxn modelId="{2640F1CE-24B3-429E-9F26-EB4D4CB21F41}" type="presParOf" srcId="{2DB56953-2274-4B81-A8EA-34774C26ABC5}" destId="{AA4FC2D0-8F9D-4FE6-9D74-BF14AC9D3612}" srcOrd="0" destOrd="0" presId="urn:microsoft.com/office/officeart/2008/layout/SquareAccentList"/>
    <dgm:cxn modelId="{EEC8F29C-6FEC-4748-9383-BEF66C42D802}" type="presParOf" srcId="{AA4FC2D0-8F9D-4FE6-9D74-BF14AC9D3612}" destId="{8B5CEE95-3500-48DF-B183-1EE683C4F0E5}" srcOrd="0" destOrd="0" presId="urn:microsoft.com/office/officeart/2008/layout/SquareAccentList"/>
    <dgm:cxn modelId="{07D7D162-EC92-43A5-8E40-369388CE96E3}" type="presParOf" srcId="{AA4FC2D0-8F9D-4FE6-9D74-BF14AC9D3612}" destId="{58352C00-0073-4309-9C09-ADB239ABA5CF}" srcOrd="1" destOrd="0" presId="urn:microsoft.com/office/officeart/2008/layout/SquareAccentList"/>
    <dgm:cxn modelId="{76E45B73-EEA1-4A1B-BB87-6E1619069053}" type="presParOf" srcId="{AA4FC2D0-8F9D-4FE6-9D74-BF14AC9D3612}" destId="{6D02E78E-A766-471E-BAD6-43CF0EF30538}" srcOrd="2" destOrd="0" presId="urn:microsoft.com/office/officeart/2008/layout/SquareAccentList"/>
    <dgm:cxn modelId="{05125343-1EE9-496F-A193-94B1DAD078CC}" type="presParOf" srcId="{2DB56953-2274-4B81-A8EA-34774C26ABC5}" destId="{817DB3EE-32CF-4210-BED5-3117F962C2E9}" srcOrd="1" destOrd="0" presId="urn:microsoft.com/office/officeart/2008/layout/SquareAccentList"/>
    <dgm:cxn modelId="{63920BB3-8DE2-43C0-B545-DD565AD2A1F7}" type="presParOf" srcId="{817DB3EE-32CF-4210-BED5-3117F962C2E9}" destId="{F933D62E-5EA1-4920-A72B-728629E01027}" srcOrd="0" destOrd="0" presId="urn:microsoft.com/office/officeart/2008/layout/SquareAccentList"/>
    <dgm:cxn modelId="{7EFC5F04-945B-4A83-8E47-CB86380469B9}" type="presParOf" srcId="{F933D62E-5EA1-4920-A72B-728629E01027}" destId="{779596B9-6CBB-4E3C-A06A-AD1914628D92}" srcOrd="0" destOrd="0" presId="urn:microsoft.com/office/officeart/2008/layout/SquareAccentList"/>
    <dgm:cxn modelId="{67CE00FA-EC62-4602-A66C-C3D548F587DC}" type="presParOf" srcId="{F933D62E-5EA1-4920-A72B-728629E01027}" destId="{5E921FE7-0F8D-45E3-B2E7-F3DF752DE1B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FFC05C-2480-4545-97B0-AC5464DD0ABC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44178757-1F6E-4A81-B70A-0636D573DC55}">
      <dgm:prSet phldrT="[Texto]" custT="1"/>
      <dgm:spPr/>
      <dgm:t>
        <a:bodyPr/>
        <a:lstStyle/>
        <a:p>
          <a:pPr algn="ctr"/>
          <a:r>
            <a:rPr lang="es-ES" sz="2000" b="1" dirty="0" smtClean="0">
              <a:solidFill>
                <a:srgbClr val="C00000"/>
              </a:solidFill>
              <a:latin typeface="Calibi"/>
            </a:rPr>
            <a:t>V</a:t>
          </a:r>
          <a:r>
            <a:rPr lang="es-ES" sz="2000" b="1" dirty="0" smtClean="0">
              <a:solidFill>
                <a:schemeClr val="bg1"/>
              </a:solidFill>
              <a:latin typeface="Calibi"/>
            </a:rPr>
            <a:t> Conclusiones y Recomendaciones</a:t>
          </a:r>
          <a:endParaRPr lang="es-VE" sz="2000" b="1" dirty="0">
            <a:solidFill>
              <a:schemeClr val="bg1"/>
            </a:solidFill>
            <a:latin typeface="Calibi"/>
          </a:endParaRPr>
        </a:p>
      </dgm:t>
    </dgm:pt>
    <dgm:pt modelId="{CE4D27A3-15A7-4497-A2F0-DEB07DE70BB0}" type="parTrans" cxnId="{5D83F009-7981-455B-9598-0139B600ADB1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F68F8A7B-D584-4E86-8261-80909CB022EA}" type="sibTrans" cxnId="{5D83F009-7981-455B-9598-0139B600ADB1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F4ED5E33-BBE5-4561-A4DB-099DB7852155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bg1"/>
              </a:solidFill>
              <a:latin typeface="Calibi"/>
            </a:rPr>
            <a:t>Conclusiones</a:t>
          </a:r>
          <a:endParaRPr lang="es-VE" sz="1400" dirty="0">
            <a:solidFill>
              <a:schemeClr val="bg1"/>
            </a:solidFill>
            <a:latin typeface="Calibi"/>
          </a:endParaRPr>
        </a:p>
      </dgm:t>
    </dgm:pt>
    <dgm:pt modelId="{A338636E-9FFD-4955-A24C-A95B2F38A008}" type="parTrans" cxnId="{DA19995A-C2FA-427D-9BEF-7E9AA08F5FF8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CB3A0940-76AF-4313-B010-F326CA592228}" type="sibTrans" cxnId="{DA19995A-C2FA-427D-9BEF-7E9AA08F5FF8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EC10AE72-6DA5-47D8-978F-947A7F09BC67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bg1"/>
              </a:solidFill>
              <a:latin typeface="Calibi"/>
            </a:rPr>
            <a:t>Recomendaciones</a:t>
          </a:r>
          <a:endParaRPr lang="es-VE" sz="1400" dirty="0">
            <a:solidFill>
              <a:schemeClr val="bg1"/>
            </a:solidFill>
            <a:latin typeface="Calibi"/>
          </a:endParaRPr>
        </a:p>
      </dgm:t>
    </dgm:pt>
    <dgm:pt modelId="{AE44934F-9489-44AA-92B9-B97D25EA7C14}" type="parTrans" cxnId="{AC373AB3-9283-4100-B64F-1A4639DB5165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E10A3B42-AE00-43B5-ABCA-15ADBD82D56E}" type="sibTrans" cxnId="{AC373AB3-9283-4100-B64F-1A4639DB5165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E8E4A375-CAAD-4C24-AFD9-A99D9092EA3C}" type="pres">
      <dgm:prSet presAssocID="{C8FFC05C-2480-4545-97B0-AC5464DD0ABC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s-VE"/>
        </a:p>
      </dgm:t>
    </dgm:pt>
    <dgm:pt modelId="{E7803F61-22F6-4176-9E47-4FB81B014294}" type="pres">
      <dgm:prSet presAssocID="{44178757-1F6E-4A81-B70A-0636D573DC55}" presName="root" presStyleCnt="0">
        <dgm:presLayoutVars>
          <dgm:chMax/>
          <dgm:chPref/>
        </dgm:presLayoutVars>
      </dgm:prSet>
      <dgm:spPr/>
    </dgm:pt>
    <dgm:pt modelId="{CC712706-EC4D-4CE5-9144-07E1AE807F5F}" type="pres">
      <dgm:prSet presAssocID="{44178757-1F6E-4A81-B70A-0636D573DC55}" presName="rootComposite" presStyleCnt="0">
        <dgm:presLayoutVars/>
      </dgm:prSet>
      <dgm:spPr/>
    </dgm:pt>
    <dgm:pt modelId="{2E6C6D29-B5A1-4169-B70F-8E9AE095F759}" type="pres">
      <dgm:prSet presAssocID="{44178757-1F6E-4A81-B70A-0636D573DC55}" presName="ParentAccent" presStyleLbl="alignNode1" presStyleIdx="0" presStyleCnt="1"/>
      <dgm:spPr/>
    </dgm:pt>
    <dgm:pt modelId="{9C4E226C-DDD4-4F64-99B0-C949F6758FF2}" type="pres">
      <dgm:prSet presAssocID="{44178757-1F6E-4A81-B70A-0636D573DC55}" presName="ParentSmallAccent" presStyleLbl="fgAcc1" presStyleIdx="0" presStyleCnt="1"/>
      <dgm:spPr/>
    </dgm:pt>
    <dgm:pt modelId="{16AAB3B8-C3AD-4526-84D2-4F94E2B04774}" type="pres">
      <dgm:prSet presAssocID="{44178757-1F6E-4A81-B70A-0636D573DC55}" presName="Parent" presStyleLbl="revTx" presStyleIdx="0" presStyleCnt="3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B13DBC5F-2EAF-4411-BE94-909496555CD3}" type="pres">
      <dgm:prSet presAssocID="{44178757-1F6E-4A81-B70A-0636D573DC55}" presName="childShape" presStyleCnt="0">
        <dgm:presLayoutVars>
          <dgm:chMax val="0"/>
          <dgm:chPref val="0"/>
        </dgm:presLayoutVars>
      </dgm:prSet>
      <dgm:spPr/>
    </dgm:pt>
    <dgm:pt modelId="{C6909DD1-6654-46BC-B6C7-02BBF264E2C7}" type="pres">
      <dgm:prSet presAssocID="{F4ED5E33-BBE5-4561-A4DB-099DB7852155}" presName="childComposite" presStyleCnt="0">
        <dgm:presLayoutVars>
          <dgm:chMax val="0"/>
          <dgm:chPref val="0"/>
        </dgm:presLayoutVars>
      </dgm:prSet>
      <dgm:spPr/>
    </dgm:pt>
    <dgm:pt modelId="{8F654B0E-A715-4125-9250-1B0DE40314F5}" type="pres">
      <dgm:prSet presAssocID="{F4ED5E33-BBE5-4561-A4DB-099DB7852155}" presName="ChildAccent" presStyleLbl="solidFgAcc1" presStyleIdx="0" presStyleCnt="2"/>
      <dgm:spPr/>
    </dgm:pt>
    <dgm:pt modelId="{6AC83ED2-D369-4468-881C-A04680FD6774}" type="pres">
      <dgm:prSet presAssocID="{F4ED5E33-BBE5-4561-A4DB-099DB7852155}" presName="Child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771E7BD5-BA7B-4C69-8A58-792D379DEDD6}" type="pres">
      <dgm:prSet presAssocID="{EC10AE72-6DA5-47D8-978F-947A7F09BC67}" presName="childComposite" presStyleCnt="0">
        <dgm:presLayoutVars>
          <dgm:chMax val="0"/>
          <dgm:chPref val="0"/>
        </dgm:presLayoutVars>
      </dgm:prSet>
      <dgm:spPr/>
    </dgm:pt>
    <dgm:pt modelId="{688A5E5A-D6F0-4D46-85D3-1DECF9C15C6D}" type="pres">
      <dgm:prSet presAssocID="{EC10AE72-6DA5-47D8-978F-947A7F09BC67}" presName="ChildAccent" presStyleLbl="solidFgAcc1" presStyleIdx="1" presStyleCnt="2"/>
      <dgm:spPr/>
    </dgm:pt>
    <dgm:pt modelId="{E977D356-E513-434E-BFB9-66E40E324584}" type="pres">
      <dgm:prSet presAssocID="{EC10AE72-6DA5-47D8-978F-947A7F09BC67}" presName="Child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</dgm:ptLst>
  <dgm:cxnLst>
    <dgm:cxn modelId="{47D498CA-F55D-4134-9712-621DBD016D4B}" type="presOf" srcId="{F4ED5E33-BBE5-4561-A4DB-099DB7852155}" destId="{6AC83ED2-D369-4468-881C-A04680FD6774}" srcOrd="0" destOrd="0" presId="urn:microsoft.com/office/officeart/2008/layout/SquareAccentList"/>
    <dgm:cxn modelId="{88BF34E4-8331-4A35-9628-C344B08335FC}" type="presOf" srcId="{C8FFC05C-2480-4545-97B0-AC5464DD0ABC}" destId="{E8E4A375-CAAD-4C24-AFD9-A99D9092EA3C}" srcOrd="0" destOrd="0" presId="urn:microsoft.com/office/officeart/2008/layout/SquareAccentList"/>
    <dgm:cxn modelId="{E68AEB12-012D-44E3-BC73-004AD097A390}" type="presOf" srcId="{EC10AE72-6DA5-47D8-978F-947A7F09BC67}" destId="{E977D356-E513-434E-BFB9-66E40E324584}" srcOrd="0" destOrd="0" presId="urn:microsoft.com/office/officeart/2008/layout/SquareAccentList"/>
    <dgm:cxn modelId="{AC373AB3-9283-4100-B64F-1A4639DB5165}" srcId="{44178757-1F6E-4A81-B70A-0636D573DC55}" destId="{EC10AE72-6DA5-47D8-978F-947A7F09BC67}" srcOrd="1" destOrd="0" parTransId="{AE44934F-9489-44AA-92B9-B97D25EA7C14}" sibTransId="{E10A3B42-AE00-43B5-ABCA-15ADBD82D56E}"/>
    <dgm:cxn modelId="{D1F24407-8412-4D98-9C9C-9FCEE3A029ED}" type="presOf" srcId="{44178757-1F6E-4A81-B70A-0636D573DC55}" destId="{16AAB3B8-C3AD-4526-84D2-4F94E2B04774}" srcOrd="0" destOrd="0" presId="urn:microsoft.com/office/officeart/2008/layout/SquareAccentList"/>
    <dgm:cxn modelId="{DA19995A-C2FA-427D-9BEF-7E9AA08F5FF8}" srcId="{44178757-1F6E-4A81-B70A-0636D573DC55}" destId="{F4ED5E33-BBE5-4561-A4DB-099DB7852155}" srcOrd="0" destOrd="0" parTransId="{A338636E-9FFD-4955-A24C-A95B2F38A008}" sibTransId="{CB3A0940-76AF-4313-B010-F326CA592228}"/>
    <dgm:cxn modelId="{5D83F009-7981-455B-9598-0139B600ADB1}" srcId="{C8FFC05C-2480-4545-97B0-AC5464DD0ABC}" destId="{44178757-1F6E-4A81-B70A-0636D573DC55}" srcOrd="0" destOrd="0" parTransId="{CE4D27A3-15A7-4497-A2F0-DEB07DE70BB0}" sibTransId="{F68F8A7B-D584-4E86-8261-80909CB022EA}"/>
    <dgm:cxn modelId="{C01A45E6-EFE9-4F3F-8817-6A463A61FBDE}" type="presParOf" srcId="{E8E4A375-CAAD-4C24-AFD9-A99D9092EA3C}" destId="{E7803F61-22F6-4176-9E47-4FB81B014294}" srcOrd="0" destOrd="0" presId="urn:microsoft.com/office/officeart/2008/layout/SquareAccentList"/>
    <dgm:cxn modelId="{EA77FE57-1D06-4062-8163-D38F0D9E83C2}" type="presParOf" srcId="{E7803F61-22F6-4176-9E47-4FB81B014294}" destId="{CC712706-EC4D-4CE5-9144-07E1AE807F5F}" srcOrd="0" destOrd="0" presId="urn:microsoft.com/office/officeart/2008/layout/SquareAccentList"/>
    <dgm:cxn modelId="{2ADBE14A-F66B-4590-B51D-13DEDDE5BB19}" type="presParOf" srcId="{CC712706-EC4D-4CE5-9144-07E1AE807F5F}" destId="{2E6C6D29-B5A1-4169-B70F-8E9AE095F759}" srcOrd="0" destOrd="0" presId="urn:microsoft.com/office/officeart/2008/layout/SquareAccentList"/>
    <dgm:cxn modelId="{A9C2F754-C3BA-46AB-9E47-A47AE843B03C}" type="presParOf" srcId="{CC712706-EC4D-4CE5-9144-07E1AE807F5F}" destId="{9C4E226C-DDD4-4F64-99B0-C949F6758FF2}" srcOrd="1" destOrd="0" presId="urn:microsoft.com/office/officeart/2008/layout/SquareAccentList"/>
    <dgm:cxn modelId="{4F031BF7-348F-4A1B-8426-672BD01D97D5}" type="presParOf" srcId="{CC712706-EC4D-4CE5-9144-07E1AE807F5F}" destId="{16AAB3B8-C3AD-4526-84D2-4F94E2B04774}" srcOrd="2" destOrd="0" presId="urn:microsoft.com/office/officeart/2008/layout/SquareAccentList"/>
    <dgm:cxn modelId="{136306CE-CD6C-4798-891D-7F79656A6FDF}" type="presParOf" srcId="{E7803F61-22F6-4176-9E47-4FB81B014294}" destId="{B13DBC5F-2EAF-4411-BE94-909496555CD3}" srcOrd="1" destOrd="0" presId="urn:microsoft.com/office/officeart/2008/layout/SquareAccentList"/>
    <dgm:cxn modelId="{A39C8D53-BC36-46F3-9C74-AD356B87B952}" type="presParOf" srcId="{B13DBC5F-2EAF-4411-BE94-909496555CD3}" destId="{C6909DD1-6654-46BC-B6C7-02BBF264E2C7}" srcOrd="0" destOrd="0" presId="urn:microsoft.com/office/officeart/2008/layout/SquareAccentList"/>
    <dgm:cxn modelId="{127D457F-447F-41B1-8FD9-B3C335A47CAE}" type="presParOf" srcId="{C6909DD1-6654-46BC-B6C7-02BBF264E2C7}" destId="{8F654B0E-A715-4125-9250-1B0DE40314F5}" srcOrd="0" destOrd="0" presId="urn:microsoft.com/office/officeart/2008/layout/SquareAccentList"/>
    <dgm:cxn modelId="{7105F120-F619-42FE-B22E-8F5FF379BCD0}" type="presParOf" srcId="{C6909DD1-6654-46BC-B6C7-02BBF264E2C7}" destId="{6AC83ED2-D369-4468-881C-A04680FD6774}" srcOrd="1" destOrd="0" presId="urn:microsoft.com/office/officeart/2008/layout/SquareAccentList"/>
    <dgm:cxn modelId="{5145D587-C5F9-433F-9398-900EEA4B47B2}" type="presParOf" srcId="{B13DBC5F-2EAF-4411-BE94-909496555CD3}" destId="{771E7BD5-BA7B-4C69-8A58-792D379DEDD6}" srcOrd="1" destOrd="0" presId="urn:microsoft.com/office/officeart/2008/layout/SquareAccentList"/>
    <dgm:cxn modelId="{750C5264-B3B9-4202-A822-22FD2B76DD1B}" type="presParOf" srcId="{771E7BD5-BA7B-4C69-8A58-792D379DEDD6}" destId="{688A5E5A-D6F0-4D46-85D3-1DECF9C15C6D}" srcOrd="0" destOrd="0" presId="urn:microsoft.com/office/officeart/2008/layout/SquareAccentList"/>
    <dgm:cxn modelId="{5B96EEAB-8E6C-412F-8B14-DB140036B126}" type="presParOf" srcId="{771E7BD5-BA7B-4C69-8A58-792D379DEDD6}" destId="{E977D356-E513-434E-BFB9-66E40E324584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FFC05C-2480-4545-97B0-AC5464DD0ABC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44178757-1F6E-4A81-B70A-0636D573DC55}">
      <dgm:prSet phldrT="[Texto]" custT="1"/>
      <dgm:spPr/>
      <dgm:t>
        <a:bodyPr/>
        <a:lstStyle/>
        <a:p>
          <a:pPr algn="ctr"/>
          <a:r>
            <a:rPr lang="es-ES" sz="2000" b="1" dirty="0" smtClean="0">
              <a:solidFill>
                <a:srgbClr val="C00000"/>
              </a:solidFill>
              <a:latin typeface="Calibi"/>
            </a:rPr>
            <a:t>VI</a:t>
          </a:r>
          <a:r>
            <a:rPr lang="es-ES" sz="2000" b="1" dirty="0" smtClean="0">
              <a:solidFill>
                <a:schemeClr val="bg1"/>
              </a:solidFill>
              <a:latin typeface="Calibi"/>
            </a:rPr>
            <a:t> La Propuesta</a:t>
          </a:r>
          <a:endParaRPr lang="es-VE" sz="2000" b="1" dirty="0">
            <a:solidFill>
              <a:schemeClr val="bg1"/>
            </a:solidFill>
            <a:latin typeface="Calibi"/>
          </a:endParaRPr>
        </a:p>
      </dgm:t>
    </dgm:pt>
    <dgm:pt modelId="{CE4D27A3-15A7-4497-A2F0-DEB07DE70BB0}" type="parTrans" cxnId="{5D83F009-7981-455B-9598-0139B600ADB1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F68F8A7B-D584-4E86-8261-80909CB022EA}" type="sibTrans" cxnId="{5D83F009-7981-455B-9598-0139B600ADB1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F4ED5E33-BBE5-4561-A4DB-099DB7852155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bg1"/>
              </a:solidFill>
              <a:latin typeface="Calibi"/>
            </a:rPr>
            <a:t>Situación Actual</a:t>
          </a:r>
          <a:endParaRPr lang="es-VE" sz="1400" dirty="0">
            <a:solidFill>
              <a:schemeClr val="bg1"/>
            </a:solidFill>
            <a:latin typeface="Calibi"/>
          </a:endParaRPr>
        </a:p>
      </dgm:t>
    </dgm:pt>
    <dgm:pt modelId="{A338636E-9FFD-4955-A24C-A95B2F38A008}" type="parTrans" cxnId="{DA19995A-C2FA-427D-9BEF-7E9AA08F5FF8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CB3A0940-76AF-4313-B010-F326CA592228}" type="sibTrans" cxnId="{DA19995A-C2FA-427D-9BEF-7E9AA08F5FF8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6C54DE41-8A5E-4F2E-A06B-6A09FDFE7425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bg1"/>
              </a:solidFill>
              <a:latin typeface="Calibi"/>
            </a:rPr>
            <a:t>Objetivos</a:t>
          </a:r>
        </a:p>
        <a:p>
          <a:r>
            <a:rPr lang="es-ES" sz="1400" dirty="0" smtClean="0">
              <a:solidFill>
                <a:schemeClr val="bg1"/>
              </a:solidFill>
              <a:latin typeface="Calibi"/>
            </a:rPr>
            <a:t>* Objetivo General *Objetivos Específicos</a:t>
          </a:r>
          <a:endParaRPr lang="es-VE" sz="1400" dirty="0">
            <a:solidFill>
              <a:schemeClr val="bg1"/>
            </a:solidFill>
            <a:latin typeface="Calibi"/>
          </a:endParaRPr>
        </a:p>
      </dgm:t>
    </dgm:pt>
    <dgm:pt modelId="{7C604A9C-C35E-49D6-94B1-D169F1115869}" type="parTrans" cxnId="{FFA07D69-7CF1-4E03-AAAA-AF922964FA5F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DF072CF6-C84E-4F92-8586-35084FAE6FB4}" type="sibTrans" cxnId="{FFA07D69-7CF1-4E03-AAAA-AF922964FA5F}">
      <dgm:prSet/>
      <dgm:spPr/>
      <dgm:t>
        <a:bodyPr/>
        <a:lstStyle/>
        <a:p>
          <a:endParaRPr lang="es-VE" sz="1400">
            <a:solidFill>
              <a:schemeClr val="bg1"/>
            </a:solidFill>
            <a:latin typeface="Calibi"/>
          </a:endParaRPr>
        </a:p>
      </dgm:t>
    </dgm:pt>
    <dgm:pt modelId="{DCF4EA33-01CD-46FD-9DE5-4AEED84C0AFF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bg1"/>
              </a:solidFill>
              <a:latin typeface="Calibi"/>
            </a:rPr>
            <a:t>Alcances</a:t>
          </a:r>
          <a:endParaRPr lang="es-VE" sz="1400" dirty="0">
            <a:solidFill>
              <a:schemeClr val="bg1"/>
            </a:solidFill>
            <a:latin typeface="Calibi"/>
          </a:endParaRPr>
        </a:p>
      </dgm:t>
    </dgm:pt>
    <dgm:pt modelId="{9E77C5F3-D513-43B8-8D55-916C21B9A6CC}" type="parTrans" cxnId="{59E4C0CD-F5A3-4924-AE37-29662AADDB4A}">
      <dgm:prSet/>
      <dgm:spPr/>
      <dgm:t>
        <a:bodyPr/>
        <a:lstStyle/>
        <a:p>
          <a:endParaRPr lang="es-VE"/>
        </a:p>
      </dgm:t>
    </dgm:pt>
    <dgm:pt modelId="{710EBF22-9308-4ED8-8171-8BF67E478E99}" type="sibTrans" cxnId="{59E4C0CD-F5A3-4924-AE37-29662AADDB4A}">
      <dgm:prSet/>
      <dgm:spPr/>
      <dgm:t>
        <a:bodyPr/>
        <a:lstStyle/>
        <a:p>
          <a:endParaRPr lang="es-VE"/>
        </a:p>
      </dgm:t>
    </dgm:pt>
    <dgm:pt modelId="{4639A658-41C5-4D1F-A092-67FC1B90CA6E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bg1"/>
              </a:solidFill>
              <a:latin typeface="Calibi"/>
            </a:rPr>
            <a:t>Factibilidad Económica</a:t>
          </a:r>
          <a:endParaRPr lang="es-VE" sz="1400" dirty="0">
            <a:solidFill>
              <a:schemeClr val="bg1"/>
            </a:solidFill>
            <a:latin typeface="Calibi"/>
          </a:endParaRPr>
        </a:p>
      </dgm:t>
    </dgm:pt>
    <dgm:pt modelId="{C7A55572-27D3-40E4-B9E3-30A29AB5D338}" type="parTrans" cxnId="{93A6DAB1-8102-41C9-B557-4F419203957B}">
      <dgm:prSet/>
      <dgm:spPr/>
      <dgm:t>
        <a:bodyPr/>
        <a:lstStyle/>
        <a:p>
          <a:endParaRPr lang="es-VE"/>
        </a:p>
      </dgm:t>
    </dgm:pt>
    <dgm:pt modelId="{14A7540E-A390-4ACC-AD3C-5CC4D12D1737}" type="sibTrans" cxnId="{93A6DAB1-8102-41C9-B557-4F419203957B}">
      <dgm:prSet/>
      <dgm:spPr/>
      <dgm:t>
        <a:bodyPr/>
        <a:lstStyle/>
        <a:p>
          <a:endParaRPr lang="es-VE"/>
        </a:p>
      </dgm:t>
    </dgm:pt>
    <dgm:pt modelId="{565F5179-635F-4061-B2CD-94D5B947ED3C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bg1"/>
              </a:solidFill>
              <a:latin typeface="Calibi"/>
            </a:rPr>
            <a:t>Factibilidad Técnica</a:t>
          </a:r>
          <a:endParaRPr lang="es-VE" sz="1400" dirty="0">
            <a:solidFill>
              <a:schemeClr val="bg1"/>
            </a:solidFill>
            <a:latin typeface="Calibi"/>
          </a:endParaRPr>
        </a:p>
      </dgm:t>
    </dgm:pt>
    <dgm:pt modelId="{21DFA596-ABA5-476E-A354-FF49BB43B056}" type="parTrans" cxnId="{B6CF1159-92AC-4535-8B7D-99EA4FC89042}">
      <dgm:prSet/>
      <dgm:spPr/>
      <dgm:t>
        <a:bodyPr/>
        <a:lstStyle/>
        <a:p>
          <a:endParaRPr lang="es-VE"/>
        </a:p>
      </dgm:t>
    </dgm:pt>
    <dgm:pt modelId="{DC8E54DE-6EAC-43D6-B33A-F2AFD0F7E95B}" type="sibTrans" cxnId="{B6CF1159-92AC-4535-8B7D-99EA4FC89042}">
      <dgm:prSet/>
      <dgm:spPr/>
      <dgm:t>
        <a:bodyPr/>
        <a:lstStyle/>
        <a:p>
          <a:endParaRPr lang="es-VE"/>
        </a:p>
      </dgm:t>
    </dgm:pt>
    <dgm:pt modelId="{E5FC9154-72FA-43FB-896F-76A1513A353C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bg1"/>
              </a:solidFill>
              <a:latin typeface="Calibi"/>
            </a:rPr>
            <a:t>Factibilidad Operacional</a:t>
          </a:r>
          <a:endParaRPr lang="es-VE" sz="1400" dirty="0">
            <a:solidFill>
              <a:schemeClr val="bg1"/>
            </a:solidFill>
            <a:latin typeface="Calibi"/>
          </a:endParaRPr>
        </a:p>
      </dgm:t>
    </dgm:pt>
    <dgm:pt modelId="{3C9CBB8C-E32E-4035-95E5-C4E5EE138CC2}" type="parTrans" cxnId="{251BB88E-6728-4027-95C3-96E0C3ADE8E4}">
      <dgm:prSet/>
      <dgm:spPr/>
      <dgm:t>
        <a:bodyPr/>
        <a:lstStyle/>
        <a:p>
          <a:endParaRPr lang="es-VE"/>
        </a:p>
      </dgm:t>
    </dgm:pt>
    <dgm:pt modelId="{552BD1AF-D96C-4BA5-AC6A-058F090F6B47}" type="sibTrans" cxnId="{251BB88E-6728-4027-95C3-96E0C3ADE8E4}">
      <dgm:prSet/>
      <dgm:spPr/>
      <dgm:t>
        <a:bodyPr/>
        <a:lstStyle/>
        <a:p>
          <a:endParaRPr lang="es-VE"/>
        </a:p>
      </dgm:t>
    </dgm:pt>
    <dgm:pt modelId="{8246F39A-EC0C-44A4-AE6E-FE113C2FF3A2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bg1"/>
              </a:solidFill>
              <a:latin typeface="Calibi"/>
            </a:rPr>
            <a:t>Metodología </a:t>
          </a:r>
          <a:endParaRPr lang="es-VE" sz="1400" dirty="0">
            <a:solidFill>
              <a:schemeClr val="bg1"/>
            </a:solidFill>
            <a:latin typeface="Calibi"/>
          </a:endParaRPr>
        </a:p>
      </dgm:t>
    </dgm:pt>
    <dgm:pt modelId="{9DD9FFD3-7286-4CC0-B4D0-2C6C64F24C28}" type="parTrans" cxnId="{3960616A-C13E-46B0-8414-2C3028CE5155}">
      <dgm:prSet/>
      <dgm:spPr/>
      <dgm:t>
        <a:bodyPr/>
        <a:lstStyle/>
        <a:p>
          <a:endParaRPr lang="es-VE"/>
        </a:p>
      </dgm:t>
    </dgm:pt>
    <dgm:pt modelId="{9DD3AD84-ED37-4463-8545-74EE32DBFC1F}" type="sibTrans" cxnId="{3960616A-C13E-46B0-8414-2C3028CE5155}">
      <dgm:prSet/>
      <dgm:spPr/>
      <dgm:t>
        <a:bodyPr/>
        <a:lstStyle/>
        <a:p>
          <a:endParaRPr lang="es-VE"/>
        </a:p>
      </dgm:t>
    </dgm:pt>
    <dgm:pt modelId="{E8E4A375-CAAD-4C24-AFD9-A99D9092EA3C}" type="pres">
      <dgm:prSet presAssocID="{C8FFC05C-2480-4545-97B0-AC5464DD0ABC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s-VE"/>
        </a:p>
      </dgm:t>
    </dgm:pt>
    <dgm:pt modelId="{E7803F61-22F6-4176-9E47-4FB81B014294}" type="pres">
      <dgm:prSet presAssocID="{44178757-1F6E-4A81-B70A-0636D573DC55}" presName="root" presStyleCnt="0">
        <dgm:presLayoutVars>
          <dgm:chMax/>
          <dgm:chPref/>
        </dgm:presLayoutVars>
      </dgm:prSet>
      <dgm:spPr/>
    </dgm:pt>
    <dgm:pt modelId="{CC712706-EC4D-4CE5-9144-07E1AE807F5F}" type="pres">
      <dgm:prSet presAssocID="{44178757-1F6E-4A81-B70A-0636D573DC55}" presName="rootComposite" presStyleCnt="0">
        <dgm:presLayoutVars/>
      </dgm:prSet>
      <dgm:spPr/>
    </dgm:pt>
    <dgm:pt modelId="{2E6C6D29-B5A1-4169-B70F-8E9AE095F759}" type="pres">
      <dgm:prSet presAssocID="{44178757-1F6E-4A81-B70A-0636D573DC55}" presName="ParentAccent" presStyleLbl="alignNode1" presStyleIdx="0" presStyleCnt="1" custScaleY="105137" custLinFactNeighborX="0" custLinFactNeighborY="11456"/>
      <dgm:spPr/>
    </dgm:pt>
    <dgm:pt modelId="{9C4E226C-DDD4-4F64-99B0-C949F6758FF2}" type="pres">
      <dgm:prSet presAssocID="{44178757-1F6E-4A81-B70A-0636D573DC55}" presName="ParentSmallAccent" presStyleLbl="fgAcc1" presStyleIdx="0" presStyleCnt="1"/>
      <dgm:spPr/>
    </dgm:pt>
    <dgm:pt modelId="{16AAB3B8-C3AD-4526-84D2-4F94E2B04774}" type="pres">
      <dgm:prSet presAssocID="{44178757-1F6E-4A81-B70A-0636D573DC55}" presName="Parent" presStyleLbl="revTx" presStyleIdx="0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B13DBC5F-2EAF-4411-BE94-909496555CD3}" type="pres">
      <dgm:prSet presAssocID="{44178757-1F6E-4A81-B70A-0636D573DC55}" presName="childShape" presStyleCnt="0">
        <dgm:presLayoutVars>
          <dgm:chMax val="0"/>
          <dgm:chPref val="0"/>
        </dgm:presLayoutVars>
      </dgm:prSet>
      <dgm:spPr/>
    </dgm:pt>
    <dgm:pt modelId="{C6909DD1-6654-46BC-B6C7-02BBF264E2C7}" type="pres">
      <dgm:prSet presAssocID="{F4ED5E33-BBE5-4561-A4DB-099DB7852155}" presName="childComposite" presStyleCnt="0">
        <dgm:presLayoutVars>
          <dgm:chMax val="0"/>
          <dgm:chPref val="0"/>
        </dgm:presLayoutVars>
      </dgm:prSet>
      <dgm:spPr/>
    </dgm:pt>
    <dgm:pt modelId="{8F654B0E-A715-4125-9250-1B0DE40314F5}" type="pres">
      <dgm:prSet presAssocID="{F4ED5E33-BBE5-4561-A4DB-099DB7852155}" presName="ChildAccent" presStyleLbl="solidFgAcc1" presStyleIdx="0" presStyleCnt="7"/>
      <dgm:spPr/>
    </dgm:pt>
    <dgm:pt modelId="{6AC83ED2-D369-4468-881C-A04680FD6774}" type="pres">
      <dgm:prSet presAssocID="{F4ED5E33-BBE5-4561-A4DB-099DB7852155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58F56C14-A3F8-4D7E-8783-380B088DECA6}" type="pres">
      <dgm:prSet presAssocID="{6C54DE41-8A5E-4F2E-A06B-6A09FDFE7425}" presName="childComposite" presStyleCnt="0">
        <dgm:presLayoutVars>
          <dgm:chMax val="0"/>
          <dgm:chPref val="0"/>
        </dgm:presLayoutVars>
      </dgm:prSet>
      <dgm:spPr/>
    </dgm:pt>
    <dgm:pt modelId="{98E0E6EE-FDD5-4399-8992-4E1D670A629D}" type="pres">
      <dgm:prSet presAssocID="{6C54DE41-8A5E-4F2E-A06B-6A09FDFE7425}" presName="ChildAccent" presStyleLbl="solidFgAcc1" presStyleIdx="1" presStyleCnt="7"/>
      <dgm:spPr/>
    </dgm:pt>
    <dgm:pt modelId="{184FF037-5EF3-4EE6-B36D-28B83776B03B}" type="pres">
      <dgm:prSet presAssocID="{6C54DE41-8A5E-4F2E-A06B-6A09FDFE7425}" presName="Child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BFA950B9-C753-4C87-A425-78312E313BA1}" type="pres">
      <dgm:prSet presAssocID="{DCF4EA33-01CD-46FD-9DE5-4AEED84C0AFF}" presName="childComposite" presStyleCnt="0">
        <dgm:presLayoutVars>
          <dgm:chMax val="0"/>
          <dgm:chPref val="0"/>
        </dgm:presLayoutVars>
      </dgm:prSet>
      <dgm:spPr/>
    </dgm:pt>
    <dgm:pt modelId="{CA7A3F96-8E49-4131-B84B-B83E00C39979}" type="pres">
      <dgm:prSet presAssocID="{DCF4EA33-01CD-46FD-9DE5-4AEED84C0AFF}" presName="ChildAccent" presStyleLbl="solidFgAcc1" presStyleIdx="2" presStyleCnt="7"/>
      <dgm:spPr/>
    </dgm:pt>
    <dgm:pt modelId="{8B2F12C6-DD57-41AD-AD97-E25A39E51234}" type="pres">
      <dgm:prSet presAssocID="{DCF4EA33-01CD-46FD-9DE5-4AEED84C0AFF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29C04D14-5D05-4419-8DD3-A4AD220C4A8F}" type="pres">
      <dgm:prSet presAssocID="{4639A658-41C5-4D1F-A092-67FC1B90CA6E}" presName="childComposite" presStyleCnt="0">
        <dgm:presLayoutVars>
          <dgm:chMax val="0"/>
          <dgm:chPref val="0"/>
        </dgm:presLayoutVars>
      </dgm:prSet>
      <dgm:spPr/>
    </dgm:pt>
    <dgm:pt modelId="{E0FDF1E0-F39B-4B36-8909-2902A05BEAC2}" type="pres">
      <dgm:prSet presAssocID="{4639A658-41C5-4D1F-A092-67FC1B90CA6E}" presName="ChildAccent" presStyleLbl="solidFgAcc1" presStyleIdx="3" presStyleCnt="7"/>
      <dgm:spPr/>
    </dgm:pt>
    <dgm:pt modelId="{0697627B-892D-4F05-BE2D-892F6FD213CA}" type="pres">
      <dgm:prSet presAssocID="{4639A658-41C5-4D1F-A092-67FC1B90CA6E}" presName="Child" presStyleLbl="revTx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82892C48-B6DB-449C-8969-0EF18218CD9C}" type="pres">
      <dgm:prSet presAssocID="{565F5179-635F-4061-B2CD-94D5B947ED3C}" presName="childComposite" presStyleCnt="0">
        <dgm:presLayoutVars>
          <dgm:chMax val="0"/>
          <dgm:chPref val="0"/>
        </dgm:presLayoutVars>
      </dgm:prSet>
      <dgm:spPr/>
    </dgm:pt>
    <dgm:pt modelId="{10727CEE-6DF7-4CB4-AC33-F9C158AD50FC}" type="pres">
      <dgm:prSet presAssocID="{565F5179-635F-4061-B2CD-94D5B947ED3C}" presName="ChildAccent" presStyleLbl="solidFgAcc1" presStyleIdx="4" presStyleCnt="7"/>
      <dgm:spPr/>
    </dgm:pt>
    <dgm:pt modelId="{518FF9BA-3172-493D-A06C-6A0C128CFAA9}" type="pres">
      <dgm:prSet presAssocID="{565F5179-635F-4061-B2CD-94D5B947ED3C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636E5917-CB0F-4755-B4AD-B183D0B82A53}" type="pres">
      <dgm:prSet presAssocID="{E5FC9154-72FA-43FB-896F-76A1513A353C}" presName="childComposite" presStyleCnt="0">
        <dgm:presLayoutVars>
          <dgm:chMax val="0"/>
          <dgm:chPref val="0"/>
        </dgm:presLayoutVars>
      </dgm:prSet>
      <dgm:spPr/>
    </dgm:pt>
    <dgm:pt modelId="{0480E3EE-F0D2-4CDB-B23B-4F2AECFE7DD8}" type="pres">
      <dgm:prSet presAssocID="{E5FC9154-72FA-43FB-896F-76A1513A353C}" presName="ChildAccent" presStyleLbl="solidFgAcc1" presStyleIdx="5" presStyleCnt="7"/>
      <dgm:spPr/>
    </dgm:pt>
    <dgm:pt modelId="{4BA93F53-EAC4-44BD-88A7-A6EF2CAB21BD}" type="pres">
      <dgm:prSet presAssocID="{E5FC9154-72FA-43FB-896F-76A1513A353C}" presName="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7FA94FC4-0843-4BC8-99A8-944FDD73AAC4}" type="pres">
      <dgm:prSet presAssocID="{8246F39A-EC0C-44A4-AE6E-FE113C2FF3A2}" presName="childComposite" presStyleCnt="0">
        <dgm:presLayoutVars>
          <dgm:chMax val="0"/>
          <dgm:chPref val="0"/>
        </dgm:presLayoutVars>
      </dgm:prSet>
      <dgm:spPr/>
    </dgm:pt>
    <dgm:pt modelId="{D93A2002-5FAC-47D9-A3D3-5DAB68F99627}" type="pres">
      <dgm:prSet presAssocID="{8246F39A-EC0C-44A4-AE6E-FE113C2FF3A2}" presName="ChildAccent" presStyleLbl="solidFgAcc1" presStyleIdx="6" presStyleCnt="7"/>
      <dgm:spPr/>
    </dgm:pt>
    <dgm:pt modelId="{5544B33F-D7FC-4643-937E-C0ABF6A1C460}" type="pres">
      <dgm:prSet presAssocID="{8246F39A-EC0C-44A4-AE6E-FE113C2FF3A2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</dgm:ptLst>
  <dgm:cxnLst>
    <dgm:cxn modelId="{1976746C-176E-43E0-9ED3-07D8D9EEAD41}" type="presOf" srcId="{C8FFC05C-2480-4545-97B0-AC5464DD0ABC}" destId="{E8E4A375-CAAD-4C24-AFD9-A99D9092EA3C}" srcOrd="0" destOrd="0" presId="urn:microsoft.com/office/officeart/2008/layout/SquareAccentList"/>
    <dgm:cxn modelId="{6CA1F57F-8113-45AB-98D0-EC14492986CD}" type="presOf" srcId="{6C54DE41-8A5E-4F2E-A06B-6A09FDFE7425}" destId="{184FF037-5EF3-4EE6-B36D-28B83776B03B}" srcOrd="0" destOrd="0" presId="urn:microsoft.com/office/officeart/2008/layout/SquareAccentList"/>
    <dgm:cxn modelId="{93A6DAB1-8102-41C9-B557-4F419203957B}" srcId="{44178757-1F6E-4A81-B70A-0636D573DC55}" destId="{4639A658-41C5-4D1F-A092-67FC1B90CA6E}" srcOrd="3" destOrd="0" parTransId="{C7A55572-27D3-40E4-B9E3-30A29AB5D338}" sibTransId="{14A7540E-A390-4ACC-AD3C-5CC4D12D1737}"/>
    <dgm:cxn modelId="{51CAB6D8-62CA-4881-A305-EC4BDAC347F0}" type="presOf" srcId="{E5FC9154-72FA-43FB-896F-76A1513A353C}" destId="{4BA93F53-EAC4-44BD-88A7-A6EF2CAB21BD}" srcOrd="0" destOrd="0" presId="urn:microsoft.com/office/officeart/2008/layout/SquareAccentList"/>
    <dgm:cxn modelId="{82428CEE-BAEF-4DC3-A5A4-9F26CC8AE38A}" type="presOf" srcId="{8246F39A-EC0C-44A4-AE6E-FE113C2FF3A2}" destId="{5544B33F-D7FC-4643-937E-C0ABF6A1C460}" srcOrd="0" destOrd="0" presId="urn:microsoft.com/office/officeart/2008/layout/SquareAccentList"/>
    <dgm:cxn modelId="{3960616A-C13E-46B0-8414-2C3028CE5155}" srcId="{44178757-1F6E-4A81-B70A-0636D573DC55}" destId="{8246F39A-EC0C-44A4-AE6E-FE113C2FF3A2}" srcOrd="6" destOrd="0" parTransId="{9DD9FFD3-7286-4CC0-B4D0-2C6C64F24C28}" sibTransId="{9DD3AD84-ED37-4463-8545-74EE32DBFC1F}"/>
    <dgm:cxn modelId="{FFA07D69-7CF1-4E03-AAAA-AF922964FA5F}" srcId="{44178757-1F6E-4A81-B70A-0636D573DC55}" destId="{6C54DE41-8A5E-4F2E-A06B-6A09FDFE7425}" srcOrd="1" destOrd="0" parTransId="{7C604A9C-C35E-49D6-94B1-D169F1115869}" sibTransId="{DF072CF6-C84E-4F92-8586-35084FAE6FB4}"/>
    <dgm:cxn modelId="{523D7C1B-45CB-4D6E-8B27-DA606EE3EB14}" type="presOf" srcId="{44178757-1F6E-4A81-B70A-0636D573DC55}" destId="{16AAB3B8-C3AD-4526-84D2-4F94E2B04774}" srcOrd="0" destOrd="0" presId="urn:microsoft.com/office/officeart/2008/layout/SquareAccentList"/>
    <dgm:cxn modelId="{DA19995A-C2FA-427D-9BEF-7E9AA08F5FF8}" srcId="{44178757-1F6E-4A81-B70A-0636D573DC55}" destId="{F4ED5E33-BBE5-4561-A4DB-099DB7852155}" srcOrd="0" destOrd="0" parTransId="{A338636E-9FFD-4955-A24C-A95B2F38A008}" sibTransId="{CB3A0940-76AF-4313-B010-F326CA592228}"/>
    <dgm:cxn modelId="{9B68D9DE-ABA3-4C0A-A9B8-E6B381954758}" type="presOf" srcId="{4639A658-41C5-4D1F-A092-67FC1B90CA6E}" destId="{0697627B-892D-4F05-BE2D-892F6FD213CA}" srcOrd="0" destOrd="0" presId="urn:microsoft.com/office/officeart/2008/layout/SquareAccentList"/>
    <dgm:cxn modelId="{0A33EF50-8C47-4FD3-BF2C-6972DF4DE7B7}" type="presOf" srcId="{F4ED5E33-BBE5-4561-A4DB-099DB7852155}" destId="{6AC83ED2-D369-4468-881C-A04680FD6774}" srcOrd="0" destOrd="0" presId="urn:microsoft.com/office/officeart/2008/layout/SquareAccentList"/>
    <dgm:cxn modelId="{103BEC67-11FD-4EBA-B54E-20F46E2CA577}" type="presOf" srcId="{565F5179-635F-4061-B2CD-94D5B947ED3C}" destId="{518FF9BA-3172-493D-A06C-6A0C128CFAA9}" srcOrd="0" destOrd="0" presId="urn:microsoft.com/office/officeart/2008/layout/SquareAccentList"/>
    <dgm:cxn modelId="{480D0C69-9180-4073-BD7A-6B1C00570545}" type="presOf" srcId="{DCF4EA33-01CD-46FD-9DE5-4AEED84C0AFF}" destId="{8B2F12C6-DD57-41AD-AD97-E25A39E51234}" srcOrd="0" destOrd="0" presId="urn:microsoft.com/office/officeart/2008/layout/SquareAccentList"/>
    <dgm:cxn modelId="{B6CF1159-92AC-4535-8B7D-99EA4FC89042}" srcId="{44178757-1F6E-4A81-B70A-0636D573DC55}" destId="{565F5179-635F-4061-B2CD-94D5B947ED3C}" srcOrd="4" destOrd="0" parTransId="{21DFA596-ABA5-476E-A354-FF49BB43B056}" sibTransId="{DC8E54DE-6EAC-43D6-B33A-F2AFD0F7E95B}"/>
    <dgm:cxn modelId="{251BB88E-6728-4027-95C3-96E0C3ADE8E4}" srcId="{44178757-1F6E-4A81-B70A-0636D573DC55}" destId="{E5FC9154-72FA-43FB-896F-76A1513A353C}" srcOrd="5" destOrd="0" parTransId="{3C9CBB8C-E32E-4035-95E5-C4E5EE138CC2}" sibTransId="{552BD1AF-D96C-4BA5-AC6A-058F090F6B47}"/>
    <dgm:cxn modelId="{59E4C0CD-F5A3-4924-AE37-29662AADDB4A}" srcId="{44178757-1F6E-4A81-B70A-0636D573DC55}" destId="{DCF4EA33-01CD-46FD-9DE5-4AEED84C0AFF}" srcOrd="2" destOrd="0" parTransId="{9E77C5F3-D513-43B8-8D55-916C21B9A6CC}" sibTransId="{710EBF22-9308-4ED8-8171-8BF67E478E99}"/>
    <dgm:cxn modelId="{5D83F009-7981-455B-9598-0139B600ADB1}" srcId="{C8FFC05C-2480-4545-97B0-AC5464DD0ABC}" destId="{44178757-1F6E-4A81-B70A-0636D573DC55}" srcOrd="0" destOrd="0" parTransId="{CE4D27A3-15A7-4497-A2F0-DEB07DE70BB0}" sibTransId="{F68F8A7B-D584-4E86-8261-80909CB022EA}"/>
    <dgm:cxn modelId="{D8D8D530-71B9-431C-A121-E07891616A8A}" type="presParOf" srcId="{E8E4A375-CAAD-4C24-AFD9-A99D9092EA3C}" destId="{E7803F61-22F6-4176-9E47-4FB81B014294}" srcOrd="0" destOrd="0" presId="urn:microsoft.com/office/officeart/2008/layout/SquareAccentList"/>
    <dgm:cxn modelId="{865D18EB-C14E-4519-99F8-D00478812B3A}" type="presParOf" srcId="{E7803F61-22F6-4176-9E47-4FB81B014294}" destId="{CC712706-EC4D-4CE5-9144-07E1AE807F5F}" srcOrd="0" destOrd="0" presId="urn:microsoft.com/office/officeart/2008/layout/SquareAccentList"/>
    <dgm:cxn modelId="{B5805596-8006-4794-9528-C20D171E7F4B}" type="presParOf" srcId="{CC712706-EC4D-4CE5-9144-07E1AE807F5F}" destId="{2E6C6D29-B5A1-4169-B70F-8E9AE095F759}" srcOrd="0" destOrd="0" presId="urn:microsoft.com/office/officeart/2008/layout/SquareAccentList"/>
    <dgm:cxn modelId="{89B150A5-D836-42EB-BC41-32186E6065DD}" type="presParOf" srcId="{CC712706-EC4D-4CE5-9144-07E1AE807F5F}" destId="{9C4E226C-DDD4-4F64-99B0-C949F6758FF2}" srcOrd="1" destOrd="0" presId="urn:microsoft.com/office/officeart/2008/layout/SquareAccentList"/>
    <dgm:cxn modelId="{2427030E-DB8C-447E-9DC3-2CFBED421F5B}" type="presParOf" srcId="{CC712706-EC4D-4CE5-9144-07E1AE807F5F}" destId="{16AAB3B8-C3AD-4526-84D2-4F94E2B04774}" srcOrd="2" destOrd="0" presId="urn:microsoft.com/office/officeart/2008/layout/SquareAccentList"/>
    <dgm:cxn modelId="{1C855D4B-A519-449C-9E89-0EA4D396E612}" type="presParOf" srcId="{E7803F61-22F6-4176-9E47-4FB81B014294}" destId="{B13DBC5F-2EAF-4411-BE94-909496555CD3}" srcOrd="1" destOrd="0" presId="urn:microsoft.com/office/officeart/2008/layout/SquareAccentList"/>
    <dgm:cxn modelId="{2D08071A-C4C6-47F3-9811-00FA2ACEC4BE}" type="presParOf" srcId="{B13DBC5F-2EAF-4411-BE94-909496555CD3}" destId="{C6909DD1-6654-46BC-B6C7-02BBF264E2C7}" srcOrd="0" destOrd="0" presId="urn:microsoft.com/office/officeart/2008/layout/SquareAccentList"/>
    <dgm:cxn modelId="{199CF72E-723F-4ED9-BF3F-8B780CDB02FE}" type="presParOf" srcId="{C6909DD1-6654-46BC-B6C7-02BBF264E2C7}" destId="{8F654B0E-A715-4125-9250-1B0DE40314F5}" srcOrd="0" destOrd="0" presId="urn:microsoft.com/office/officeart/2008/layout/SquareAccentList"/>
    <dgm:cxn modelId="{5CF92437-5A07-4F71-B0E4-F233615D881E}" type="presParOf" srcId="{C6909DD1-6654-46BC-B6C7-02BBF264E2C7}" destId="{6AC83ED2-D369-4468-881C-A04680FD6774}" srcOrd="1" destOrd="0" presId="urn:microsoft.com/office/officeart/2008/layout/SquareAccentList"/>
    <dgm:cxn modelId="{B7BB9D7C-AB51-473D-8D02-C0E0AA35AF62}" type="presParOf" srcId="{B13DBC5F-2EAF-4411-BE94-909496555CD3}" destId="{58F56C14-A3F8-4D7E-8783-380B088DECA6}" srcOrd="1" destOrd="0" presId="urn:microsoft.com/office/officeart/2008/layout/SquareAccentList"/>
    <dgm:cxn modelId="{B51D9B1E-C4D3-4C1A-8A7F-B5014D72146A}" type="presParOf" srcId="{58F56C14-A3F8-4D7E-8783-380B088DECA6}" destId="{98E0E6EE-FDD5-4399-8992-4E1D670A629D}" srcOrd="0" destOrd="0" presId="urn:microsoft.com/office/officeart/2008/layout/SquareAccentList"/>
    <dgm:cxn modelId="{6439F7CB-0D35-4656-955A-FB565C84EA60}" type="presParOf" srcId="{58F56C14-A3F8-4D7E-8783-380B088DECA6}" destId="{184FF037-5EF3-4EE6-B36D-28B83776B03B}" srcOrd="1" destOrd="0" presId="urn:microsoft.com/office/officeart/2008/layout/SquareAccentList"/>
    <dgm:cxn modelId="{F435495E-5228-4D6E-9D43-75F34C409584}" type="presParOf" srcId="{B13DBC5F-2EAF-4411-BE94-909496555CD3}" destId="{BFA950B9-C753-4C87-A425-78312E313BA1}" srcOrd="2" destOrd="0" presId="urn:microsoft.com/office/officeart/2008/layout/SquareAccentList"/>
    <dgm:cxn modelId="{6159D2F4-0A3E-4F39-97B0-E11938015A3C}" type="presParOf" srcId="{BFA950B9-C753-4C87-A425-78312E313BA1}" destId="{CA7A3F96-8E49-4131-B84B-B83E00C39979}" srcOrd="0" destOrd="0" presId="urn:microsoft.com/office/officeart/2008/layout/SquareAccentList"/>
    <dgm:cxn modelId="{E0403D23-11CC-4A20-BA24-49F6B19DBAF6}" type="presParOf" srcId="{BFA950B9-C753-4C87-A425-78312E313BA1}" destId="{8B2F12C6-DD57-41AD-AD97-E25A39E51234}" srcOrd="1" destOrd="0" presId="urn:microsoft.com/office/officeart/2008/layout/SquareAccentList"/>
    <dgm:cxn modelId="{A989AFF4-0EA3-41F4-80BB-EF88810D607C}" type="presParOf" srcId="{B13DBC5F-2EAF-4411-BE94-909496555CD3}" destId="{29C04D14-5D05-4419-8DD3-A4AD220C4A8F}" srcOrd="3" destOrd="0" presId="urn:microsoft.com/office/officeart/2008/layout/SquareAccentList"/>
    <dgm:cxn modelId="{84ACDB47-A584-4E6E-B6AC-95574B5B775B}" type="presParOf" srcId="{29C04D14-5D05-4419-8DD3-A4AD220C4A8F}" destId="{E0FDF1E0-F39B-4B36-8909-2902A05BEAC2}" srcOrd="0" destOrd="0" presId="urn:microsoft.com/office/officeart/2008/layout/SquareAccentList"/>
    <dgm:cxn modelId="{60F00A6F-1036-47F3-833C-CD9F0D64175A}" type="presParOf" srcId="{29C04D14-5D05-4419-8DD3-A4AD220C4A8F}" destId="{0697627B-892D-4F05-BE2D-892F6FD213CA}" srcOrd="1" destOrd="0" presId="urn:microsoft.com/office/officeart/2008/layout/SquareAccentList"/>
    <dgm:cxn modelId="{DB75BE26-ABA4-49BA-9D6E-771CB178D7AA}" type="presParOf" srcId="{B13DBC5F-2EAF-4411-BE94-909496555CD3}" destId="{82892C48-B6DB-449C-8969-0EF18218CD9C}" srcOrd="4" destOrd="0" presId="urn:microsoft.com/office/officeart/2008/layout/SquareAccentList"/>
    <dgm:cxn modelId="{1866B698-749A-460F-A6FD-190FE3409AE2}" type="presParOf" srcId="{82892C48-B6DB-449C-8969-0EF18218CD9C}" destId="{10727CEE-6DF7-4CB4-AC33-F9C158AD50FC}" srcOrd="0" destOrd="0" presId="urn:microsoft.com/office/officeart/2008/layout/SquareAccentList"/>
    <dgm:cxn modelId="{D12787AB-6E1A-4F63-9199-ABB30BC593D8}" type="presParOf" srcId="{82892C48-B6DB-449C-8969-0EF18218CD9C}" destId="{518FF9BA-3172-493D-A06C-6A0C128CFAA9}" srcOrd="1" destOrd="0" presId="urn:microsoft.com/office/officeart/2008/layout/SquareAccentList"/>
    <dgm:cxn modelId="{00220F58-6456-41A4-BF1E-BDE37DFCB6AB}" type="presParOf" srcId="{B13DBC5F-2EAF-4411-BE94-909496555CD3}" destId="{636E5917-CB0F-4755-B4AD-B183D0B82A53}" srcOrd="5" destOrd="0" presId="urn:microsoft.com/office/officeart/2008/layout/SquareAccentList"/>
    <dgm:cxn modelId="{9A681140-0F85-44F5-B934-5E2AF3AFA1FB}" type="presParOf" srcId="{636E5917-CB0F-4755-B4AD-B183D0B82A53}" destId="{0480E3EE-F0D2-4CDB-B23B-4F2AECFE7DD8}" srcOrd="0" destOrd="0" presId="urn:microsoft.com/office/officeart/2008/layout/SquareAccentList"/>
    <dgm:cxn modelId="{FD99F85E-C928-4539-ABBB-F4B8A60AF6DC}" type="presParOf" srcId="{636E5917-CB0F-4755-B4AD-B183D0B82A53}" destId="{4BA93F53-EAC4-44BD-88A7-A6EF2CAB21BD}" srcOrd="1" destOrd="0" presId="urn:microsoft.com/office/officeart/2008/layout/SquareAccentList"/>
    <dgm:cxn modelId="{EDC1FE26-F012-4155-8E61-26A0456A8976}" type="presParOf" srcId="{B13DBC5F-2EAF-4411-BE94-909496555CD3}" destId="{7FA94FC4-0843-4BC8-99A8-944FDD73AAC4}" srcOrd="6" destOrd="0" presId="urn:microsoft.com/office/officeart/2008/layout/SquareAccentList"/>
    <dgm:cxn modelId="{8FC2D971-7A74-4914-88C8-51D3C2F41CC8}" type="presParOf" srcId="{7FA94FC4-0843-4BC8-99A8-944FDD73AAC4}" destId="{D93A2002-5FAC-47D9-A3D3-5DAB68F99627}" srcOrd="0" destOrd="0" presId="urn:microsoft.com/office/officeart/2008/layout/SquareAccentList"/>
    <dgm:cxn modelId="{568680BD-21DA-4677-92D0-4DD8741E1763}" type="presParOf" srcId="{7FA94FC4-0843-4BC8-99A8-944FDD73AAC4}" destId="{5544B33F-D7FC-4643-937E-C0ABF6A1C460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7B803E-73DD-49BC-B832-26BB59DEFB47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</dgm:pt>
    <dgm:pt modelId="{D18B5720-9A89-46F8-9AF0-07D1FE5B3384}">
      <dgm:prSet phldrT="[Texto]"/>
      <dgm:spPr/>
      <dgm:t>
        <a:bodyPr/>
        <a:lstStyle/>
        <a:p>
          <a:r>
            <a:rPr lang="es-VE" b="1" dirty="0" smtClean="0">
              <a:solidFill>
                <a:schemeClr val="bg1"/>
              </a:solidFill>
            </a:rPr>
            <a:t>Desarrollar un sistema de aprendizaje en línea para la empresa Escuela del Software, C.A.</a:t>
          </a:r>
          <a:endParaRPr lang="es-VE" b="1" dirty="0">
            <a:solidFill>
              <a:schemeClr val="bg1"/>
            </a:solidFill>
          </a:endParaRPr>
        </a:p>
      </dgm:t>
    </dgm:pt>
    <dgm:pt modelId="{19667A78-BC35-4ACE-9444-A07CC50CB3EC}" type="parTrans" cxnId="{17EC4FE8-083E-4406-AFF5-F32911E9B174}">
      <dgm:prSet/>
      <dgm:spPr/>
      <dgm:t>
        <a:bodyPr/>
        <a:lstStyle/>
        <a:p>
          <a:endParaRPr lang="es-VE"/>
        </a:p>
      </dgm:t>
    </dgm:pt>
    <dgm:pt modelId="{5AAC1994-2392-497A-A5A9-2F1FC7FEEDC1}" type="sibTrans" cxnId="{17EC4FE8-083E-4406-AFF5-F32911E9B174}">
      <dgm:prSet/>
      <dgm:spPr/>
      <dgm:t>
        <a:bodyPr/>
        <a:lstStyle/>
        <a:p>
          <a:endParaRPr lang="es-VE"/>
        </a:p>
      </dgm:t>
    </dgm:pt>
    <dgm:pt modelId="{FFD8F6E2-DF1F-4230-9CA7-5C475AC807B9}" type="pres">
      <dgm:prSet presAssocID="{CB7B803E-73DD-49BC-B832-26BB59DEFB47}" presName="Name0" presStyleCnt="0">
        <dgm:presLayoutVars>
          <dgm:dir/>
          <dgm:animLvl val="lvl"/>
          <dgm:resizeHandles val="exact"/>
        </dgm:presLayoutVars>
      </dgm:prSet>
      <dgm:spPr/>
    </dgm:pt>
    <dgm:pt modelId="{8FA0859D-ECA2-46B5-88AB-D034ED462F1D}" type="pres">
      <dgm:prSet presAssocID="{CB7B803E-73DD-49BC-B832-26BB59DEFB47}" presName="dummy" presStyleCnt="0"/>
      <dgm:spPr/>
    </dgm:pt>
    <dgm:pt modelId="{D4B353DC-423A-4569-AD58-7A059F836FC5}" type="pres">
      <dgm:prSet presAssocID="{CB7B803E-73DD-49BC-B832-26BB59DEFB47}" presName="linH" presStyleCnt="0"/>
      <dgm:spPr/>
    </dgm:pt>
    <dgm:pt modelId="{2E052B4B-5AE9-4B8A-A973-99478159E317}" type="pres">
      <dgm:prSet presAssocID="{CB7B803E-73DD-49BC-B832-26BB59DEFB47}" presName="padding1" presStyleCnt="0"/>
      <dgm:spPr/>
    </dgm:pt>
    <dgm:pt modelId="{A96A893B-6F8F-4842-B012-73B5AFB83568}" type="pres">
      <dgm:prSet presAssocID="{D18B5720-9A89-46F8-9AF0-07D1FE5B3384}" presName="linV" presStyleCnt="0"/>
      <dgm:spPr/>
    </dgm:pt>
    <dgm:pt modelId="{CA42EA68-0E48-42F8-9A72-9826F95652D7}" type="pres">
      <dgm:prSet presAssocID="{D18B5720-9A89-46F8-9AF0-07D1FE5B3384}" presName="spVertical1" presStyleCnt="0"/>
      <dgm:spPr/>
    </dgm:pt>
    <dgm:pt modelId="{FCADFCDD-CC8C-46A6-9BA7-2C1FF73B5EDB}" type="pres">
      <dgm:prSet presAssocID="{D18B5720-9A89-46F8-9AF0-07D1FE5B3384}" presName="parTx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CC388EFF-A031-440F-8A15-5ED6128873C5}" type="pres">
      <dgm:prSet presAssocID="{D18B5720-9A89-46F8-9AF0-07D1FE5B3384}" presName="spVertical2" presStyleCnt="0"/>
      <dgm:spPr/>
    </dgm:pt>
    <dgm:pt modelId="{FBF49C69-F214-4C04-8C56-86B50CE27A01}" type="pres">
      <dgm:prSet presAssocID="{D18B5720-9A89-46F8-9AF0-07D1FE5B3384}" presName="spVertical3" presStyleCnt="0"/>
      <dgm:spPr/>
    </dgm:pt>
    <dgm:pt modelId="{2171B4A8-7ACD-4BBF-81CB-C9B1E7C03258}" type="pres">
      <dgm:prSet presAssocID="{CB7B803E-73DD-49BC-B832-26BB59DEFB47}" presName="padding2" presStyleCnt="0"/>
      <dgm:spPr/>
    </dgm:pt>
    <dgm:pt modelId="{2D37FC19-A1B4-4C85-9D6B-5A3D9489CCC0}" type="pres">
      <dgm:prSet presAssocID="{CB7B803E-73DD-49BC-B832-26BB59DEFB47}" presName="negArrow" presStyleCnt="0"/>
      <dgm:spPr/>
    </dgm:pt>
    <dgm:pt modelId="{6B24E2BF-A074-4A9B-82BB-BB00EE427147}" type="pres">
      <dgm:prSet presAssocID="{CB7B803E-73DD-49BC-B832-26BB59DEFB47}" presName="backgroundArrow" presStyleLbl="node1" presStyleIdx="0" presStyleCnt="1"/>
      <dgm:spPr/>
    </dgm:pt>
  </dgm:ptLst>
  <dgm:cxnLst>
    <dgm:cxn modelId="{17EC4FE8-083E-4406-AFF5-F32911E9B174}" srcId="{CB7B803E-73DD-49BC-B832-26BB59DEFB47}" destId="{D18B5720-9A89-46F8-9AF0-07D1FE5B3384}" srcOrd="0" destOrd="0" parTransId="{19667A78-BC35-4ACE-9444-A07CC50CB3EC}" sibTransId="{5AAC1994-2392-497A-A5A9-2F1FC7FEEDC1}"/>
    <dgm:cxn modelId="{FE6AE89A-5305-414D-A8CA-3F76DAF03F9D}" type="presOf" srcId="{D18B5720-9A89-46F8-9AF0-07D1FE5B3384}" destId="{FCADFCDD-CC8C-46A6-9BA7-2C1FF73B5EDB}" srcOrd="0" destOrd="0" presId="urn:microsoft.com/office/officeart/2005/8/layout/hProcess3"/>
    <dgm:cxn modelId="{120E36A6-2E0F-4861-A99F-CDFF3CFB181C}" type="presOf" srcId="{CB7B803E-73DD-49BC-B832-26BB59DEFB47}" destId="{FFD8F6E2-DF1F-4230-9CA7-5C475AC807B9}" srcOrd="0" destOrd="0" presId="urn:microsoft.com/office/officeart/2005/8/layout/hProcess3"/>
    <dgm:cxn modelId="{AC193971-FFDD-4376-9EAA-3F87B22EFFB0}" type="presParOf" srcId="{FFD8F6E2-DF1F-4230-9CA7-5C475AC807B9}" destId="{8FA0859D-ECA2-46B5-88AB-D034ED462F1D}" srcOrd="0" destOrd="0" presId="urn:microsoft.com/office/officeart/2005/8/layout/hProcess3"/>
    <dgm:cxn modelId="{B2038B4D-6F15-4785-BAC3-A26BE1B4DFCB}" type="presParOf" srcId="{FFD8F6E2-DF1F-4230-9CA7-5C475AC807B9}" destId="{D4B353DC-423A-4569-AD58-7A059F836FC5}" srcOrd="1" destOrd="0" presId="urn:microsoft.com/office/officeart/2005/8/layout/hProcess3"/>
    <dgm:cxn modelId="{6D7BF2E8-D5A8-4E69-966C-CE218C0749FA}" type="presParOf" srcId="{D4B353DC-423A-4569-AD58-7A059F836FC5}" destId="{2E052B4B-5AE9-4B8A-A973-99478159E317}" srcOrd="0" destOrd="0" presId="urn:microsoft.com/office/officeart/2005/8/layout/hProcess3"/>
    <dgm:cxn modelId="{C2391023-D34F-44C1-ADE3-2136C0667082}" type="presParOf" srcId="{D4B353DC-423A-4569-AD58-7A059F836FC5}" destId="{A96A893B-6F8F-4842-B012-73B5AFB83568}" srcOrd="1" destOrd="0" presId="urn:microsoft.com/office/officeart/2005/8/layout/hProcess3"/>
    <dgm:cxn modelId="{8768D850-69EF-4229-BB5F-C2D14C81C7DF}" type="presParOf" srcId="{A96A893B-6F8F-4842-B012-73B5AFB83568}" destId="{CA42EA68-0E48-42F8-9A72-9826F95652D7}" srcOrd="0" destOrd="0" presId="urn:microsoft.com/office/officeart/2005/8/layout/hProcess3"/>
    <dgm:cxn modelId="{4C7C55AC-3BC5-491E-B288-0371E8AA950E}" type="presParOf" srcId="{A96A893B-6F8F-4842-B012-73B5AFB83568}" destId="{FCADFCDD-CC8C-46A6-9BA7-2C1FF73B5EDB}" srcOrd="1" destOrd="0" presId="urn:microsoft.com/office/officeart/2005/8/layout/hProcess3"/>
    <dgm:cxn modelId="{F2D0112C-0CD0-441E-A940-815B79BFE4F3}" type="presParOf" srcId="{A96A893B-6F8F-4842-B012-73B5AFB83568}" destId="{CC388EFF-A031-440F-8A15-5ED6128873C5}" srcOrd="2" destOrd="0" presId="urn:microsoft.com/office/officeart/2005/8/layout/hProcess3"/>
    <dgm:cxn modelId="{38EFFA9E-CB13-4AC1-889E-65453F9EABD9}" type="presParOf" srcId="{A96A893B-6F8F-4842-B012-73B5AFB83568}" destId="{FBF49C69-F214-4C04-8C56-86B50CE27A01}" srcOrd="3" destOrd="0" presId="urn:microsoft.com/office/officeart/2005/8/layout/hProcess3"/>
    <dgm:cxn modelId="{ABCA079E-3B4E-4333-952F-5F3F9A62856D}" type="presParOf" srcId="{D4B353DC-423A-4569-AD58-7A059F836FC5}" destId="{2171B4A8-7ACD-4BBF-81CB-C9B1E7C03258}" srcOrd="2" destOrd="0" presId="urn:microsoft.com/office/officeart/2005/8/layout/hProcess3"/>
    <dgm:cxn modelId="{4D87CE88-4E5A-4DAF-BEA5-E3953B4424D8}" type="presParOf" srcId="{D4B353DC-423A-4569-AD58-7A059F836FC5}" destId="{2D37FC19-A1B4-4C85-9D6B-5A3D9489CCC0}" srcOrd="3" destOrd="0" presId="urn:microsoft.com/office/officeart/2005/8/layout/hProcess3"/>
    <dgm:cxn modelId="{95EB3F3D-1784-4319-A5D8-0CC33254215F}" type="presParOf" srcId="{D4B353DC-423A-4569-AD58-7A059F836FC5}" destId="{6B24E2BF-A074-4A9B-82BB-BB00EE427147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8C67F9-EC31-4103-9D30-F3E302C9D986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AB17C410-1545-411B-8257-23B444908D6C}">
      <dgm:prSet phldrT="[Texto]"/>
      <dgm:spPr/>
      <dgm:t>
        <a:bodyPr/>
        <a:lstStyle/>
        <a:p>
          <a:r>
            <a:rPr lang="es-VE" dirty="0" smtClean="0"/>
            <a:t>Identificar las etapas del proceso de inscripción de los alumnos en la academia Escuela del Software, C.A.</a:t>
          </a:r>
          <a:endParaRPr lang="es-VE" dirty="0"/>
        </a:p>
      </dgm:t>
    </dgm:pt>
    <dgm:pt modelId="{8CB5E598-3924-4272-BCC6-3A5060DA025D}" type="parTrans" cxnId="{F8B60596-48A0-4B19-877F-9EE32AE4EDCA}">
      <dgm:prSet/>
      <dgm:spPr/>
      <dgm:t>
        <a:bodyPr/>
        <a:lstStyle/>
        <a:p>
          <a:endParaRPr lang="es-VE"/>
        </a:p>
      </dgm:t>
    </dgm:pt>
    <dgm:pt modelId="{470D18BF-E424-4560-A6EA-6CFB81A3F116}" type="sibTrans" cxnId="{F8B60596-48A0-4B19-877F-9EE32AE4EDCA}">
      <dgm:prSet/>
      <dgm:spPr/>
      <dgm:t>
        <a:bodyPr/>
        <a:lstStyle/>
        <a:p>
          <a:endParaRPr lang="es-VE"/>
        </a:p>
      </dgm:t>
    </dgm:pt>
    <dgm:pt modelId="{9E91CF9A-35CC-4ED5-9E5E-5641AE7BE291}">
      <dgm:prSet phldrT="[Texto]"/>
      <dgm:spPr/>
      <dgm:t>
        <a:bodyPr/>
        <a:lstStyle/>
        <a:p>
          <a:r>
            <a:rPr lang="es-VE" dirty="0" smtClean="0"/>
            <a:t>Examinar los procedimientos de evaluación a los alumnos de la academia Escuela del Software, C.A.</a:t>
          </a:r>
          <a:endParaRPr lang="es-VE" dirty="0"/>
        </a:p>
      </dgm:t>
    </dgm:pt>
    <dgm:pt modelId="{E54FAA29-9478-49BA-ACA4-8DAF58B3F726}" type="parTrans" cxnId="{C385E124-2AEF-40D9-93E8-7E1C0931B485}">
      <dgm:prSet/>
      <dgm:spPr/>
      <dgm:t>
        <a:bodyPr/>
        <a:lstStyle/>
        <a:p>
          <a:endParaRPr lang="es-VE"/>
        </a:p>
      </dgm:t>
    </dgm:pt>
    <dgm:pt modelId="{E52D6C74-2D67-4BD8-B78F-EC96F002E919}" type="sibTrans" cxnId="{C385E124-2AEF-40D9-93E8-7E1C0931B485}">
      <dgm:prSet/>
      <dgm:spPr/>
      <dgm:t>
        <a:bodyPr/>
        <a:lstStyle/>
        <a:p>
          <a:endParaRPr lang="es-VE"/>
        </a:p>
      </dgm:t>
    </dgm:pt>
    <dgm:pt modelId="{012968E5-C88D-43AC-A759-97DF18AA1F69}">
      <dgm:prSet phldrT="[Texto]"/>
      <dgm:spPr/>
      <dgm:t>
        <a:bodyPr/>
        <a:lstStyle/>
        <a:p>
          <a:r>
            <a:rPr lang="es-VE" dirty="0" smtClean="0"/>
            <a:t>Establecer los requerimientos educativos que utilizarán en las aulas interactivas de la academia Escuela del Software, C.A.	</a:t>
          </a:r>
          <a:endParaRPr lang="es-VE" dirty="0"/>
        </a:p>
      </dgm:t>
    </dgm:pt>
    <dgm:pt modelId="{3C9C02AD-4D16-4FC3-8AF9-BACB182F4001}" type="parTrans" cxnId="{70F20787-3EDB-4917-9E6C-6963BB1E72E0}">
      <dgm:prSet/>
      <dgm:spPr/>
      <dgm:t>
        <a:bodyPr/>
        <a:lstStyle/>
        <a:p>
          <a:endParaRPr lang="es-VE"/>
        </a:p>
      </dgm:t>
    </dgm:pt>
    <dgm:pt modelId="{08D644B4-8258-46EB-AAB9-655A2629EE65}" type="sibTrans" cxnId="{70F20787-3EDB-4917-9E6C-6963BB1E72E0}">
      <dgm:prSet/>
      <dgm:spPr/>
      <dgm:t>
        <a:bodyPr/>
        <a:lstStyle/>
        <a:p>
          <a:endParaRPr lang="es-VE"/>
        </a:p>
      </dgm:t>
    </dgm:pt>
    <dgm:pt modelId="{7081AAB9-7DCC-4DB1-B046-8826DDD7914A}">
      <dgm:prSet phldrT="[Texto]"/>
      <dgm:spPr/>
      <dgm:t>
        <a:bodyPr/>
        <a:lstStyle/>
        <a:p>
          <a:r>
            <a:rPr lang="es-VE" smtClean="0"/>
            <a:t>Adaptar los temarios de los cursos a las diferentes aulas interactivas de la academia Escuela del Software, C.A.</a:t>
          </a:r>
          <a:r>
            <a:rPr lang="es-VE" dirty="0" smtClean="0"/>
            <a:t>	</a:t>
          </a:r>
          <a:endParaRPr lang="es-VE" dirty="0"/>
        </a:p>
      </dgm:t>
    </dgm:pt>
    <dgm:pt modelId="{42071E23-C174-4E9F-ABC5-487411D9CED3}" type="parTrans" cxnId="{681FFECC-13F0-4830-85B6-BC3F82FB85D0}">
      <dgm:prSet/>
      <dgm:spPr/>
      <dgm:t>
        <a:bodyPr/>
        <a:lstStyle/>
        <a:p>
          <a:endParaRPr lang="es-VE"/>
        </a:p>
      </dgm:t>
    </dgm:pt>
    <dgm:pt modelId="{E447DCB9-7F02-4F13-B38C-619949702599}" type="sibTrans" cxnId="{681FFECC-13F0-4830-85B6-BC3F82FB85D0}">
      <dgm:prSet/>
      <dgm:spPr/>
      <dgm:t>
        <a:bodyPr/>
        <a:lstStyle/>
        <a:p>
          <a:endParaRPr lang="es-VE"/>
        </a:p>
      </dgm:t>
    </dgm:pt>
    <dgm:pt modelId="{D2CABB59-C848-4266-AA7C-DC41450D74C8}" type="pres">
      <dgm:prSet presAssocID="{9D8C67F9-EC31-4103-9D30-F3E302C9D98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VE"/>
        </a:p>
      </dgm:t>
    </dgm:pt>
    <dgm:pt modelId="{C4FEE989-865E-44F6-BEFC-C8C6D2300DB3}" type="pres">
      <dgm:prSet presAssocID="{9D8C67F9-EC31-4103-9D30-F3E302C9D986}" presName="Name1" presStyleCnt="0"/>
      <dgm:spPr/>
    </dgm:pt>
    <dgm:pt modelId="{0AF541B5-2155-4044-966F-3DBE47902D9C}" type="pres">
      <dgm:prSet presAssocID="{9D8C67F9-EC31-4103-9D30-F3E302C9D986}" presName="cycle" presStyleCnt="0"/>
      <dgm:spPr/>
    </dgm:pt>
    <dgm:pt modelId="{EB680830-BE5D-4688-962D-0A6F78798BA7}" type="pres">
      <dgm:prSet presAssocID="{9D8C67F9-EC31-4103-9D30-F3E302C9D986}" presName="srcNode" presStyleLbl="node1" presStyleIdx="0" presStyleCnt="4"/>
      <dgm:spPr/>
    </dgm:pt>
    <dgm:pt modelId="{704812C5-3F65-4543-BBA4-8A0204C38AD0}" type="pres">
      <dgm:prSet presAssocID="{9D8C67F9-EC31-4103-9D30-F3E302C9D986}" presName="conn" presStyleLbl="parChTrans1D2" presStyleIdx="0" presStyleCnt="1"/>
      <dgm:spPr/>
      <dgm:t>
        <a:bodyPr/>
        <a:lstStyle/>
        <a:p>
          <a:endParaRPr lang="es-VE"/>
        </a:p>
      </dgm:t>
    </dgm:pt>
    <dgm:pt modelId="{EA5938A8-3DFB-4888-9C8C-63DD79A0D93E}" type="pres">
      <dgm:prSet presAssocID="{9D8C67F9-EC31-4103-9D30-F3E302C9D986}" presName="extraNode" presStyleLbl="node1" presStyleIdx="0" presStyleCnt="4"/>
      <dgm:spPr/>
    </dgm:pt>
    <dgm:pt modelId="{F27C364C-A326-4397-BE78-86A6F8F55503}" type="pres">
      <dgm:prSet presAssocID="{9D8C67F9-EC31-4103-9D30-F3E302C9D986}" presName="dstNode" presStyleLbl="node1" presStyleIdx="0" presStyleCnt="4"/>
      <dgm:spPr/>
    </dgm:pt>
    <dgm:pt modelId="{071EF690-8E2E-4B9A-ACCF-6F7BE3F30EE1}" type="pres">
      <dgm:prSet presAssocID="{AB17C410-1545-411B-8257-23B444908D6C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F61589CB-15AF-459E-A0EB-F934332ACD1E}" type="pres">
      <dgm:prSet presAssocID="{AB17C410-1545-411B-8257-23B444908D6C}" presName="accent_1" presStyleCnt="0"/>
      <dgm:spPr/>
    </dgm:pt>
    <dgm:pt modelId="{611A0A78-8546-49B3-AE92-270DCD9977DA}" type="pres">
      <dgm:prSet presAssocID="{AB17C410-1545-411B-8257-23B444908D6C}" presName="accentRepeatNode" presStyleLbl="solidFgAcc1" presStyleIdx="0" presStyleCnt="4"/>
      <dgm:spPr/>
    </dgm:pt>
    <dgm:pt modelId="{9181E970-8009-4113-AA45-017DAE0D0A23}" type="pres">
      <dgm:prSet presAssocID="{9E91CF9A-35CC-4ED5-9E5E-5641AE7BE29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CEB5B055-67E9-451A-9345-14D72CCB1900}" type="pres">
      <dgm:prSet presAssocID="{9E91CF9A-35CC-4ED5-9E5E-5641AE7BE291}" presName="accent_2" presStyleCnt="0"/>
      <dgm:spPr/>
    </dgm:pt>
    <dgm:pt modelId="{A13625FB-21C3-4927-9276-78C40AA471BA}" type="pres">
      <dgm:prSet presAssocID="{9E91CF9A-35CC-4ED5-9E5E-5641AE7BE291}" presName="accentRepeatNode" presStyleLbl="solidFgAcc1" presStyleIdx="1" presStyleCnt="4"/>
      <dgm:spPr/>
    </dgm:pt>
    <dgm:pt modelId="{15C4CCD9-D8CF-40E0-9C33-5D33F55D1B6B}" type="pres">
      <dgm:prSet presAssocID="{012968E5-C88D-43AC-A759-97DF18AA1F6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306DB632-5826-4B54-9D76-6870D200C117}" type="pres">
      <dgm:prSet presAssocID="{012968E5-C88D-43AC-A759-97DF18AA1F69}" presName="accent_3" presStyleCnt="0"/>
      <dgm:spPr/>
    </dgm:pt>
    <dgm:pt modelId="{2888A0FC-2C48-4305-85E3-90FCE2BF7365}" type="pres">
      <dgm:prSet presAssocID="{012968E5-C88D-43AC-A759-97DF18AA1F69}" presName="accentRepeatNode" presStyleLbl="solidFgAcc1" presStyleIdx="2" presStyleCnt="4"/>
      <dgm:spPr/>
    </dgm:pt>
    <dgm:pt modelId="{F17F92AC-B649-446D-B868-0A7ED840ECEB}" type="pres">
      <dgm:prSet presAssocID="{7081AAB9-7DCC-4DB1-B046-8826DDD7914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5A0598EA-F3FE-427F-B770-DB1B5FBA7706}" type="pres">
      <dgm:prSet presAssocID="{7081AAB9-7DCC-4DB1-B046-8826DDD7914A}" presName="accent_4" presStyleCnt="0"/>
      <dgm:spPr/>
    </dgm:pt>
    <dgm:pt modelId="{589EBB24-9725-45B8-8CC2-C7B97A80BD0D}" type="pres">
      <dgm:prSet presAssocID="{7081AAB9-7DCC-4DB1-B046-8826DDD7914A}" presName="accentRepeatNode" presStyleLbl="solidFgAcc1" presStyleIdx="3" presStyleCnt="4"/>
      <dgm:spPr/>
    </dgm:pt>
  </dgm:ptLst>
  <dgm:cxnLst>
    <dgm:cxn modelId="{F8B60596-48A0-4B19-877F-9EE32AE4EDCA}" srcId="{9D8C67F9-EC31-4103-9D30-F3E302C9D986}" destId="{AB17C410-1545-411B-8257-23B444908D6C}" srcOrd="0" destOrd="0" parTransId="{8CB5E598-3924-4272-BCC6-3A5060DA025D}" sibTransId="{470D18BF-E424-4560-A6EA-6CFB81A3F116}"/>
    <dgm:cxn modelId="{F1F1C319-FBDA-4D10-B3F7-783014C1D2E7}" type="presOf" srcId="{470D18BF-E424-4560-A6EA-6CFB81A3F116}" destId="{704812C5-3F65-4543-BBA4-8A0204C38AD0}" srcOrd="0" destOrd="0" presId="urn:microsoft.com/office/officeart/2008/layout/VerticalCurvedList"/>
    <dgm:cxn modelId="{5A7304BC-E8A8-4BCF-922B-4B54144307BE}" type="presOf" srcId="{012968E5-C88D-43AC-A759-97DF18AA1F69}" destId="{15C4CCD9-D8CF-40E0-9C33-5D33F55D1B6B}" srcOrd="0" destOrd="0" presId="urn:microsoft.com/office/officeart/2008/layout/VerticalCurvedList"/>
    <dgm:cxn modelId="{9E7A6964-6F0A-4C17-BFD1-6C58DC1838D8}" type="presOf" srcId="{9E91CF9A-35CC-4ED5-9E5E-5641AE7BE291}" destId="{9181E970-8009-4113-AA45-017DAE0D0A23}" srcOrd="0" destOrd="0" presId="urn:microsoft.com/office/officeart/2008/layout/VerticalCurvedList"/>
    <dgm:cxn modelId="{9321EBF3-F291-45E5-9339-B0CEC74A8B78}" type="presOf" srcId="{AB17C410-1545-411B-8257-23B444908D6C}" destId="{071EF690-8E2E-4B9A-ACCF-6F7BE3F30EE1}" srcOrd="0" destOrd="0" presId="urn:microsoft.com/office/officeart/2008/layout/VerticalCurvedList"/>
    <dgm:cxn modelId="{C385E124-2AEF-40D9-93E8-7E1C0931B485}" srcId="{9D8C67F9-EC31-4103-9D30-F3E302C9D986}" destId="{9E91CF9A-35CC-4ED5-9E5E-5641AE7BE291}" srcOrd="1" destOrd="0" parTransId="{E54FAA29-9478-49BA-ACA4-8DAF58B3F726}" sibTransId="{E52D6C74-2D67-4BD8-B78F-EC96F002E919}"/>
    <dgm:cxn modelId="{681FFECC-13F0-4830-85B6-BC3F82FB85D0}" srcId="{9D8C67F9-EC31-4103-9D30-F3E302C9D986}" destId="{7081AAB9-7DCC-4DB1-B046-8826DDD7914A}" srcOrd="3" destOrd="0" parTransId="{42071E23-C174-4E9F-ABC5-487411D9CED3}" sibTransId="{E447DCB9-7F02-4F13-B38C-619949702599}"/>
    <dgm:cxn modelId="{70F20787-3EDB-4917-9E6C-6963BB1E72E0}" srcId="{9D8C67F9-EC31-4103-9D30-F3E302C9D986}" destId="{012968E5-C88D-43AC-A759-97DF18AA1F69}" srcOrd="2" destOrd="0" parTransId="{3C9C02AD-4D16-4FC3-8AF9-BACB182F4001}" sibTransId="{08D644B4-8258-46EB-AAB9-655A2629EE65}"/>
    <dgm:cxn modelId="{A25A204B-1452-49AE-99D3-765961CCEDA0}" type="presOf" srcId="{7081AAB9-7DCC-4DB1-B046-8826DDD7914A}" destId="{F17F92AC-B649-446D-B868-0A7ED840ECEB}" srcOrd="0" destOrd="0" presId="urn:microsoft.com/office/officeart/2008/layout/VerticalCurvedList"/>
    <dgm:cxn modelId="{AACDC15B-4EA2-48B8-9B27-C55D1566D71A}" type="presOf" srcId="{9D8C67F9-EC31-4103-9D30-F3E302C9D986}" destId="{D2CABB59-C848-4266-AA7C-DC41450D74C8}" srcOrd="0" destOrd="0" presId="urn:microsoft.com/office/officeart/2008/layout/VerticalCurvedList"/>
    <dgm:cxn modelId="{39B189FA-A60A-4CB4-AE1C-4F27E8DE0FC2}" type="presParOf" srcId="{D2CABB59-C848-4266-AA7C-DC41450D74C8}" destId="{C4FEE989-865E-44F6-BEFC-C8C6D2300DB3}" srcOrd="0" destOrd="0" presId="urn:microsoft.com/office/officeart/2008/layout/VerticalCurvedList"/>
    <dgm:cxn modelId="{20EC31EC-9681-4D6E-BF5A-7AAD08BB6089}" type="presParOf" srcId="{C4FEE989-865E-44F6-BEFC-C8C6D2300DB3}" destId="{0AF541B5-2155-4044-966F-3DBE47902D9C}" srcOrd="0" destOrd="0" presId="urn:microsoft.com/office/officeart/2008/layout/VerticalCurvedList"/>
    <dgm:cxn modelId="{043E2523-3E4C-4213-B2A5-1D88787A3996}" type="presParOf" srcId="{0AF541B5-2155-4044-966F-3DBE47902D9C}" destId="{EB680830-BE5D-4688-962D-0A6F78798BA7}" srcOrd="0" destOrd="0" presId="urn:microsoft.com/office/officeart/2008/layout/VerticalCurvedList"/>
    <dgm:cxn modelId="{49BFFD06-6936-4236-B248-8BD85FDDB501}" type="presParOf" srcId="{0AF541B5-2155-4044-966F-3DBE47902D9C}" destId="{704812C5-3F65-4543-BBA4-8A0204C38AD0}" srcOrd="1" destOrd="0" presId="urn:microsoft.com/office/officeart/2008/layout/VerticalCurvedList"/>
    <dgm:cxn modelId="{F1F16E49-8981-4ACC-85B9-55C6DFC1AB16}" type="presParOf" srcId="{0AF541B5-2155-4044-966F-3DBE47902D9C}" destId="{EA5938A8-3DFB-4888-9C8C-63DD79A0D93E}" srcOrd="2" destOrd="0" presId="urn:microsoft.com/office/officeart/2008/layout/VerticalCurvedList"/>
    <dgm:cxn modelId="{5257E790-44AF-411D-B768-F190F1BA037F}" type="presParOf" srcId="{0AF541B5-2155-4044-966F-3DBE47902D9C}" destId="{F27C364C-A326-4397-BE78-86A6F8F55503}" srcOrd="3" destOrd="0" presId="urn:microsoft.com/office/officeart/2008/layout/VerticalCurvedList"/>
    <dgm:cxn modelId="{45F81AAC-E8D4-4D0C-90F2-55FCB7E8D61D}" type="presParOf" srcId="{C4FEE989-865E-44F6-BEFC-C8C6D2300DB3}" destId="{071EF690-8E2E-4B9A-ACCF-6F7BE3F30EE1}" srcOrd="1" destOrd="0" presId="urn:microsoft.com/office/officeart/2008/layout/VerticalCurvedList"/>
    <dgm:cxn modelId="{0B03AFDE-0537-4CE2-9961-CCF9175FDEB7}" type="presParOf" srcId="{C4FEE989-865E-44F6-BEFC-C8C6D2300DB3}" destId="{F61589CB-15AF-459E-A0EB-F934332ACD1E}" srcOrd="2" destOrd="0" presId="urn:microsoft.com/office/officeart/2008/layout/VerticalCurvedList"/>
    <dgm:cxn modelId="{77BC771D-03F6-49EC-9ECB-4062B92A7240}" type="presParOf" srcId="{F61589CB-15AF-459E-A0EB-F934332ACD1E}" destId="{611A0A78-8546-49B3-AE92-270DCD9977DA}" srcOrd="0" destOrd="0" presId="urn:microsoft.com/office/officeart/2008/layout/VerticalCurvedList"/>
    <dgm:cxn modelId="{9F5923A4-A034-4B6B-8D27-B59C4651CCCE}" type="presParOf" srcId="{C4FEE989-865E-44F6-BEFC-C8C6D2300DB3}" destId="{9181E970-8009-4113-AA45-017DAE0D0A23}" srcOrd="3" destOrd="0" presId="urn:microsoft.com/office/officeart/2008/layout/VerticalCurvedList"/>
    <dgm:cxn modelId="{80934C94-1FF8-4D5B-B72B-37A1CB6AE53F}" type="presParOf" srcId="{C4FEE989-865E-44F6-BEFC-C8C6D2300DB3}" destId="{CEB5B055-67E9-451A-9345-14D72CCB1900}" srcOrd="4" destOrd="0" presId="urn:microsoft.com/office/officeart/2008/layout/VerticalCurvedList"/>
    <dgm:cxn modelId="{4FFAEDCE-3B8B-496C-B9E7-27BE43E38FFF}" type="presParOf" srcId="{CEB5B055-67E9-451A-9345-14D72CCB1900}" destId="{A13625FB-21C3-4927-9276-78C40AA471BA}" srcOrd="0" destOrd="0" presId="urn:microsoft.com/office/officeart/2008/layout/VerticalCurvedList"/>
    <dgm:cxn modelId="{870C215C-4A09-410F-BB2B-D2283CC2487A}" type="presParOf" srcId="{C4FEE989-865E-44F6-BEFC-C8C6D2300DB3}" destId="{15C4CCD9-D8CF-40E0-9C33-5D33F55D1B6B}" srcOrd="5" destOrd="0" presId="urn:microsoft.com/office/officeart/2008/layout/VerticalCurvedList"/>
    <dgm:cxn modelId="{8A01DDB6-A7B8-421B-8F59-33149A73E2A1}" type="presParOf" srcId="{C4FEE989-865E-44F6-BEFC-C8C6D2300DB3}" destId="{306DB632-5826-4B54-9D76-6870D200C117}" srcOrd="6" destOrd="0" presId="urn:microsoft.com/office/officeart/2008/layout/VerticalCurvedList"/>
    <dgm:cxn modelId="{A4CAD1F0-D3E6-4FB8-A22D-A61BD537D979}" type="presParOf" srcId="{306DB632-5826-4B54-9D76-6870D200C117}" destId="{2888A0FC-2C48-4305-85E3-90FCE2BF7365}" srcOrd="0" destOrd="0" presId="urn:microsoft.com/office/officeart/2008/layout/VerticalCurvedList"/>
    <dgm:cxn modelId="{7D7B3794-E60C-485E-8C9C-AB8CD4370E65}" type="presParOf" srcId="{C4FEE989-865E-44F6-BEFC-C8C6D2300DB3}" destId="{F17F92AC-B649-446D-B868-0A7ED840ECEB}" srcOrd="7" destOrd="0" presId="urn:microsoft.com/office/officeart/2008/layout/VerticalCurvedList"/>
    <dgm:cxn modelId="{928C8361-4EF3-40A6-8756-7AC860B94FB5}" type="presParOf" srcId="{C4FEE989-865E-44F6-BEFC-C8C6D2300DB3}" destId="{5A0598EA-F3FE-427F-B770-DB1B5FBA7706}" srcOrd="8" destOrd="0" presId="urn:microsoft.com/office/officeart/2008/layout/VerticalCurvedList"/>
    <dgm:cxn modelId="{28D74E69-BEC1-46E4-969D-24F6055AE35D}" type="presParOf" srcId="{5A0598EA-F3FE-427F-B770-DB1B5FBA7706}" destId="{589EBB24-9725-45B8-8CC2-C7B97A80BD0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F1F9BA-280C-47F5-AECC-6C6A83D85731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</dgm:pt>
    <dgm:pt modelId="{29FC6D75-163B-4B45-8E62-4A535590EA34}">
      <dgm:prSet phldrT="[Texto]" custT="1"/>
      <dgm:spPr/>
      <dgm:t>
        <a:bodyPr/>
        <a:lstStyle/>
        <a:p>
          <a:r>
            <a:rPr lang="es-VE" sz="1500" b="1" dirty="0" err="1" smtClean="0">
              <a:latin typeface="Calibri" panose="020F0502020204030204" pitchFamily="34" charset="0"/>
            </a:rPr>
            <a:t>Raborg</a:t>
          </a:r>
          <a:r>
            <a:rPr lang="es-VE" sz="1500" b="1" dirty="0" smtClean="0">
              <a:latin typeface="Calibri" panose="020F0502020204030204" pitchFamily="34" charset="0"/>
            </a:rPr>
            <a:t>, José (2015) </a:t>
          </a:r>
        </a:p>
        <a:p>
          <a:r>
            <a:rPr lang="es-VE" sz="1500" dirty="0" smtClean="0">
              <a:latin typeface="Calibri" panose="020F0502020204030204" pitchFamily="34" charset="0"/>
            </a:rPr>
            <a:t>Desarrollo de un sistema multimedia para el aprendizaje de la catedra de redes en la Universidad Alejandro de Humboldt</a:t>
          </a:r>
          <a:endParaRPr lang="es-VE" sz="1500" dirty="0">
            <a:latin typeface="Calibri" panose="020F0502020204030204" pitchFamily="34" charset="0"/>
          </a:endParaRPr>
        </a:p>
      </dgm:t>
    </dgm:pt>
    <dgm:pt modelId="{AC4BF528-C080-424C-9A43-BE85D481717D}" type="parTrans" cxnId="{E802D057-105E-425C-B5AE-01E7828A4456}">
      <dgm:prSet/>
      <dgm:spPr/>
      <dgm:t>
        <a:bodyPr/>
        <a:lstStyle/>
        <a:p>
          <a:endParaRPr lang="es-VE" sz="1500">
            <a:latin typeface="Calibri" panose="020F0502020204030204" pitchFamily="34" charset="0"/>
          </a:endParaRPr>
        </a:p>
      </dgm:t>
    </dgm:pt>
    <dgm:pt modelId="{949B6A83-5636-4561-903F-13FDE1C22EC7}" type="sibTrans" cxnId="{E802D057-105E-425C-B5AE-01E7828A4456}">
      <dgm:prSet/>
      <dgm:spPr/>
      <dgm:t>
        <a:bodyPr/>
        <a:lstStyle/>
        <a:p>
          <a:endParaRPr lang="es-VE" sz="1500">
            <a:latin typeface="Calibri" panose="020F0502020204030204" pitchFamily="34" charset="0"/>
          </a:endParaRPr>
        </a:p>
      </dgm:t>
    </dgm:pt>
    <dgm:pt modelId="{601DE471-F5E4-466A-9607-2C6BA94520EC}">
      <dgm:prSet phldrT="[Texto]" custT="1"/>
      <dgm:spPr/>
      <dgm:t>
        <a:bodyPr/>
        <a:lstStyle/>
        <a:p>
          <a:endParaRPr lang="es-VE" sz="1500" b="1" dirty="0" smtClean="0">
            <a:latin typeface="Calibri" panose="020F0502020204030204" pitchFamily="34" charset="0"/>
          </a:endParaRPr>
        </a:p>
        <a:p>
          <a:r>
            <a:rPr lang="es-VE" sz="1500" b="1" dirty="0" smtClean="0">
              <a:latin typeface="Calibri" panose="020F0502020204030204" pitchFamily="34" charset="0"/>
            </a:rPr>
            <a:t>Ochoa, Christian (2014)</a:t>
          </a:r>
          <a:endParaRPr lang="es-VE" sz="1500" dirty="0" smtClean="0">
            <a:latin typeface="Calibri" panose="020F0502020204030204" pitchFamily="34" charset="0"/>
          </a:endParaRPr>
        </a:p>
        <a:p>
          <a:r>
            <a:rPr lang="es-VE" sz="1500" dirty="0" smtClean="0">
              <a:latin typeface="Calibri" panose="020F0502020204030204" pitchFamily="34" charset="0"/>
            </a:rPr>
            <a:t>Situación Actual en la Utilización de la Plataforma Virtual por parte de los Docentes de la Escuela de Física de la UNAH</a:t>
          </a:r>
        </a:p>
        <a:p>
          <a:endParaRPr lang="es-VE" sz="1500" dirty="0">
            <a:latin typeface="Calibri" panose="020F0502020204030204" pitchFamily="34" charset="0"/>
          </a:endParaRPr>
        </a:p>
      </dgm:t>
    </dgm:pt>
    <dgm:pt modelId="{4FE03406-54D9-4191-B5B7-2DC8FEC21145}" type="parTrans" cxnId="{C5777374-2D76-4075-AD3B-02D6DB9AFF97}">
      <dgm:prSet/>
      <dgm:spPr/>
      <dgm:t>
        <a:bodyPr/>
        <a:lstStyle/>
        <a:p>
          <a:endParaRPr lang="es-VE" sz="1500">
            <a:latin typeface="Calibri" panose="020F0502020204030204" pitchFamily="34" charset="0"/>
          </a:endParaRPr>
        </a:p>
      </dgm:t>
    </dgm:pt>
    <dgm:pt modelId="{779FD92F-830A-4D6F-B734-7D85A31A3FB8}" type="sibTrans" cxnId="{C5777374-2D76-4075-AD3B-02D6DB9AFF97}">
      <dgm:prSet/>
      <dgm:spPr/>
      <dgm:t>
        <a:bodyPr/>
        <a:lstStyle/>
        <a:p>
          <a:endParaRPr lang="es-VE" sz="1500">
            <a:latin typeface="Calibri" panose="020F0502020204030204" pitchFamily="34" charset="0"/>
          </a:endParaRPr>
        </a:p>
      </dgm:t>
    </dgm:pt>
    <dgm:pt modelId="{16C4F789-995D-42E1-8D83-E35210ADD2C9}">
      <dgm:prSet phldrT="[Texto]" custT="1"/>
      <dgm:spPr/>
      <dgm:t>
        <a:bodyPr/>
        <a:lstStyle/>
        <a:p>
          <a:endParaRPr lang="es-VE" sz="1500" b="1" dirty="0" smtClean="0">
            <a:latin typeface="Calibri" panose="020F0502020204030204" pitchFamily="34" charset="0"/>
          </a:endParaRPr>
        </a:p>
        <a:p>
          <a:r>
            <a:rPr lang="es-VE" sz="1500" b="1" dirty="0" err="1" smtClean="0">
              <a:latin typeface="Calibri" panose="020F0502020204030204" pitchFamily="34" charset="0"/>
            </a:rPr>
            <a:t>Mezza</a:t>
          </a:r>
          <a:r>
            <a:rPr lang="es-VE" sz="1500" b="1" dirty="0" smtClean="0">
              <a:latin typeface="Calibri" panose="020F0502020204030204" pitchFamily="34" charset="0"/>
            </a:rPr>
            <a:t>, Axel (2012)</a:t>
          </a:r>
        </a:p>
        <a:p>
          <a:r>
            <a:rPr lang="es-VE" sz="1500" b="1" dirty="0" smtClean="0">
              <a:latin typeface="Calibri" panose="020F0502020204030204" pitchFamily="34" charset="0"/>
            </a:rPr>
            <a:t> </a:t>
          </a:r>
          <a:r>
            <a:rPr lang="es-VE" sz="1500" dirty="0" smtClean="0">
              <a:latin typeface="Calibri" panose="020F0502020204030204" pitchFamily="34" charset="0"/>
            </a:rPr>
            <a:t>Implementación de plataforma para </a:t>
          </a:r>
          <a:r>
            <a:rPr lang="es-VE" sz="1500" i="1" dirty="0" err="1" smtClean="0">
              <a:latin typeface="Calibri" panose="020F0502020204030204" pitchFamily="34" charset="0"/>
            </a:rPr>
            <a:t>streaming</a:t>
          </a:r>
          <a:r>
            <a:rPr lang="es-VE" sz="1500" dirty="0" smtClean="0">
              <a:latin typeface="Calibri" panose="020F0502020204030204" pitchFamily="34" charset="0"/>
            </a:rPr>
            <a:t> de vídeo en tiempo real, a partir de tecnologías libres</a:t>
          </a:r>
        </a:p>
        <a:p>
          <a:endParaRPr lang="es-ES" sz="1500" dirty="0" smtClean="0">
            <a:latin typeface="Calibri" panose="020F0502020204030204" pitchFamily="34" charset="0"/>
          </a:endParaRPr>
        </a:p>
        <a:p>
          <a:endParaRPr lang="es-VE" sz="1500" dirty="0">
            <a:latin typeface="Calibri" panose="020F0502020204030204" pitchFamily="34" charset="0"/>
          </a:endParaRPr>
        </a:p>
      </dgm:t>
    </dgm:pt>
    <dgm:pt modelId="{5B185DAC-DE2A-400C-9C86-3C2ADE979140}" type="parTrans" cxnId="{A5B91467-000F-410E-9BF9-2D608E00A301}">
      <dgm:prSet/>
      <dgm:spPr/>
      <dgm:t>
        <a:bodyPr/>
        <a:lstStyle/>
        <a:p>
          <a:endParaRPr lang="es-VE" sz="1500">
            <a:latin typeface="Calibri" panose="020F0502020204030204" pitchFamily="34" charset="0"/>
          </a:endParaRPr>
        </a:p>
      </dgm:t>
    </dgm:pt>
    <dgm:pt modelId="{1A8D1DAE-9BDE-4DF7-915D-D39D209F979D}" type="sibTrans" cxnId="{A5B91467-000F-410E-9BF9-2D608E00A301}">
      <dgm:prSet/>
      <dgm:spPr/>
      <dgm:t>
        <a:bodyPr/>
        <a:lstStyle/>
        <a:p>
          <a:endParaRPr lang="es-VE" sz="1500">
            <a:latin typeface="Calibri" panose="020F0502020204030204" pitchFamily="34" charset="0"/>
          </a:endParaRPr>
        </a:p>
      </dgm:t>
    </dgm:pt>
    <dgm:pt modelId="{D7B9AE5C-3C29-40A2-84DB-1603E1BD211A}">
      <dgm:prSet phldrT="[Texto]" custT="1"/>
      <dgm:spPr/>
      <dgm:t>
        <a:bodyPr/>
        <a:lstStyle/>
        <a:p>
          <a:endParaRPr lang="es-VE" sz="1500" b="1" dirty="0" smtClean="0">
            <a:latin typeface="Calibri" panose="020F0502020204030204" pitchFamily="34" charset="0"/>
          </a:endParaRPr>
        </a:p>
        <a:p>
          <a:r>
            <a:rPr lang="es-VE" sz="1500" b="1" dirty="0" err="1" smtClean="0">
              <a:latin typeface="Calibri" panose="020F0502020204030204" pitchFamily="34" charset="0"/>
            </a:rPr>
            <a:t>Garcia</a:t>
          </a:r>
          <a:r>
            <a:rPr lang="es-VE" sz="1500" b="1" dirty="0" smtClean="0">
              <a:latin typeface="Calibri" panose="020F0502020204030204" pitchFamily="34" charset="0"/>
            </a:rPr>
            <a:t>, </a:t>
          </a:r>
          <a:r>
            <a:rPr lang="es-VE" sz="1500" b="1" dirty="0" err="1" smtClean="0">
              <a:latin typeface="Calibri" panose="020F0502020204030204" pitchFamily="34" charset="0"/>
            </a:rPr>
            <a:t>Yessica</a:t>
          </a:r>
          <a:r>
            <a:rPr lang="es-VE" sz="1500" b="1" dirty="0" smtClean="0">
              <a:latin typeface="Calibri" panose="020F0502020204030204" pitchFamily="34" charset="0"/>
            </a:rPr>
            <a:t> (2015)</a:t>
          </a:r>
          <a:endParaRPr lang="es-VE" sz="1500" dirty="0" smtClean="0">
            <a:latin typeface="Calibri" panose="020F0502020204030204" pitchFamily="34" charset="0"/>
          </a:endParaRPr>
        </a:p>
        <a:p>
          <a:r>
            <a:rPr lang="es-VE" sz="1500" dirty="0" smtClean="0">
              <a:latin typeface="Calibri" panose="020F0502020204030204" pitchFamily="34" charset="0"/>
            </a:rPr>
            <a:t>Desarrollo de un sistema </a:t>
          </a:r>
          <a:r>
            <a:rPr lang="es-VE" sz="1500" i="1" dirty="0" smtClean="0">
              <a:latin typeface="Calibri" panose="020F0502020204030204" pitchFamily="34" charset="0"/>
            </a:rPr>
            <a:t>e-</a:t>
          </a:r>
          <a:r>
            <a:rPr lang="es-VE" sz="1500" i="1" dirty="0" err="1" smtClean="0">
              <a:latin typeface="Calibri" panose="020F0502020204030204" pitchFamily="34" charset="0"/>
            </a:rPr>
            <a:t>learning</a:t>
          </a:r>
          <a:r>
            <a:rPr lang="es-VE" sz="1500" dirty="0" smtClean="0">
              <a:latin typeface="Calibri" panose="020F0502020204030204" pitchFamily="34" charset="0"/>
            </a:rPr>
            <a:t> para el aprendizaje inicial de la programación en la Universidad Alejandro de Humboldt periodo enero-mayo 2015</a:t>
          </a:r>
          <a:endParaRPr lang="es-VE" sz="1500" dirty="0">
            <a:latin typeface="Calibri" panose="020F0502020204030204" pitchFamily="34" charset="0"/>
          </a:endParaRPr>
        </a:p>
      </dgm:t>
    </dgm:pt>
    <dgm:pt modelId="{074AEF67-3A09-4C11-9DF2-2734C3CE4E26}" type="sibTrans" cxnId="{5758028A-BD34-4491-A233-BBE25854595B}">
      <dgm:prSet/>
      <dgm:spPr/>
      <dgm:t>
        <a:bodyPr/>
        <a:lstStyle/>
        <a:p>
          <a:endParaRPr lang="es-VE" sz="1500">
            <a:latin typeface="Calibri" panose="020F0502020204030204" pitchFamily="34" charset="0"/>
          </a:endParaRPr>
        </a:p>
      </dgm:t>
    </dgm:pt>
    <dgm:pt modelId="{E2D4A8BB-9713-40C4-9C6C-71492FA6716E}" type="parTrans" cxnId="{5758028A-BD34-4491-A233-BBE25854595B}">
      <dgm:prSet/>
      <dgm:spPr/>
      <dgm:t>
        <a:bodyPr/>
        <a:lstStyle/>
        <a:p>
          <a:endParaRPr lang="es-VE" sz="1500">
            <a:latin typeface="Calibri" panose="020F0502020204030204" pitchFamily="34" charset="0"/>
          </a:endParaRPr>
        </a:p>
      </dgm:t>
    </dgm:pt>
    <dgm:pt modelId="{2CD4AF29-FF87-4BB5-978A-F8CB197877EF}">
      <dgm:prSet phldrT="[Texto]" custT="1"/>
      <dgm:spPr/>
      <dgm:t>
        <a:bodyPr/>
        <a:lstStyle/>
        <a:p>
          <a:r>
            <a:rPr lang="es-VE" sz="1500" b="1" dirty="0" smtClean="0">
              <a:latin typeface="Calibri" panose="020F0502020204030204" pitchFamily="34" charset="0"/>
            </a:rPr>
            <a:t>Cárdenas, Gustavo (2015)</a:t>
          </a:r>
          <a:r>
            <a:rPr lang="es-VE" sz="1500" dirty="0" smtClean="0">
              <a:latin typeface="Calibri" panose="020F0502020204030204" pitchFamily="34" charset="0"/>
            </a:rPr>
            <a:t> </a:t>
          </a:r>
        </a:p>
        <a:p>
          <a:r>
            <a:rPr lang="es-VE" sz="1500" dirty="0" smtClean="0">
              <a:latin typeface="Calibri" panose="020F0502020204030204" pitchFamily="34" charset="0"/>
            </a:rPr>
            <a:t>Desarrollo de un sistema de aprendizaje virtual para la enseñanza de </a:t>
          </a:r>
          <a:r>
            <a:rPr lang="es-VE" sz="1500" i="1" dirty="0" err="1" smtClean="0">
              <a:latin typeface="Calibri" panose="020F0502020204030204" pitchFamily="34" charset="0"/>
            </a:rPr>
            <a:t>power</a:t>
          </a:r>
          <a:r>
            <a:rPr lang="es-VE" sz="1500" i="1" dirty="0" smtClean="0">
              <a:latin typeface="Calibri" panose="020F0502020204030204" pitchFamily="34" charset="0"/>
            </a:rPr>
            <a:t> </a:t>
          </a:r>
          <a:r>
            <a:rPr lang="es-VE" sz="1500" i="1" dirty="0" err="1" smtClean="0">
              <a:latin typeface="Calibri" panose="020F0502020204030204" pitchFamily="34" charset="0"/>
            </a:rPr>
            <a:t>builder</a:t>
          </a:r>
          <a:r>
            <a:rPr lang="es-VE" sz="1500" dirty="0" smtClean="0">
              <a:latin typeface="Calibri" panose="020F0502020204030204" pitchFamily="34" charset="0"/>
            </a:rPr>
            <a:t> (</a:t>
          </a:r>
          <a:r>
            <a:rPr lang="es-VE" sz="1500" dirty="0" err="1" smtClean="0">
              <a:latin typeface="Calibri" panose="020F0502020204030204" pitchFamily="34" charset="0"/>
            </a:rPr>
            <a:t>poo</a:t>
          </a:r>
          <a:r>
            <a:rPr lang="es-VE" sz="1500" dirty="0" smtClean="0">
              <a:latin typeface="Calibri" panose="020F0502020204030204" pitchFamily="34" charset="0"/>
            </a:rPr>
            <a:t>) en el BCV</a:t>
          </a:r>
        </a:p>
        <a:p>
          <a:endParaRPr lang="es-VE" sz="1500" dirty="0">
            <a:latin typeface="Calibri" panose="020F0502020204030204" pitchFamily="34" charset="0"/>
          </a:endParaRPr>
        </a:p>
      </dgm:t>
    </dgm:pt>
    <dgm:pt modelId="{C7B949DF-865F-4E17-A4CC-924043E8A01A}" type="sibTrans" cxnId="{A0F3795E-AC3A-486D-ABF6-F3A8DD3996D5}">
      <dgm:prSet/>
      <dgm:spPr/>
      <dgm:t>
        <a:bodyPr/>
        <a:lstStyle/>
        <a:p>
          <a:endParaRPr lang="es-VE" sz="1500">
            <a:latin typeface="Calibri" panose="020F0502020204030204" pitchFamily="34" charset="0"/>
          </a:endParaRPr>
        </a:p>
      </dgm:t>
    </dgm:pt>
    <dgm:pt modelId="{DD425E3F-27F7-41D0-A188-3997CCA42259}" type="parTrans" cxnId="{A0F3795E-AC3A-486D-ABF6-F3A8DD3996D5}">
      <dgm:prSet/>
      <dgm:spPr/>
      <dgm:t>
        <a:bodyPr/>
        <a:lstStyle/>
        <a:p>
          <a:endParaRPr lang="es-VE" sz="1500">
            <a:latin typeface="Calibri" panose="020F0502020204030204" pitchFamily="34" charset="0"/>
          </a:endParaRPr>
        </a:p>
      </dgm:t>
    </dgm:pt>
    <dgm:pt modelId="{47CDA7AF-73AE-479F-B0C3-CC72DF4A7D27}" type="pres">
      <dgm:prSet presAssocID="{2FF1F9BA-280C-47F5-AECC-6C6A83D85731}" presName="CompostProcess" presStyleCnt="0">
        <dgm:presLayoutVars>
          <dgm:dir/>
          <dgm:resizeHandles val="exact"/>
        </dgm:presLayoutVars>
      </dgm:prSet>
      <dgm:spPr/>
    </dgm:pt>
    <dgm:pt modelId="{88A3311C-DE92-427A-94E6-127EAFF59BE3}" type="pres">
      <dgm:prSet presAssocID="{2FF1F9BA-280C-47F5-AECC-6C6A83D85731}" presName="arrow" presStyleLbl="bgShp" presStyleIdx="0" presStyleCnt="1" custLinFactNeighborX="-4899" custLinFactNeighborY="-2828"/>
      <dgm:spPr/>
    </dgm:pt>
    <dgm:pt modelId="{BBC310EC-289C-40E7-91C6-37A1BEB97E5B}" type="pres">
      <dgm:prSet presAssocID="{2FF1F9BA-280C-47F5-AECC-6C6A83D85731}" presName="linearProcess" presStyleCnt="0"/>
      <dgm:spPr/>
    </dgm:pt>
    <dgm:pt modelId="{30AB58DC-F71A-4567-ADEA-3927A203C93D}" type="pres">
      <dgm:prSet presAssocID="{29FC6D75-163B-4B45-8E62-4A535590EA34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1939ECD6-B4C2-4A1B-A4DE-84DD81289E8E}" type="pres">
      <dgm:prSet presAssocID="{949B6A83-5636-4561-903F-13FDE1C22EC7}" presName="sibTrans" presStyleCnt="0"/>
      <dgm:spPr/>
    </dgm:pt>
    <dgm:pt modelId="{CF3A3C93-B7F7-4192-B01D-A47126679AAB}" type="pres">
      <dgm:prSet presAssocID="{2CD4AF29-FF87-4BB5-978A-F8CB197877EF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03EAD012-61A0-4A4A-9F51-02A17A895E98}" type="pres">
      <dgm:prSet presAssocID="{C7B949DF-865F-4E17-A4CC-924043E8A01A}" presName="sibTrans" presStyleCnt="0"/>
      <dgm:spPr/>
    </dgm:pt>
    <dgm:pt modelId="{1B1BA7AE-4893-48A9-92A1-BACA74BBA380}" type="pres">
      <dgm:prSet presAssocID="{D7B9AE5C-3C29-40A2-84DB-1603E1BD211A}" presName="textNode" presStyleLbl="node1" presStyleIdx="2" presStyleCnt="5" custScaleX="109257" custScaleY="125342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2629B2D2-B905-4A93-AE01-A43692925E31}" type="pres">
      <dgm:prSet presAssocID="{074AEF67-3A09-4C11-9DF2-2734C3CE4E26}" presName="sibTrans" presStyleCnt="0"/>
      <dgm:spPr/>
    </dgm:pt>
    <dgm:pt modelId="{66CEB64A-6A58-4A78-8EB5-F3ED25DA7375}" type="pres">
      <dgm:prSet presAssocID="{601DE471-F5E4-466A-9607-2C6BA94520EC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C2A8E1BE-D332-4DDF-93B9-B1AE76CEE483}" type="pres">
      <dgm:prSet presAssocID="{779FD92F-830A-4D6F-B734-7D85A31A3FB8}" presName="sibTrans" presStyleCnt="0"/>
      <dgm:spPr/>
    </dgm:pt>
    <dgm:pt modelId="{14E5F4A6-B911-4F78-91FA-7E3793CE5946}" type="pres">
      <dgm:prSet presAssocID="{16C4F789-995D-42E1-8D83-E35210ADD2C9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</dgm:ptLst>
  <dgm:cxnLst>
    <dgm:cxn modelId="{5758028A-BD34-4491-A233-BBE25854595B}" srcId="{2FF1F9BA-280C-47F5-AECC-6C6A83D85731}" destId="{D7B9AE5C-3C29-40A2-84DB-1603E1BD211A}" srcOrd="2" destOrd="0" parTransId="{E2D4A8BB-9713-40C4-9C6C-71492FA6716E}" sibTransId="{074AEF67-3A09-4C11-9DF2-2734C3CE4E26}"/>
    <dgm:cxn modelId="{E802D057-105E-425C-B5AE-01E7828A4456}" srcId="{2FF1F9BA-280C-47F5-AECC-6C6A83D85731}" destId="{29FC6D75-163B-4B45-8E62-4A535590EA34}" srcOrd="0" destOrd="0" parTransId="{AC4BF528-C080-424C-9A43-BE85D481717D}" sibTransId="{949B6A83-5636-4561-903F-13FDE1C22EC7}"/>
    <dgm:cxn modelId="{A0F3795E-AC3A-486D-ABF6-F3A8DD3996D5}" srcId="{2FF1F9BA-280C-47F5-AECC-6C6A83D85731}" destId="{2CD4AF29-FF87-4BB5-978A-F8CB197877EF}" srcOrd="1" destOrd="0" parTransId="{DD425E3F-27F7-41D0-A188-3997CCA42259}" sibTransId="{C7B949DF-865F-4E17-A4CC-924043E8A01A}"/>
    <dgm:cxn modelId="{D1F504C9-1907-49D8-9DF6-671BE0919D91}" type="presOf" srcId="{16C4F789-995D-42E1-8D83-E35210ADD2C9}" destId="{14E5F4A6-B911-4F78-91FA-7E3793CE5946}" srcOrd="0" destOrd="0" presId="urn:microsoft.com/office/officeart/2005/8/layout/hProcess9"/>
    <dgm:cxn modelId="{576AAC23-B781-4FD2-845E-0173B29EAB51}" type="presOf" srcId="{29FC6D75-163B-4B45-8E62-4A535590EA34}" destId="{30AB58DC-F71A-4567-ADEA-3927A203C93D}" srcOrd="0" destOrd="0" presId="urn:microsoft.com/office/officeart/2005/8/layout/hProcess9"/>
    <dgm:cxn modelId="{84E7CCB0-B8DD-4AF2-AAB7-288324D892C9}" type="presOf" srcId="{601DE471-F5E4-466A-9607-2C6BA94520EC}" destId="{66CEB64A-6A58-4A78-8EB5-F3ED25DA7375}" srcOrd="0" destOrd="0" presId="urn:microsoft.com/office/officeart/2005/8/layout/hProcess9"/>
    <dgm:cxn modelId="{C3322221-3C89-4700-969A-FD80F1414FE5}" type="presOf" srcId="{2CD4AF29-FF87-4BB5-978A-F8CB197877EF}" destId="{CF3A3C93-B7F7-4192-B01D-A47126679AAB}" srcOrd="0" destOrd="0" presId="urn:microsoft.com/office/officeart/2005/8/layout/hProcess9"/>
    <dgm:cxn modelId="{C8BF98E1-222F-41B7-9353-8338D5919534}" type="presOf" srcId="{D7B9AE5C-3C29-40A2-84DB-1603E1BD211A}" destId="{1B1BA7AE-4893-48A9-92A1-BACA74BBA380}" srcOrd="0" destOrd="0" presId="urn:microsoft.com/office/officeart/2005/8/layout/hProcess9"/>
    <dgm:cxn modelId="{C5777374-2D76-4075-AD3B-02D6DB9AFF97}" srcId="{2FF1F9BA-280C-47F5-AECC-6C6A83D85731}" destId="{601DE471-F5E4-466A-9607-2C6BA94520EC}" srcOrd="3" destOrd="0" parTransId="{4FE03406-54D9-4191-B5B7-2DC8FEC21145}" sibTransId="{779FD92F-830A-4D6F-B734-7D85A31A3FB8}"/>
    <dgm:cxn modelId="{EDDD3146-EA00-4CF2-AA53-F3500B6D0427}" type="presOf" srcId="{2FF1F9BA-280C-47F5-AECC-6C6A83D85731}" destId="{47CDA7AF-73AE-479F-B0C3-CC72DF4A7D27}" srcOrd="0" destOrd="0" presId="urn:microsoft.com/office/officeart/2005/8/layout/hProcess9"/>
    <dgm:cxn modelId="{A5B91467-000F-410E-9BF9-2D608E00A301}" srcId="{2FF1F9BA-280C-47F5-AECC-6C6A83D85731}" destId="{16C4F789-995D-42E1-8D83-E35210ADD2C9}" srcOrd="4" destOrd="0" parTransId="{5B185DAC-DE2A-400C-9C86-3C2ADE979140}" sibTransId="{1A8D1DAE-9BDE-4DF7-915D-D39D209F979D}"/>
    <dgm:cxn modelId="{5CD10CDA-03B5-46C4-BD3C-E58F8D9F7CAB}" type="presParOf" srcId="{47CDA7AF-73AE-479F-B0C3-CC72DF4A7D27}" destId="{88A3311C-DE92-427A-94E6-127EAFF59BE3}" srcOrd="0" destOrd="0" presId="urn:microsoft.com/office/officeart/2005/8/layout/hProcess9"/>
    <dgm:cxn modelId="{F850FDCD-D232-44CF-877C-B9A8504A9EEB}" type="presParOf" srcId="{47CDA7AF-73AE-479F-B0C3-CC72DF4A7D27}" destId="{BBC310EC-289C-40E7-91C6-37A1BEB97E5B}" srcOrd="1" destOrd="0" presId="urn:microsoft.com/office/officeart/2005/8/layout/hProcess9"/>
    <dgm:cxn modelId="{222655B4-2065-443A-8ED0-6BAD2A8D2402}" type="presParOf" srcId="{BBC310EC-289C-40E7-91C6-37A1BEB97E5B}" destId="{30AB58DC-F71A-4567-ADEA-3927A203C93D}" srcOrd="0" destOrd="0" presId="urn:microsoft.com/office/officeart/2005/8/layout/hProcess9"/>
    <dgm:cxn modelId="{6483C3CE-84BB-4CB6-A039-9C519E008855}" type="presParOf" srcId="{BBC310EC-289C-40E7-91C6-37A1BEB97E5B}" destId="{1939ECD6-B4C2-4A1B-A4DE-84DD81289E8E}" srcOrd="1" destOrd="0" presId="urn:microsoft.com/office/officeart/2005/8/layout/hProcess9"/>
    <dgm:cxn modelId="{D79A0056-6C54-4406-8FA9-9018C60A41A0}" type="presParOf" srcId="{BBC310EC-289C-40E7-91C6-37A1BEB97E5B}" destId="{CF3A3C93-B7F7-4192-B01D-A47126679AAB}" srcOrd="2" destOrd="0" presId="urn:microsoft.com/office/officeart/2005/8/layout/hProcess9"/>
    <dgm:cxn modelId="{FD28034F-6066-47A5-8F0C-967CFFAAD30F}" type="presParOf" srcId="{BBC310EC-289C-40E7-91C6-37A1BEB97E5B}" destId="{03EAD012-61A0-4A4A-9F51-02A17A895E98}" srcOrd="3" destOrd="0" presId="urn:microsoft.com/office/officeart/2005/8/layout/hProcess9"/>
    <dgm:cxn modelId="{F42393CE-A775-42F0-AD63-E6C111CB9F2C}" type="presParOf" srcId="{BBC310EC-289C-40E7-91C6-37A1BEB97E5B}" destId="{1B1BA7AE-4893-48A9-92A1-BACA74BBA380}" srcOrd="4" destOrd="0" presId="urn:microsoft.com/office/officeart/2005/8/layout/hProcess9"/>
    <dgm:cxn modelId="{3AADF54D-D842-4D7D-88E3-C670F46434B1}" type="presParOf" srcId="{BBC310EC-289C-40E7-91C6-37A1BEB97E5B}" destId="{2629B2D2-B905-4A93-AE01-A43692925E31}" srcOrd="5" destOrd="0" presId="urn:microsoft.com/office/officeart/2005/8/layout/hProcess9"/>
    <dgm:cxn modelId="{E27BA1AF-F307-433D-9B18-1446A37F008A}" type="presParOf" srcId="{BBC310EC-289C-40E7-91C6-37A1BEB97E5B}" destId="{66CEB64A-6A58-4A78-8EB5-F3ED25DA7375}" srcOrd="6" destOrd="0" presId="urn:microsoft.com/office/officeart/2005/8/layout/hProcess9"/>
    <dgm:cxn modelId="{1E6E5FAA-9CC5-4C71-8BE3-6939AE27E547}" type="presParOf" srcId="{BBC310EC-289C-40E7-91C6-37A1BEB97E5B}" destId="{C2A8E1BE-D332-4DDF-93B9-B1AE76CEE483}" srcOrd="7" destOrd="0" presId="urn:microsoft.com/office/officeart/2005/8/layout/hProcess9"/>
    <dgm:cxn modelId="{298EC822-3FD3-488D-9701-A240C84A4673}" type="presParOf" srcId="{BBC310EC-289C-40E7-91C6-37A1BEB97E5B}" destId="{14E5F4A6-B911-4F78-91FA-7E3793CE594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59046C-0AD8-4216-A3D9-C7E44BC83BE4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CD1DAC2-23A9-41D8-8882-CEC761D2A54C}">
      <dgm:prSet phldrT="[Texto]"/>
      <dgm:spPr/>
      <dgm:t>
        <a:bodyPr/>
        <a:lstStyle/>
        <a:p>
          <a:r>
            <a:rPr lang="es-VE" b="1" dirty="0" smtClean="0"/>
            <a:t>ISO 25010/ IEEE 1219</a:t>
          </a:r>
          <a:endParaRPr lang="es-VE" dirty="0"/>
        </a:p>
      </dgm:t>
    </dgm:pt>
    <dgm:pt modelId="{DFB06771-E2BC-45D8-B9B7-F1F2190EF68F}" type="parTrans" cxnId="{02740338-4217-470E-9E84-81BB2C4BBE32}">
      <dgm:prSet/>
      <dgm:spPr/>
      <dgm:t>
        <a:bodyPr/>
        <a:lstStyle/>
        <a:p>
          <a:endParaRPr lang="es-VE"/>
        </a:p>
      </dgm:t>
    </dgm:pt>
    <dgm:pt modelId="{A70E1530-9810-4A1F-AA60-7A98ECD5E269}" type="sibTrans" cxnId="{02740338-4217-470E-9E84-81BB2C4BBE32}">
      <dgm:prSet/>
      <dgm:spPr/>
      <dgm:t>
        <a:bodyPr/>
        <a:lstStyle/>
        <a:p>
          <a:endParaRPr lang="es-VE"/>
        </a:p>
      </dgm:t>
    </dgm:pt>
    <dgm:pt modelId="{60CE14AD-4BE1-4C6B-9E65-89877F6278CF}">
      <dgm:prSet phldrT="[Texto]"/>
      <dgm:spPr/>
      <dgm:t>
        <a:bodyPr/>
        <a:lstStyle/>
        <a:p>
          <a:r>
            <a:rPr lang="es-VE" b="1" dirty="0" smtClean="0"/>
            <a:t>Decreto 825 Presidencial, publicada en Gaceta Oficial N° 36955</a:t>
          </a:r>
          <a:endParaRPr lang="es-VE" b="1" dirty="0"/>
        </a:p>
      </dgm:t>
    </dgm:pt>
    <dgm:pt modelId="{8DCE7855-205A-42F0-845C-5A39ED9B9A45}" type="parTrans" cxnId="{F5736ADC-D353-4D4F-926E-D18F955FC0D4}">
      <dgm:prSet/>
      <dgm:spPr/>
      <dgm:t>
        <a:bodyPr/>
        <a:lstStyle/>
        <a:p>
          <a:endParaRPr lang="es-VE"/>
        </a:p>
      </dgm:t>
    </dgm:pt>
    <dgm:pt modelId="{41F01808-713A-442C-BBAA-915853E1B98E}" type="sibTrans" cxnId="{F5736ADC-D353-4D4F-926E-D18F955FC0D4}">
      <dgm:prSet/>
      <dgm:spPr/>
      <dgm:t>
        <a:bodyPr/>
        <a:lstStyle/>
        <a:p>
          <a:endParaRPr lang="es-VE"/>
        </a:p>
      </dgm:t>
    </dgm:pt>
    <dgm:pt modelId="{1B1D8ADD-17B8-4FED-9F87-D7F5F15966EE}">
      <dgm:prSet phldrT="[Texto]"/>
      <dgm:spPr/>
      <dgm:t>
        <a:bodyPr/>
        <a:lstStyle/>
        <a:p>
          <a:r>
            <a:rPr lang="es-VE" b="1" dirty="0" smtClean="0"/>
            <a:t>Constitución de la República Bolivariana de Venezuela</a:t>
          </a:r>
          <a:endParaRPr lang="es-VE" dirty="0"/>
        </a:p>
      </dgm:t>
    </dgm:pt>
    <dgm:pt modelId="{3BC80704-01B4-4375-BF1F-4C53AF2B205F}" type="parTrans" cxnId="{B8078D0E-A7A9-4FC8-A1F2-624053931D29}">
      <dgm:prSet/>
      <dgm:spPr/>
      <dgm:t>
        <a:bodyPr/>
        <a:lstStyle/>
        <a:p>
          <a:endParaRPr lang="es-VE"/>
        </a:p>
      </dgm:t>
    </dgm:pt>
    <dgm:pt modelId="{5E69013F-3A1D-431E-B9EB-DD0EF0B0DB80}" type="sibTrans" cxnId="{B8078D0E-A7A9-4FC8-A1F2-624053931D29}">
      <dgm:prSet/>
      <dgm:spPr/>
      <dgm:t>
        <a:bodyPr/>
        <a:lstStyle/>
        <a:p>
          <a:endParaRPr lang="es-VE"/>
        </a:p>
      </dgm:t>
    </dgm:pt>
    <dgm:pt modelId="{B4759F3A-0A44-41D7-9FA6-1CB41684EC76}" type="pres">
      <dgm:prSet presAssocID="{DE59046C-0AD8-4216-A3D9-C7E44BC83BE4}" presName="compositeShape" presStyleCnt="0">
        <dgm:presLayoutVars>
          <dgm:dir/>
          <dgm:resizeHandles/>
        </dgm:presLayoutVars>
      </dgm:prSet>
      <dgm:spPr/>
    </dgm:pt>
    <dgm:pt modelId="{C6A55A69-4A67-4052-AA66-98B564F88F54}" type="pres">
      <dgm:prSet presAssocID="{DE59046C-0AD8-4216-A3D9-C7E44BC83BE4}" presName="pyramid" presStyleLbl="node1" presStyleIdx="0" presStyleCnt="1"/>
      <dgm:spPr/>
    </dgm:pt>
    <dgm:pt modelId="{57F7E1B8-95FA-427F-B5F9-96E858EBCC06}" type="pres">
      <dgm:prSet presAssocID="{DE59046C-0AD8-4216-A3D9-C7E44BC83BE4}" presName="theList" presStyleCnt="0"/>
      <dgm:spPr/>
    </dgm:pt>
    <dgm:pt modelId="{1F10B7BF-C50F-425C-A095-A7DF8255A1BC}" type="pres">
      <dgm:prSet presAssocID="{BCD1DAC2-23A9-41D8-8882-CEC761D2A54C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B72D0B3B-5D41-4743-A285-F3BB32C6A55B}" type="pres">
      <dgm:prSet presAssocID="{BCD1DAC2-23A9-41D8-8882-CEC761D2A54C}" presName="aSpace" presStyleCnt="0"/>
      <dgm:spPr/>
    </dgm:pt>
    <dgm:pt modelId="{7B25D043-DFF9-4457-AF8E-86087B72F998}" type="pres">
      <dgm:prSet presAssocID="{60CE14AD-4BE1-4C6B-9E65-89877F6278CF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E3B8C903-A3BB-4608-B921-63C73A8EC792}" type="pres">
      <dgm:prSet presAssocID="{60CE14AD-4BE1-4C6B-9E65-89877F6278CF}" presName="aSpace" presStyleCnt="0"/>
      <dgm:spPr/>
    </dgm:pt>
    <dgm:pt modelId="{FC747236-F060-439D-9825-9B1BF83B3958}" type="pres">
      <dgm:prSet presAssocID="{1B1D8ADD-17B8-4FED-9F87-D7F5F15966EE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F12B713C-C841-4CB0-97E3-62EA99DBAD6D}" type="pres">
      <dgm:prSet presAssocID="{1B1D8ADD-17B8-4FED-9F87-D7F5F15966EE}" presName="aSpace" presStyleCnt="0"/>
      <dgm:spPr/>
    </dgm:pt>
  </dgm:ptLst>
  <dgm:cxnLst>
    <dgm:cxn modelId="{B8078D0E-A7A9-4FC8-A1F2-624053931D29}" srcId="{DE59046C-0AD8-4216-A3D9-C7E44BC83BE4}" destId="{1B1D8ADD-17B8-4FED-9F87-D7F5F15966EE}" srcOrd="2" destOrd="0" parTransId="{3BC80704-01B4-4375-BF1F-4C53AF2B205F}" sibTransId="{5E69013F-3A1D-431E-B9EB-DD0EF0B0DB80}"/>
    <dgm:cxn modelId="{0F756EAC-D7BC-402C-9249-AD3306C53576}" type="presOf" srcId="{1B1D8ADD-17B8-4FED-9F87-D7F5F15966EE}" destId="{FC747236-F060-439D-9825-9B1BF83B3958}" srcOrd="0" destOrd="0" presId="urn:microsoft.com/office/officeart/2005/8/layout/pyramid2"/>
    <dgm:cxn modelId="{D2003F9C-6994-4A36-B287-F03B24C7C4B3}" type="presOf" srcId="{BCD1DAC2-23A9-41D8-8882-CEC761D2A54C}" destId="{1F10B7BF-C50F-425C-A095-A7DF8255A1BC}" srcOrd="0" destOrd="0" presId="urn:microsoft.com/office/officeart/2005/8/layout/pyramid2"/>
    <dgm:cxn modelId="{B05A7277-415C-401F-B15A-2BF0B16D4BA2}" type="presOf" srcId="{DE59046C-0AD8-4216-A3D9-C7E44BC83BE4}" destId="{B4759F3A-0A44-41D7-9FA6-1CB41684EC76}" srcOrd="0" destOrd="0" presId="urn:microsoft.com/office/officeart/2005/8/layout/pyramid2"/>
    <dgm:cxn modelId="{F5736ADC-D353-4D4F-926E-D18F955FC0D4}" srcId="{DE59046C-0AD8-4216-A3D9-C7E44BC83BE4}" destId="{60CE14AD-4BE1-4C6B-9E65-89877F6278CF}" srcOrd="1" destOrd="0" parTransId="{8DCE7855-205A-42F0-845C-5A39ED9B9A45}" sibTransId="{41F01808-713A-442C-BBAA-915853E1B98E}"/>
    <dgm:cxn modelId="{02740338-4217-470E-9E84-81BB2C4BBE32}" srcId="{DE59046C-0AD8-4216-A3D9-C7E44BC83BE4}" destId="{BCD1DAC2-23A9-41D8-8882-CEC761D2A54C}" srcOrd="0" destOrd="0" parTransId="{DFB06771-E2BC-45D8-B9B7-F1F2190EF68F}" sibTransId="{A70E1530-9810-4A1F-AA60-7A98ECD5E269}"/>
    <dgm:cxn modelId="{42B5158E-BD5F-4F71-BD23-3102C2CF8A69}" type="presOf" srcId="{60CE14AD-4BE1-4C6B-9E65-89877F6278CF}" destId="{7B25D043-DFF9-4457-AF8E-86087B72F998}" srcOrd="0" destOrd="0" presId="urn:microsoft.com/office/officeart/2005/8/layout/pyramid2"/>
    <dgm:cxn modelId="{E06F469A-C979-4E4B-B05B-F165FE273F6D}" type="presParOf" srcId="{B4759F3A-0A44-41D7-9FA6-1CB41684EC76}" destId="{C6A55A69-4A67-4052-AA66-98B564F88F54}" srcOrd="0" destOrd="0" presId="urn:microsoft.com/office/officeart/2005/8/layout/pyramid2"/>
    <dgm:cxn modelId="{FC8150C3-5595-4550-B20B-70517B0A70B1}" type="presParOf" srcId="{B4759F3A-0A44-41D7-9FA6-1CB41684EC76}" destId="{57F7E1B8-95FA-427F-B5F9-96E858EBCC06}" srcOrd="1" destOrd="0" presId="urn:microsoft.com/office/officeart/2005/8/layout/pyramid2"/>
    <dgm:cxn modelId="{BBFD1999-6E0D-4BDA-A6F5-AD643D81CB1F}" type="presParOf" srcId="{57F7E1B8-95FA-427F-B5F9-96E858EBCC06}" destId="{1F10B7BF-C50F-425C-A095-A7DF8255A1BC}" srcOrd="0" destOrd="0" presId="urn:microsoft.com/office/officeart/2005/8/layout/pyramid2"/>
    <dgm:cxn modelId="{0EDBC0AE-C744-4E48-AC3F-132FE77ECDF2}" type="presParOf" srcId="{57F7E1B8-95FA-427F-B5F9-96E858EBCC06}" destId="{B72D0B3B-5D41-4743-A285-F3BB32C6A55B}" srcOrd="1" destOrd="0" presId="urn:microsoft.com/office/officeart/2005/8/layout/pyramid2"/>
    <dgm:cxn modelId="{E84AF560-6065-4580-840C-B283B72C3A30}" type="presParOf" srcId="{57F7E1B8-95FA-427F-B5F9-96E858EBCC06}" destId="{7B25D043-DFF9-4457-AF8E-86087B72F998}" srcOrd="2" destOrd="0" presId="urn:microsoft.com/office/officeart/2005/8/layout/pyramid2"/>
    <dgm:cxn modelId="{4CF14B71-BDDF-4BE4-816C-EC81D8DA4E0C}" type="presParOf" srcId="{57F7E1B8-95FA-427F-B5F9-96E858EBCC06}" destId="{E3B8C903-A3BB-4608-B921-63C73A8EC792}" srcOrd="3" destOrd="0" presId="urn:microsoft.com/office/officeart/2005/8/layout/pyramid2"/>
    <dgm:cxn modelId="{2089D5ED-76E9-4AA4-B323-098BF66DA3A2}" type="presParOf" srcId="{57F7E1B8-95FA-427F-B5F9-96E858EBCC06}" destId="{FC747236-F060-439D-9825-9B1BF83B3958}" srcOrd="4" destOrd="0" presId="urn:microsoft.com/office/officeart/2005/8/layout/pyramid2"/>
    <dgm:cxn modelId="{08EEDEF0-D9E6-4C00-8CEF-5045D29223AA}" type="presParOf" srcId="{57F7E1B8-95FA-427F-B5F9-96E858EBCC06}" destId="{F12B713C-C841-4CB0-97E3-62EA99DBAD6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F3534F-8585-4F5B-8470-9BE037662B8A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26D50C49-170B-4EF2-A58A-C38521E49B6B}">
      <dgm:prSet phldrT="[Texto]"/>
      <dgm:spPr/>
      <dgm:t>
        <a:bodyPr/>
        <a:lstStyle/>
        <a:p>
          <a:r>
            <a:rPr lang="es-ES" b="1" dirty="0" smtClean="0"/>
            <a:t>Tipo de Investigación</a:t>
          </a:r>
          <a:endParaRPr lang="es-VE" b="1" dirty="0"/>
        </a:p>
      </dgm:t>
    </dgm:pt>
    <dgm:pt modelId="{46E06131-6F27-45AF-86F2-F5C6F8379AAA}" type="parTrans" cxnId="{2C593CB3-3DE1-4AAB-9B8C-EFD0E580686B}">
      <dgm:prSet/>
      <dgm:spPr/>
      <dgm:t>
        <a:bodyPr/>
        <a:lstStyle/>
        <a:p>
          <a:endParaRPr lang="es-VE"/>
        </a:p>
      </dgm:t>
    </dgm:pt>
    <dgm:pt modelId="{458714AA-726D-4056-AF9B-E44408AF4AE4}" type="sibTrans" cxnId="{2C593CB3-3DE1-4AAB-9B8C-EFD0E580686B}">
      <dgm:prSet/>
      <dgm:spPr/>
      <dgm:t>
        <a:bodyPr/>
        <a:lstStyle/>
        <a:p>
          <a:endParaRPr lang="es-VE"/>
        </a:p>
      </dgm:t>
    </dgm:pt>
    <dgm:pt modelId="{4817A19F-86EF-4FFD-901B-80D136E9C704}">
      <dgm:prSet phldrT="[Texto]"/>
      <dgm:spPr/>
      <dgm:t>
        <a:bodyPr/>
        <a:lstStyle/>
        <a:p>
          <a:r>
            <a:rPr lang="es-ES" b="1" dirty="0" smtClean="0"/>
            <a:t>Nivel de la Investigación</a:t>
          </a:r>
          <a:endParaRPr lang="es-VE" b="1" dirty="0"/>
        </a:p>
      </dgm:t>
    </dgm:pt>
    <dgm:pt modelId="{A153EDA9-28AD-4D78-90D5-1A7D096A5C34}" type="parTrans" cxnId="{2BA78572-A976-4A41-B285-86887970C576}">
      <dgm:prSet/>
      <dgm:spPr/>
      <dgm:t>
        <a:bodyPr/>
        <a:lstStyle/>
        <a:p>
          <a:endParaRPr lang="es-VE"/>
        </a:p>
      </dgm:t>
    </dgm:pt>
    <dgm:pt modelId="{10A57A54-00D8-4E76-B29E-DDC975B62CE2}" type="sibTrans" cxnId="{2BA78572-A976-4A41-B285-86887970C576}">
      <dgm:prSet/>
      <dgm:spPr/>
      <dgm:t>
        <a:bodyPr/>
        <a:lstStyle/>
        <a:p>
          <a:endParaRPr lang="es-VE"/>
        </a:p>
      </dgm:t>
    </dgm:pt>
    <dgm:pt modelId="{A5BFC333-E752-46B2-ACE2-F239DCFD323F}">
      <dgm:prSet phldrT="[Texto]"/>
      <dgm:spPr/>
      <dgm:t>
        <a:bodyPr/>
        <a:lstStyle/>
        <a:p>
          <a:pPr algn="ctr"/>
          <a:r>
            <a:rPr lang="es-ES" dirty="0" smtClean="0"/>
            <a:t>Proyectiva</a:t>
          </a:r>
          <a:endParaRPr lang="es-VE" dirty="0"/>
        </a:p>
      </dgm:t>
    </dgm:pt>
    <dgm:pt modelId="{9835D3ED-0E45-45B9-B235-9222992A8144}" type="parTrans" cxnId="{25F3BA7C-9970-4128-999A-94B61C4353F3}">
      <dgm:prSet/>
      <dgm:spPr/>
      <dgm:t>
        <a:bodyPr/>
        <a:lstStyle/>
        <a:p>
          <a:endParaRPr lang="es-VE"/>
        </a:p>
      </dgm:t>
    </dgm:pt>
    <dgm:pt modelId="{A6BF259B-D70D-4ACC-91BF-1542F70AD76C}" type="sibTrans" cxnId="{25F3BA7C-9970-4128-999A-94B61C4353F3}">
      <dgm:prSet/>
      <dgm:spPr/>
      <dgm:t>
        <a:bodyPr/>
        <a:lstStyle/>
        <a:p>
          <a:endParaRPr lang="es-VE"/>
        </a:p>
      </dgm:t>
    </dgm:pt>
    <dgm:pt modelId="{F8F8519D-409B-451B-92CE-ADF463E1FB60}">
      <dgm:prSet phldrT="[Texto]"/>
      <dgm:spPr/>
      <dgm:t>
        <a:bodyPr/>
        <a:lstStyle/>
        <a:p>
          <a:r>
            <a:rPr lang="es-ES" b="1" dirty="0" smtClean="0"/>
            <a:t>Diseño de la Investigación</a:t>
          </a:r>
          <a:endParaRPr lang="es-VE" b="1" dirty="0"/>
        </a:p>
      </dgm:t>
    </dgm:pt>
    <dgm:pt modelId="{A7FB7835-62D2-4568-BEF1-038D6B8F12A5}" type="parTrans" cxnId="{80C30D6F-ED49-4607-B12B-C922DFE9F599}">
      <dgm:prSet/>
      <dgm:spPr/>
      <dgm:t>
        <a:bodyPr/>
        <a:lstStyle/>
        <a:p>
          <a:endParaRPr lang="es-VE"/>
        </a:p>
      </dgm:t>
    </dgm:pt>
    <dgm:pt modelId="{2CC8FF77-E4A2-409D-9CCD-A17658E32F1D}" type="sibTrans" cxnId="{80C30D6F-ED49-4607-B12B-C922DFE9F599}">
      <dgm:prSet/>
      <dgm:spPr/>
      <dgm:t>
        <a:bodyPr/>
        <a:lstStyle/>
        <a:p>
          <a:endParaRPr lang="es-VE"/>
        </a:p>
      </dgm:t>
    </dgm:pt>
    <dgm:pt modelId="{03740B35-E00B-4818-8C69-5CBA23A7E0B1}">
      <dgm:prSet phldrT="[Texto]"/>
      <dgm:spPr/>
      <dgm:t>
        <a:bodyPr/>
        <a:lstStyle/>
        <a:p>
          <a:pPr algn="ctr"/>
          <a:r>
            <a:rPr lang="es-ES" dirty="0" smtClean="0"/>
            <a:t>Campo</a:t>
          </a:r>
          <a:endParaRPr lang="es-VE" dirty="0"/>
        </a:p>
      </dgm:t>
    </dgm:pt>
    <dgm:pt modelId="{8C047B5B-A4F7-43AF-9A2C-8A343D968652}" type="parTrans" cxnId="{08EE7E46-D0B9-4997-BEE6-4A864790F6EF}">
      <dgm:prSet/>
      <dgm:spPr/>
      <dgm:t>
        <a:bodyPr/>
        <a:lstStyle/>
        <a:p>
          <a:endParaRPr lang="es-VE"/>
        </a:p>
      </dgm:t>
    </dgm:pt>
    <dgm:pt modelId="{BD253BBC-C8F7-4A57-A590-CAEF8E8B5993}" type="sibTrans" cxnId="{08EE7E46-D0B9-4997-BEE6-4A864790F6EF}">
      <dgm:prSet/>
      <dgm:spPr/>
      <dgm:t>
        <a:bodyPr/>
        <a:lstStyle/>
        <a:p>
          <a:endParaRPr lang="es-VE"/>
        </a:p>
      </dgm:t>
    </dgm:pt>
    <dgm:pt modelId="{DC504B9A-6EC2-424A-A390-12EBE99F9376}">
      <dgm:prSet phldrT="[Texto]"/>
      <dgm:spPr/>
      <dgm:t>
        <a:bodyPr/>
        <a:lstStyle/>
        <a:p>
          <a:r>
            <a:rPr lang="es-ES" dirty="0" smtClean="0"/>
            <a:t>Proyecto Factible</a:t>
          </a:r>
          <a:endParaRPr lang="es-VE" b="1" dirty="0"/>
        </a:p>
      </dgm:t>
    </dgm:pt>
    <dgm:pt modelId="{C99BD68A-8891-48FF-8D7D-EB690754D2C2}" type="parTrans" cxnId="{12F60F14-53E7-43C0-A3D2-9F1E6471F688}">
      <dgm:prSet/>
      <dgm:spPr/>
      <dgm:t>
        <a:bodyPr/>
        <a:lstStyle/>
        <a:p>
          <a:endParaRPr lang="es-VE"/>
        </a:p>
      </dgm:t>
    </dgm:pt>
    <dgm:pt modelId="{59515A6F-CBD1-4E27-AAF1-CD0342F1423A}" type="sibTrans" cxnId="{12F60F14-53E7-43C0-A3D2-9F1E6471F688}">
      <dgm:prSet/>
      <dgm:spPr/>
      <dgm:t>
        <a:bodyPr/>
        <a:lstStyle/>
        <a:p>
          <a:endParaRPr lang="es-VE"/>
        </a:p>
      </dgm:t>
    </dgm:pt>
    <dgm:pt modelId="{DD90EE13-7155-416B-B29D-D741EA820290}" type="pres">
      <dgm:prSet presAssocID="{29F3534F-8585-4F5B-8470-9BE037662B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VE"/>
        </a:p>
      </dgm:t>
    </dgm:pt>
    <dgm:pt modelId="{CF140AAE-9C21-4F8F-873C-93A32F6122AA}" type="pres">
      <dgm:prSet presAssocID="{26D50C49-170B-4EF2-A58A-C38521E49B6B}" presName="composite" presStyleCnt="0"/>
      <dgm:spPr/>
    </dgm:pt>
    <dgm:pt modelId="{E4B4E0DF-7AB3-43EA-9808-A33950C50A0D}" type="pres">
      <dgm:prSet presAssocID="{26D50C49-170B-4EF2-A58A-C38521E49B6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E4CF5A2F-71EF-4D78-8394-B16796457D81}" type="pres">
      <dgm:prSet presAssocID="{26D50C49-170B-4EF2-A58A-C38521E49B6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4F2291DA-6E08-4CFE-8C63-1EF8D820FDBB}" type="pres">
      <dgm:prSet presAssocID="{458714AA-726D-4056-AF9B-E44408AF4AE4}" presName="space" presStyleCnt="0"/>
      <dgm:spPr/>
    </dgm:pt>
    <dgm:pt modelId="{E2AC1977-DB40-4748-A4E4-759D3F4D4A97}" type="pres">
      <dgm:prSet presAssocID="{4817A19F-86EF-4FFD-901B-80D136E9C704}" presName="composite" presStyleCnt="0"/>
      <dgm:spPr/>
    </dgm:pt>
    <dgm:pt modelId="{332D8174-3580-4C30-A2E7-427C385713EE}" type="pres">
      <dgm:prSet presAssocID="{4817A19F-86EF-4FFD-901B-80D136E9C70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6A02DF7F-1169-4F66-8270-2EE534A72494}" type="pres">
      <dgm:prSet presAssocID="{4817A19F-86EF-4FFD-901B-80D136E9C70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79E24226-C192-43F3-AE18-F2333ED13214}" type="pres">
      <dgm:prSet presAssocID="{10A57A54-00D8-4E76-B29E-DDC975B62CE2}" presName="space" presStyleCnt="0"/>
      <dgm:spPr/>
    </dgm:pt>
    <dgm:pt modelId="{9B244926-CCFF-44CD-81F0-F9F448FC9B4C}" type="pres">
      <dgm:prSet presAssocID="{F8F8519D-409B-451B-92CE-ADF463E1FB60}" presName="composite" presStyleCnt="0"/>
      <dgm:spPr/>
    </dgm:pt>
    <dgm:pt modelId="{798DFB46-FBA0-4A06-A6D6-0EDBA0C54714}" type="pres">
      <dgm:prSet presAssocID="{F8F8519D-409B-451B-92CE-ADF463E1FB6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EF33A252-8AC5-4A21-ADC9-70FBD3847C1F}" type="pres">
      <dgm:prSet presAssocID="{F8F8519D-409B-451B-92CE-ADF463E1FB60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</dgm:ptLst>
  <dgm:cxnLst>
    <dgm:cxn modelId="{2BA78572-A976-4A41-B285-86887970C576}" srcId="{29F3534F-8585-4F5B-8470-9BE037662B8A}" destId="{4817A19F-86EF-4FFD-901B-80D136E9C704}" srcOrd="1" destOrd="0" parTransId="{A153EDA9-28AD-4D78-90D5-1A7D096A5C34}" sibTransId="{10A57A54-00D8-4E76-B29E-DDC975B62CE2}"/>
    <dgm:cxn modelId="{12F60F14-53E7-43C0-A3D2-9F1E6471F688}" srcId="{26D50C49-170B-4EF2-A58A-C38521E49B6B}" destId="{DC504B9A-6EC2-424A-A390-12EBE99F9376}" srcOrd="0" destOrd="0" parTransId="{C99BD68A-8891-48FF-8D7D-EB690754D2C2}" sibTransId="{59515A6F-CBD1-4E27-AAF1-CD0342F1423A}"/>
    <dgm:cxn modelId="{80C30D6F-ED49-4607-B12B-C922DFE9F599}" srcId="{29F3534F-8585-4F5B-8470-9BE037662B8A}" destId="{F8F8519D-409B-451B-92CE-ADF463E1FB60}" srcOrd="2" destOrd="0" parTransId="{A7FB7835-62D2-4568-BEF1-038D6B8F12A5}" sibTransId="{2CC8FF77-E4A2-409D-9CCD-A17658E32F1D}"/>
    <dgm:cxn modelId="{08EE7E46-D0B9-4997-BEE6-4A864790F6EF}" srcId="{F8F8519D-409B-451B-92CE-ADF463E1FB60}" destId="{03740B35-E00B-4818-8C69-5CBA23A7E0B1}" srcOrd="0" destOrd="0" parTransId="{8C047B5B-A4F7-43AF-9A2C-8A343D968652}" sibTransId="{BD253BBC-C8F7-4A57-A590-CAEF8E8B5993}"/>
    <dgm:cxn modelId="{2C593CB3-3DE1-4AAB-9B8C-EFD0E580686B}" srcId="{29F3534F-8585-4F5B-8470-9BE037662B8A}" destId="{26D50C49-170B-4EF2-A58A-C38521E49B6B}" srcOrd="0" destOrd="0" parTransId="{46E06131-6F27-45AF-86F2-F5C6F8379AAA}" sibTransId="{458714AA-726D-4056-AF9B-E44408AF4AE4}"/>
    <dgm:cxn modelId="{B76CEB3E-91AC-44F5-8C5A-384B180F38F9}" type="presOf" srcId="{F8F8519D-409B-451B-92CE-ADF463E1FB60}" destId="{798DFB46-FBA0-4A06-A6D6-0EDBA0C54714}" srcOrd="0" destOrd="0" presId="urn:microsoft.com/office/officeart/2005/8/layout/hList1"/>
    <dgm:cxn modelId="{0E09DE4A-3E9D-47B5-9B1C-4D1D779C11FA}" type="presOf" srcId="{A5BFC333-E752-46B2-ACE2-F239DCFD323F}" destId="{6A02DF7F-1169-4F66-8270-2EE534A72494}" srcOrd="0" destOrd="0" presId="urn:microsoft.com/office/officeart/2005/8/layout/hList1"/>
    <dgm:cxn modelId="{73EE2C82-A660-440A-BD4F-95C6A6C9A4D4}" type="presOf" srcId="{03740B35-E00B-4818-8C69-5CBA23A7E0B1}" destId="{EF33A252-8AC5-4A21-ADC9-70FBD3847C1F}" srcOrd="0" destOrd="0" presId="urn:microsoft.com/office/officeart/2005/8/layout/hList1"/>
    <dgm:cxn modelId="{81D2EAAF-5AFB-4D20-9D66-22FC17A88773}" type="presOf" srcId="{DC504B9A-6EC2-424A-A390-12EBE99F9376}" destId="{E4CF5A2F-71EF-4D78-8394-B16796457D81}" srcOrd="0" destOrd="0" presId="urn:microsoft.com/office/officeart/2005/8/layout/hList1"/>
    <dgm:cxn modelId="{CCE3F503-2271-4921-B384-BACAACA8DF70}" type="presOf" srcId="{4817A19F-86EF-4FFD-901B-80D136E9C704}" destId="{332D8174-3580-4C30-A2E7-427C385713EE}" srcOrd="0" destOrd="0" presId="urn:microsoft.com/office/officeart/2005/8/layout/hList1"/>
    <dgm:cxn modelId="{6F6EAD67-277C-465A-8253-617100083092}" type="presOf" srcId="{29F3534F-8585-4F5B-8470-9BE037662B8A}" destId="{DD90EE13-7155-416B-B29D-D741EA820290}" srcOrd="0" destOrd="0" presId="urn:microsoft.com/office/officeart/2005/8/layout/hList1"/>
    <dgm:cxn modelId="{527FF5A2-284A-4F0B-85E5-4FF8B813D7A3}" type="presOf" srcId="{26D50C49-170B-4EF2-A58A-C38521E49B6B}" destId="{E4B4E0DF-7AB3-43EA-9808-A33950C50A0D}" srcOrd="0" destOrd="0" presId="urn:microsoft.com/office/officeart/2005/8/layout/hList1"/>
    <dgm:cxn modelId="{25F3BA7C-9970-4128-999A-94B61C4353F3}" srcId="{4817A19F-86EF-4FFD-901B-80D136E9C704}" destId="{A5BFC333-E752-46B2-ACE2-F239DCFD323F}" srcOrd="0" destOrd="0" parTransId="{9835D3ED-0E45-45B9-B235-9222992A8144}" sibTransId="{A6BF259B-D70D-4ACC-91BF-1542F70AD76C}"/>
    <dgm:cxn modelId="{27AA9C8B-0657-4070-8D24-52C646552899}" type="presParOf" srcId="{DD90EE13-7155-416B-B29D-D741EA820290}" destId="{CF140AAE-9C21-4F8F-873C-93A32F6122AA}" srcOrd="0" destOrd="0" presId="urn:microsoft.com/office/officeart/2005/8/layout/hList1"/>
    <dgm:cxn modelId="{A3430764-B8C3-40AE-8897-02AD9D347F62}" type="presParOf" srcId="{CF140AAE-9C21-4F8F-873C-93A32F6122AA}" destId="{E4B4E0DF-7AB3-43EA-9808-A33950C50A0D}" srcOrd="0" destOrd="0" presId="urn:microsoft.com/office/officeart/2005/8/layout/hList1"/>
    <dgm:cxn modelId="{25695F3C-9934-4922-B8FC-15A29D35C944}" type="presParOf" srcId="{CF140AAE-9C21-4F8F-873C-93A32F6122AA}" destId="{E4CF5A2F-71EF-4D78-8394-B16796457D81}" srcOrd="1" destOrd="0" presId="urn:microsoft.com/office/officeart/2005/8/layout/hList1"/>
    <dgm:cxn modelId="{7A0D678D-88EC-43EC-A406-F2520C812527}" type="presParOf" srcId="{DD90EE13-7155-416B-B29D-D741EA820290}" destId="{4F2291DA-6E08-4CFE-8C63-1EF8D820FDBB}" srcOrd="1" destOrd="0" presId="urn:microsoft.com/office/officeart/2005/8/layout/hList1"/>
    <dgm:cxn modelId="{C99E8331-C129-42E9-BA72-EE731192ECE6}" type="presParOf" srcId="{DD90EE13-7155-416B-B29D-D741EA820290}" destId="{E2AC1977-DB40-4748-A4E4-759D3F4D4A97}" srcOrd="2" destOrd="0" presId="urn:microsoft.com/office/officeart/2005/8/layout/hList1"/>
    <dgm:cxn modelId="{3AEB6F6A-8003-47C0-9E54-C0BDD51F10BB}" type="presParOf" srcId="{E2AC1977-DB40-4748-A4E4-759D3F4D4A97}" destId="{332D8174-3580-4C30-A2E7-427C385713EE}" srcOrd="0" destOrd="0" presId="urn:microsoft.com/office/officeart/2005/8/layout/hList1"/>
    <dgm:cxn modelId="{5307C69A-B10C-459D-8754-ED760E5EF050}" type="presParOf" srcId="{E2AC1977-DB40-4748-A4E4-759D3F4D4A97}" destId="{6A02DF7F-1169-4F66-8270-2EE534A72494}" srcOrd="1" destOrd="0" presId="urn:microsoft.com/office/officeart/2005/8/layout/hList1"/>
    <dgm:cxn modelId="{9A7B3F03-29D0-4227-A27C-325E66E0D6BE}" type="presParOf" srcId="{DD90EE13-7155-416B-B29D-D741EA820290}" destId="{79E24226-C192-43F3-AE18-F2333ED13214}" srcOrd="3" destOrd="0" presId="urn:microsoft.com/office/officeart/2005/8/layout/hList1"/>
    <dgm:cxn modelId="{9C6E8C3E-AFAD-4EB3-81B4-7221E7ACEF62}" type="presParOf" srcId="{DD90EE13-7155-416B-B29D-D741EA820290}" destId="{9B244926-CCFF-44CD-81F0-F9F448FC9B4C}" srcOrd="4" destOrd="0" presId="urn:microsoft.com/office/officeart/2005/8/layout/hList1"/>
    <dgm:cxn modelId="{81C3C867-1351-437C-BF49-3E45ADA4550F}" type="presParOf" srcId="{9B244926-CCFF-44CD-81F0-F9F448FC9B4C}" destId="{798DFB46-FBA0-4A06-A6D6-0EDBA0C54714}" srcOrd="0" destOrd="0" presId="urn:microsoft.com/office/officeart/2005/8/layout/hList1"/>
    <dgm:cxn modelId="{C6A2764D-C478-401B-8CCB-7D568762D5FE}" type="presParOf" srcId="{9B244926-CCFF-44CD-81F0-F9F448FC9B4C}" destId="{EF33A252-8AC5-4A21-ADC9-70FBD3847C1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C6D29-B5A1-4169-B70F-8E9AE095F759}">
      <dsp:nvSpPr>
        <dsp:cNvPr id="0" name=""/>
        <dsp:cNvSpPr/>
      </dsp:nvSpPr>
      <dsp:spPr>
        <a:xfrm>
          <a:off x="1481526" y="741965"/>
          <a:ext cx="3510705" cy="413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E226C-DDD4-4F64-99B0-C949F6758FF2}">
      <dsp:nvSpPr>
        <dsp:cNvPr id="0" name=""/>
        <dsp:cNvSpPr/>
      </dsp:nvSpPr>
      <dsp:spPr>
        <a:xfrm>
          <a:off x="1481526" y="897080"/>
          <a:ext cx="257909" cy="2579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AB3B8-C3AD-4526-84D2-4F94E2B04774}">
      <dsp:nvSpPr>
        <dsp:cNvPr id="0" name=""/>
        <dsp:cNvSpPr/>
      </dsp:nvSpPr>
      <dsp:spPr>
        <a:xfrm>
          <a:off x="1481526" y="0"/>
          <a:ext cx="3510705" cy="741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rgbClr val="C00000"/>
              </a:solidFill>
              <a:latin typeface="Calibi"/>
            </a:rPr>
            <a:t>I</a:t>
          </a:r>
          <a:r>
            <a:rPr lang="es-ES" sz="2000" b="1" kern="1200" dirty="0" smtClean="0">
              <a:solidFill>
                <a:schemeClr val="bg1"/>
              </a:solidFill>
              <a:latin typeface="Calibi"/>
            </a:rPr>
            <a:t> El Problema</a:t>
          </a:r>
          <a:endParaRPr lang="es-VE" sz="2000" b="1" kern="1200" dirty="0">
            <a:solidFill>
              <a:schemeClr val="bg1"/>
            </a:solidFill>
            <a:latin typeface="Calibi"/>
          </a:endParaRPr>
        </a:p>
      </dsp:txBody>
      <dsp:txXfrm>
        <a:off x="1481526" y="0"/>
        <a:ext cx="3510705" cy="741965"/>
      </dsp:txXfrm>
    </dsp:sp>
    <dsp:sp modelId="{8F654B0E-A715-4125-9250-1B0DE40314F5}">
      <dsp:nvSpPr>
        <dsp:cNvPr id="0" name=""/>
        <dsp:cNvSpPr/>
      </dsp:nvSpPr>
      <dsp:spPr>
        <a:xfrm>
          <a:off x="1481526" y="1498258"/>
          <a:ext cx="257902" cy="2579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83ED2-D369-4468-881C-A04680FD6774}">
      <dsp:nvSpPr>
        <dsp:cNvPr id="0" name=""/>
        <dsp:cNvSpPr/>
      </dsp:nvSpPr>
      <dsp:spPr>
        <a:xfrm>
          <a:off x="1727276" y="1326623"/>
          <a:ext cx="3264956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  <a:latin typeface="Calibi"/>
            </a:rPr>
            <a:t>Planteamiento del Problema</a:t>
          </a:r>
          <a:endParaRPr lang="es-VE" sz="1400" kern="1200" dirty="0">
            <a:solidFill>
              <a:schemeClr val="bg1"/>
            </a:solidFill>
            <a:latin typeface="Calibi"/>
          </a:endParaRPr>
        </a:p>
      </dsp:txBody>
      <dsp:txXfrm>
        <a:off x="1727276" y="1326623"/>
        <a:ext cx="3264956" cy="601171"/>
      </dsp:txXfrm>
    </dsp:sp>
    <dsp:sp modelId="{688A5E5A-D6F0-4D46-85D3-1DECF9C15C6D}">
      <dsp:nvSpPr>
        <dsp:cNvPr id="0" name=""/>
        <dsp:cNvSpPr/>
      </dsp:nvSpPr>
      <dsp:spPr>
        <a:xfrm>
          <a:off x="1481526" y="2099430"/>
          <a:ext cx="257902" cy="2579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7D356-E513-434E-BFB9-66E40E324584}">
      <dsp:nvSpPr>
        <dsp:cNvPr id="0" name=""/>
        <dsp:cNvSpPr/>
      </dsp:nvSpPr>
      <dsp:spPr>
        <a:xfrm>
          <a:off x="1727276" y="1927795"/>
          <a:ext cx="3264956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  <a:latin typeface="Calibi"/>
            </a:rPr>
            <a:t>Objetivos de la Investigación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solidFill>
                <a:schemeClr val="bg1"/>
              </a:solidFill>
              <a:latin typeface="Calibi"/>
            </a:rPr>
            <a:t>*Objetivo General *Objetivos Específicos</a:t>
          </a:r>
          <a:endParaRPr lang="es-VE" sz="1300" kern="1200" dirty="0">
            <a:solidFill>
              <a:schemeClr val="bg1"/>
            </a:solidFill>
            <a:latin typeface="Calibi"/>
          </a:endParaRPr>
        </a:p>
      </dsp:txBody>
      <dsp:txXfrm>
        <a:off x="1727276" y="1927795"/>
        <a:ext cx="3264956" cy="601171"/>
      </dsp:txXfrm>
    </dsp:sp>
    <dsp:sp modelId="{98E0E6EE-FDD5-4399-8992-4E1D670A629D}">
      <dsp:nvSpPr>
        <dsp:cNvPr id="0" name=""/>
        <dsp:cNvSpPr/>
      </dsp:nvSpPr>
      <dsp:spPr>
        <a:xfrm>
          <a:off x="1481526" y="2700602"/>
          <a:ext cx="257902" cy="2579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FF037-5EF3-4EE6-B36D-28B83776B03B}">
      <dsp:nvSpPr>
        <dsp:cNvPr id="0" name=""/>
        <dsp:cNvSpPr/>
      </dsp:nvSpPr>
      <dsp:spPr>
        <a:xfrm>
          <a:off x="1727276" y="2528967"/>
          <a:ext cx="3264956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  <a:latin typeface="Calibi"/>
            </a:rPr>
            <a:t>Justificación de la Investigación</a:t>
          </a:r>
          <a:endParaRPr lang="es-VE" sz="1400" kern="1200" dirty="0">
            <a:solidFill>
              <a:schemeClr val="bg1"/>
            </a:solidFill>
            <a:latin typeface="Calibi"/>
          </a:endParaRPr>
        </a:p>
      </dsp:txBody>
      <dsp:txXfrm>
        <a:off x="1727276" y="2528967"/>
        <a:ext cx="3264956" cy="601171"/>
      </dsp:txXfrm>
    </dsp:sp>
    <dsp:sp modelId="{8B5CEE95-3500-48DF-B183-1EE683C4F0E5}">
      <dsp:nvSpPr>
        <dsp:cNvPr id="0" name=""/>
        <dsp:cNvSpPr/>
      </dsp:nvSpPr>
      <dsp:spPr>
        <a:xfrm>
          <a:off x="5860113" y="741965"/>
          <a:ext cx="3510705" cy="413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52C00-0073-4309-9C09-ADB239ABA5CF}">
      <dsp:nvSpPr>
        <dsp:cNvPr id="0" name=""/>
        <dsp:cNvSpPr/>
      </dsp:nvSpPr>
      <dsp:spPr>
        <a:xfrm>
          <a:off x="5873159" y="897080"/>
          <a:ext cx="257909" cy="2579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2E78E-A766-471E-BAD6-43CF0EF30538}">
      <dsp:nvSpPr>
        <dsp:cNvPr id="0" name=""/>
        <dsp:cNvSpPr/>
      </dsp:nvSpPr>
      <dsp:spPr>
        <a:xfrm>
          <a:off x="5781719" y="78373"/>
          <a:ext cx="3510705" cy="741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rgbClr val="C00000"/>
              </a:solidFill>
              <a:latin typeface="Calibi"/>
            </a:rPr>
            <a:t>II </a:t>
          </a:r>
          <a:r>
            <a:rPr lang="es-ES" sz="2000" b="1" kern="1200" dirty="0" smtClean="0">
              <a:solidFill>
                <a:schemeClr val="bg1"/>
              </a:solidFill>
              <a:latin typeface="Calibi"/>
            </a:rPr>
            <a:t>Marco Teórico Referencia</a:t>
          </a:r>
          <a:endParaRPr lang="es-VE" sz="2000" b="1" kern="1200" dirty="0">
            <a:solidFill>
              <a:schemeClr val="bg1"/>
            </a:solidFill>
            <a:latin typeface="Calibi"/>
          </a:endParaRPr>
        </a:p>
      </dsp:txBody>
      <dsp:txXfrm>
        <a:off x="5781719" y="78373"/>
        <a:ext cx="3510705" cy="741965"/>
      </dsp:txXfrm>
    </dsp:sp>
    <dsp:sp modelId="{779596B9-6CBB-4E3C-A06A-AD1914628D92}">
      <dsp:nvSpPr>
        <dsp:cNvPr id="0" name=""/>
        <dsp:cNvSpPr/>
      </dsp:nvSpPr>
      <dsp:spPr>
        <a:xfrm>
          <a:off x="5820908" y="1550509"/>
          <a:ext cx="257902" cy="2579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21FE7-0F8D-45E3-B2E7-F3DF752DE1B5}">
      <dsp:nvSpPr>
        <dsp:cNvPr id="0" name=""/>
        <dsp:cNvSpPr/>
      </dsp:nvSpPr>
      <dsp:spPr>
        <a:xfrm>
          <a:off x="6066671" y="1378871"/>
          <a:ext cx="3264956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  <a:latin typeface="Calibi"/>
            </a:rPr>
            <a:t>Antecedentes de la Investigación</a:t>
          </a:r>
          <a:endParaRPr lang="es-VE" sz="1400" kern="1200" dirty="0">
            <a:solidFill>
              <a:schemeClr val="bg1"/>
            </a:solidFill>
            <a:latin typeface="Calibi"/>
          </a:endParaRPr>
        </a:p>
      </dsp:txBody>
      <dsp:txXfrm>
        <a:off x="6066671" y="1378871"/>
        <a:ext cx="3264956" cy="601171"/>
      </dsp:txXfrm>
    </dsp:sp>
    <dsp:sp modelId="{03F34323-CD9E-4EE4-80C1-AF75A144CA0B}">
      <dsp:nvSpPr>
        <dsp:cNvPr id="0" name=""/>
        <dsp:cNvSpPr/>
      </dsp:nvSpPr>
      <dsp:spPr>
        <a:xfrm>
          <a:off x="5820908" y="2151681"/>
          <a:ext cx="257902" cy="2579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3F384-0790-4082-B721-EF1AB5C6837B}">
      <dsp:nvSpPr>
        <dsp:cNvPr id="0" name=""/>
        <dsp:cNvSpPr/>
      </dsp:nvSpPr>
      <dsp:spPr>
        <a:xfrm>
          <a:off x="6066671" y="1980043"/>
          <a:ext cx="3264956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  <a:latin typeface="Calibi"/>
            </a:rPr>
            <a:t>Bases Legales</a:t>
          </a:r>
          <a:endParaRPr lang="es-VE" sz="1400" kern="1200" dirty="0">
            <a:solidFill>
              <a:schemeClr val="bg1"/>
            </a:solidFill>
            <a:latin typeface="Calibi"/>
          </a:endParaRPr>
        </a:p>
      </dsp:txBody>
      <dsp:txXfrm>
        <a:off x="6066671" y="1980043"/>
        <a:ext cx="3264956" cy="60117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9FCE2-9F92-4DD1-BCDD-667A9B5EB580}">
      <dsp:nvSpPr>
        <dsp:cNvPr id="0" name=""/>
        <dsp:cNvSpPr/>
      </dsp:nvSpPr>
      <dsp:spPr>
        <a:xfrm>
          <a:off x="179706" y="0"/>
          <a:ext cx="8669867" cy="541866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CD0A-CC80-486E-B34C-E43A388E97D5}">
      <dsp:nvSpPr>
        <dsp:cNvPr id="0" name=""/>
        <dsp:cNvSpPr/>
      </dsp:nvSpPr>
      <dsp:spPr>
        <a:xfrm>
          <a:off x="1939169" y="3739963"/>
          <a:ext cx="225416" cy="2254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BA5A1-CA3E-488E-8461-C8FC41D2BF3A}">
      <dsp:nvSpPr>
        <dsp:cNvPr id="0" name=""/>
        <dsp:cNvSpPr/>
      </dsp:nvSpPr>
      <dsp:spPr>
        <a:xfrm>
          <a:off x="2165668" y="3852672"/>
          <a:ext cx="4679553" cy="1565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44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solidFill>
                <a:schemeClr val="bg1"/>
              </a:solidFill>
              <a:latin typeface="Calibri" panose="020F0502020204030204" pitchFamily="34" charset="0"/>
            </a:rPr>
            <a:t>Se confirma efectivamente que el estudiantado de la Academia Escuela del Software C.A considera que no desmejoraría la calidad educativa de la Institución bajo una modelo educativo a distancia.</a:t>
          </a:r>
          <a:endParaRPr lang="es-VE" sz="1500" kern="1200" dirty="0">
            <a:solidFill>
              <a:schemeClr val="bg1"/>
            </a:solidFill>
            <a:latin typeface="Calibri" panose="020F0502020204030204" pitchFamily="34" charset="0"/>
          </a:endParaRPr>
        </a:p>
      </dsp:txBody>
      <dsp:txXfrm>
        <a:off x="2165668" y="3852672"/>
        <a:ext cx="4679553" cy="1565994"/>
      </dsp:txXfrm>
    </dsp:sp>
    <dsp:sp modelId="{57C181D9-0D26-4D41-8524-DDF882C8FF82}">
      <dsp:nvSpPr>
        <dsp:cNvPr id="0" name=""/>
        <dsp:cNvSpPr/>
      </dsp:nvSpPr>
      <dsp:spPr>
        <a:xfrm>
          <a:off x="3928903" y="2267170"/>
          <a:ext cx="407483" cy="4074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AEB6E-731A-4AF9-9D39-A7722BFC1118}">
      <dsp:nvSpPr>
        <dsp:cNvPr id="0" name=""/>
        <dsp:cNvSpPr/>
      </dsp:nvSpPr>
      <dsp:spPr>
        <a:xfrm>
          <a:off x="4194944" y="2546787"/>
          <a:ext cx="5664683" cy="187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17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solidFill>
                <a:schemeClr val="bg1"/>
              </a:solidFill>
              <a:latin typeface="Calibri" panose="020F0502020204030204" pitchFamily="34" charset="0"/>
            </a:rPr>
            <a:t>La población entre estudiantes y profesores consideran que los temarios impartidos en la  Academia Escuela del Software C.A están adaptados al mercado laboral.</a:t>
          </a:r>
          <a:endParaRPr lang="es-VE" sz="1500" kern="1200" dirty="0">
            <a:solidFill>
              <a:schemeClr val="bg1"/>
            </a:solidFill>
            <a:latin typeface="Calibri" panose="020F0502020204030204" pitchFamily="34" charset="0"/>
          </a:endParaRPr>
        </a:p>
      </dsp:txBody>
      <dsp:txXfrm>
        <a:off x="4194944" y="2546787"/>
        <a:ext cx="5664683" cy="1879193"/>
      </dsp:txXfrm>
    </dsp:sp>
    <dsp:sp modelId="{BBD0ECFC-96A2-4442-9D43-5E9FA3C8F7EC}">
      <dsp:nvSpPr>
        <dsp:cNvPr id="0" name=""/>
        <dsp:cNvSpPr/>
      </dsp:nvSpPr>
      <dsp:spPr>
        <a:xfrm>
          <a:off x="6321787" y="1370922"/>
          <a:ext cx="563541" cy="5635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4C307-CC1A-4C63-B44B-E33462191F07}">
      <dsp:nvSpPr>
        <dsp:cNvPr id="0" name=""/>
        <dsp:cNvSpPr/>
      </dsp:nvSpPr>
      <dsp:spPr>
        <a:xfrm>
          <a:off x="6651644" y="1392596"/>
          <a:ext cx="2974957" cy="2768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609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u="none" kern="1200" dirty="0" smtClean="0">
              <a:solidFill>
                <a:schemeClr val="bg1"/>
              </a:solidFill>
              <a:latin typeface="Calibri" panose="020F0502020204030204" pitchFamily="34" charset="0"/>
            </a:rPr>
            <a:t>La mayoría del estudiantado inscrito se inscribiría en un curso bajo una modalidad a distancia.</a:t>
          </a:r>
          <a:endParaRPr lang="es-VE" sz="1500" b="1" u="none" kern="1200" dirty="0">
            <a:solidFill>
              <a:schemeClr val="bg1"/>
            </a:solidFill>
            <a:latin typeface="Calibri" panose="020F0502020204030204" pitchFamily="34" charset="0"/>
          </a:endParaRPr>
        </a:p>
      </dsp:txBody>
      <dsp:txXfrm>
        <a:off x="6651644" y="1392596"/>
        <a:ext cx="2974957" cy="27682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4E2BF-A074-4A9B-82BB-BB00EE427147}">
      <dsp:nvSpPr>
        <dsp:cNvPr id="0" name=""/>
        <dsp:cNvSpPr/>
      </dsp:nvSpPr>
      <dsp:spPr>
        <a:xfrm>
          <a:off x="0" y="1083733"/>
          <a:ext cx="8128000" cy="325120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CADFCDD-CC8C-46A6-9BA7-2C1FF73B5EDB}">
      <dsp:nvSpPr>
        <dsp:cNvPr id="0" name=""/>
        <dsp:cNvSpPr/>
      </dsp:nvSpPr>
      <dsp:spPr>
        <a:xfrm>
          <a:off x="655637" y="1896533"/>
          <a:ext cx="6659562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64160" rIns="0" bIns="2641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2600" b="1" kern="1200" dirty="0" smtClean="0">
              <a:solidFill>
                <a:schemeClr val="bg1"/>
              </a:solidFill>
            </a:rPr>
            <a:t>Desarrollar un sistema de aprendizaje en línea para la empresa Escuela del Software, C.A.</a:t>
          </a:r>
          <a:endParaRPr lang="es-VE" sz="2600" b="1" kern="1200" dirty="0">
            <a:solidFill>
              <a:schemeClr val="bg1"/>
            </a:solidFill>
          </a:endParaRPr>
        </a:p>
      </dsp:txBody>
      <dsp:txXfrm>
        <a:off x="655637" y="1896533"/>
        <a:ext cx="6659562" cy="16256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812C5-3F65-4543-BBA4-8A0204C38AD0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EF690-8E2E-4B9A-ACCF-6F7BE3F30EE1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167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700" b="0" kern="1200" dirty="0" smtClean="0"/>
            <a:t>Clasificar el tipo de material que entregan los docentes en los cursos en la Academia Escuela del Software, C.A</a:t>
          </a:r>
          <a:r>
            <a:rPr lang="es-VE" sz="1700" kern="1200" dirty="0" smtClean="0"/>
            <a:t>.</a:t>
          </a:r>
          <a:endParaRPr lang="es-VE" sz="1700" kern="1200" dirty="0"/>
        </a:p>
      </dsp:txBody>
      <dsp:txXfrm>
        <a:off x="610504" y="416587"/>
        <a:ext cx="7440913" cy="833607"/>
      </dsp:txXfrm>
    </dsp:sp>
    <dsp:sp modelId="{611A0A78-8546-49B3-AE92-270DCD9977DA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181E970-8009-4113-AA45-017DAE0D0A23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167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700" b="0" kern="1200" dirty="0" smtClean="0"/>
            <a:t>Diseñar un modelo de datos normalizado que permita realizar las distintas operaciones del sistema propuesto. </a:t>
          </a:r>
          <a:endParaRPr lang="es-VE" sz="1700" kern="1200" dirty="0"/>
        </a:p>
      </dsp:txBody>
      <dsp:txXfrm>
        <a:off x="1088431" y="1667215"/>
        <a:ext cx="6962986" cy="833607"/>
      </dsp:txXfrm>
    </dsp:sp>
    <dsp:sp modelId="{A13625FB-21C3-4927-9276-78C40AA471BA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5C4CCD9-D8CF-40E0-9C33-5D33F55D1B6B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167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700" b="0" kern="1200" dirty="0" smtClean="0"/>
            <a:t>Adaptar las evaluaciones que se realizan en los cursos en la Academia Escuela del Software C.A al sistema propuesto. </a:t>
          </a:r>
          <a:r>
            <a:rPr lang="es-VE" sz="1700" kern="1200" dirty="0" smtClean="0"/>
            <a:t>	</a:t>
          </a:r>
          <a:endParaRPr lang="es-VE" sz="1700" kern="1200" dirty="0"/>
        </a:p>
      </dsp:txBody>
      <dsp:txXfrm>
        <a:off x="1088431" y="2917843"/>
        <a:ext cx="6962986" cy="833607"/>
      </dsp:txXfrm>
    </dsp:sp>
    <dsp:sp modelId="{2888A0FC-2C48-4305-85E3-90FCE2BF7365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17F92AC-B649-446D-B868-0A7ED840ECEB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167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700" b="0" kern="1200" dirty="0" smtClean="0"/>
            <a:t>Desarrollar los distintos módulos de la plataforma </a:t>
          </a:r>
          <a:r>
            <a:rPr lang="es-VE" sz="1700" kern="1200" dirty="0" smtClean="0"/>
            <a:t>cumpliendo con los requerimientos establecidos.</a:t>
          </a:r>
          <a:r>
            <a:rPr lang="es-VE" sz="1700" b="0" kern="1200" dirty="0" smtClean="0"/>
            <a:t> </a:t>
          </a:r>
          <a:r>
            <a:rPr lang="es-VE" sz="1700" kern="1200" dirty="0" smtClean="0"/>
            <a:t>	</a:t>
          </a:r>
          <a:endParaRPr lang="es-VE" sz="1700" kern="1200" dirty="0"/>
        </a:p>
      </dsp:txBody>
      <dsp:txXfrm>
        <a:off x="610504" y="4168472"/>
        <a:ext cx="7440913" cy="833607"/>
      </dsp:txXfrm>
    </dsp:sp>
    <dsp:sp modelId="{589EBB24-9725-45B8-8CC2-C7B97A80BD0D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AC3DB-8164-43AA-9AC7-042A880C8F5A}">
      <dsp:nvSpPr>
        <dsp:cNvPr id="0" name=""/>
        <dsp:cNvSpPr/>
      </dsp:nvSpPr>
      <dsp:spPr>
        <a:xfrm rot="5400000">
          <a:off x="440556" y="2196230"/>
          <a:ext cx="1314388" cy="218711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B9A2B4-0FAA-4A9E-B027-061D1DCAE6BA}">
      <dsp:nvSpPr>
        <dsp:cNvPr id="0" name=""/>
        <dsp:cNvSpPr/>
      </dsp:nvSpPr>
      <dsp:spPr>
        <a:xfrm>
          <a:off x="221152" y="2849706"/>
          <a:ext cx="1974538" cy="173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solidFill>
                <a:schemeClr val="bg1"/>
              </a:solidFill>
              <a:latin typeface="Calibri" panose="020F0502020204030204" pitchFamily="34" charset="0"/>
            </a:rPr>
            <a:t>Niveles de Usuario</a:t>
          </a:r>
          <a:endParaRPr lang="es-VE" sz="1600" b="1" kern="1200" dirty="0">
            <a:solidFill>
              <a:schemeClr val="bg1"/>
            </a:solidFill>
            <a:latin typeface="Calibri" panose="020F0502020204030204" pitchFamily="34" charset="0"/>
          </a:endParaRPr>
        </a:p>
      </dsp:txBody>
      <dsp:txXfrm>
        <a:off x="221152" y="2849706"/>
        <a:ext cx="1974538" cy="1730798"/>
      </dsp:txXfrm>
    </dsp:sp>
    <dsp:sp modelId="{9792A9AF-FA57-472F-91AC-91196D8E4A65}">
      <dsp:nvSpPr>
        <dsp:cNvPr id="0" name=""/>
        <dsp:cNvSpPr/>
      </dsp:nvSpPr>
      <dsp:spPr>
        <a:xfrm>
          <a:off x="1823136" y="2035212"/>
          <a:ext cx="372554" cy="37255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50A053-9084-482A-8A1F-D6E244B756E2}">
      <dsp:nvSpPr>
        <dsp:cNvPr id="0" name=""/>
        <dsp:cNvSpPr/>
      </dsp:nvSpPr>
      <dsp:spPr>
        <a:xfrm rot="5400000">
          <a:off x="2857776" y="1598087"/>
          <a:ext cx="1314388" cy="218711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F1A9AC-CFAC-4716-AACE-7AD56D8A5752}">
      <dsp:nvSpPr>
        <dsp:cNvPr id="0" name=""/>
        <dsp:cNvSpPr/>
      </dsp:nvSpPr>
      <dsp:spPr>
        <a:xfrm>
          <a:off x="2638372" y="2251562"/>
          <a:ext cx="1974538" cy="173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solidFill>
                <a:schemeClr val="bg1"/>
              </a:solidFill>
              <a:latin typeface="Calibri" panose="020F0502020204030204" pitchFamily="34" charset="0"/>
            </a:rPr>
            <a:t>Otra Plataforma para el servicio Streaming</a:t>
          </a:r>
          <a:endParaRPr lang="es-VE" sz="1600" b="1" kern="1200" dirty="0">
            <a:solidFill>
              <a:schemeClr val="bg1"/>
            </a:solidFill>
            <a:latin typeface="Calibri" panose="020F0502020204030204" pitchFamily="34" charset="0"/>
          </a:endParaRPr>
        </a:p>
      </dsp:txBody>
      <dsp:txXfrm>
        <a:off x="2638372" y="2251562"/>
        <a:ext cx="1974538" cy="1730798"/>
      </dsp:txXfrm>
    </dsp:sp>
    <dsp:sp modelId="{BB50BE6D-DF1D-43E3-8C69-6729BD065670}">
      <dsp:nvSpPr>
        <dsp:cNvPr id="0" name=""/>
        <dsp:cNvSpPr/>
      </dsp:nvSpPr>
      <dsp:spPr>
        <a:xfrm>
          <a:off x="4240356" y="1437069"/>
          <a:ext cx="372554" cy="37255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94A350-02EA-42B9-AC38-AF8594E8C0AF}">
      <dsp:nvSpPr>
        <dsp:cNvPr id="0" name=""/>
        <dsp:cNvSpPr/>
      </dsp:nvSpPr>
      <dsp:spPr>
        <a:xfrm rot="5400000">
          <a:off x="5274997" y="999943"/>
          <a:ext cx="1314388" cy="218711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14EC8C-64F8-40E1-B5AE-0046B2470956}">
      <dsp:nvSpPr>
        <dsp:cNvPr id="0" name=""/>
        <dsp:cNvSpPr/>
      </dsp:nvSpPr>
      <dsp:spPr>
        <a:xfrm>
          <a:off x="5055593" y="1653419"/>
          <a:ext cx="1974538" cy="173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solidFill>
                <a:schemeClr val="bg1"/>
              </a:solidFill>
              <a:latin typeface="Calibri" panose="020F0502020204030204" pitchFamily="34" charset="0"/>
            </a:rPr>
            <a:t>El proceso de Pago será implementado en una segunda versión</a:t>
          </a:r>
          <a:endParaRPr lang="es-VE" sz="1600" b="1" kern="1200" dirty="0">
            <a:solidFill>
              <a:schemeClr val="bg1"/>
            </a:solidFill>
            <a:latin typeface="Calibri" panose="020F0502020204030204" pitchFamily="34" charset="0"/>
          </a:endParaRPr>
        </a:p>
      </dsp:txBody>
      <dsp:txXfrm>
        <a:off x="5055593" y="1653419"/>
        <a:ext cx="1974538" cy="1730798"/>
      </dsp:txXfrm>
    </dsp:sp>
    <dsp:sp modelId="{6C0D67A5-5201-4110-9F38-F19A201E128F}">
      <dsp:nvSpPr>
        <dsp:cNvPr id="0" name=""/>
        <dsp:cNvSpPr/>
      </dsp:nvSpPr>
      <dsp:spPr>
        <a:xfrm>
          <a:off x="6657576" y="838925"/>
          <a:ext cx="372554" cy="37255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5C0977-8859-4464-8B96-5BF44AEBECAC}">
      <dsp:nvSpPr>
        <dsp:cNvPr id="0" name=""/>
        <dsp:cNvSpPr/>
      </dsp:nvSpPr>
      <dsp:spPr>
        <a:xfrm rot="5400000">
          <a:off x="7692217" y="401799"/>
          <a:ext cx="1314388" cy="218711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C9A1AF-03BD-4776-9A03-E22A1F63D29D}">
      <dsp:nvSpPr>
        <dsp:cNvPr id="0" name=""/>
        <dsp:cNvSpPr/>
      </dsp:nvSpPr>
      <dsp:spPr>
        <a:xfrm>
          <a:off x="7472813" y="1055275"/>
          <a:ext cx="1974538" cy="173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solidFill>
                <a:schemeClr val="bg1"/>
              </a:solidFill>
              <a:latin typeface="Calibri" panose="020F0502020204030204" pitchFamily="34" charset="0"/>
            </a:rPr>
            <a:t>Los procesos de </a:t>
          </a:r>
          <a:r>
            <a:rPr lang="es-ES" sz="1600" b="1" kern="1200" dirty="0" err="1" smtClean="0">
              <a:solidFill>
                <a:schemeClr val="bg1"/>
              </a:solidFill>
              <a:latin typeface="Calibri" panose="020F0502020204030204" pitchFamily="34" charset="0"/>
            </a:rPr>
            <a:t>Backup</a:t>
          </a:r>
          <a:r>
            <a:rPr lang="es-ES" sz="1600" b="1" kern="1200" dirty="0" smtClean="0">
              <a:solidFill>
                <a:schemeClr val="bg1"/>
              </a:solidFill>
              <a:latin typeface="Calibri" panose="020F0502020204030204" pitchFamily="34" charset="0"/>
            </a:rPr>
            <a:t> de la base de datos lo realizaran los administradores de servidores proveídos en el servicio de hosting</a:t>
          </a:r>
          <a:endParaRPr lang="es-VE" sz="1600" b="1" kern="1200" dirty="0">
            <a:solidFill>
              <a:schemeClr val="bg1"/>
            </a:solidFill>
            <a:latin typeface="Calibri" panose="020F0502020204030204" pitchFamily="34" charset="0"/>
          </a:endParaRPr>
        </a:p>
      </dsp:txBody>
      <dsp:txXfrm>
        <a:off x="7472813" y="1055275"/>
        <a:ext cx="1974538" cy="17307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C6D29-B5A1-4169-B70F-8E9AE095F759}">
      <dsp:nvSpPr>
        <dsp:cNvPr id="0" name=""/>
        <dsp:cNvSpPr/>
      </dsp:nvSpPr>
      <dsp:spPr>
        <a:xfrm>
          <a:off x="2382660" y="596454"/>
          <a:ext cx="2995275" cy="352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E226C-DDD4-4F64-99B0-C949F6758FF2}">
      <dsp:nvSpPr>
        <dsp:cNvPr id="0" name=""/>
        <dsp:cNvSpPr/>
      </dsp:nvSpPr>
      <dsp:spPr>
        <a:xfrm>
          <a:off x="2382662" y="728798"/>
          <a:ext cx="220043" cy="2200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AB3B8-C3AD-4526-84D2-4F94E2B04774}">
      <dsp:nvSpPr>
        <dsp:cNvPr id="0" name=""/>
        <dsp:cNvSpPr/>
      </dsp:nvSpPr>
      <dsp:spPr>
        <a:xfrm>
          <a:off x="2346087" y="0"/>
          <a:ext cx="2995275" cy="63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rgbClr val="C00000"/>
              </a:solidFill>
              <a:latin typeface="Calibi"/>
            </a:rPr>
            <a:t>III </a:t>
          </a:r>
          <a:r>
            <a:rPr lang="es-ES" sz="2000" b="1" kern="1200" dirty="0" smtClean="0">
              <a:solidFill>
                <a:schemeClr val="bg1"/>
              </a:solidFill>
              <a:latin typeface="Calibi"/>
            </a:rPr>
            <a:t>Marco Metodológico </a:t>
          </a:r>
          <a:endParaRPr lang="es-VE" sz="2000" b="1" kern="1200" dirty="0">
            <a:solidFill>
              <a:schemeClr val="bg1"/>
            </a:solidFill>
            <a:latin typeface="Calibi"/>
          </a:endParaRPr>
        </a:p>
      </dsp:txBody>
      <dsp:txXfrm>
        <a:off x="2346087" y="0"/>
        <a:ext cx="2995275" cy="633032"/>
      </dsp:txXfrm>
    </dsp:sp>
    <dsp:sp modelId="{8F654B0E-A715-4125-9250-1B0DE40314F5}">
      <dsp:nvSpPr>
        <dsp:cNvPr id="0" name=""/>
        <dsp:cNvSpPr/>
      </dsp:nvSpPr>
      <dsp:spPr>
        <a:xfrm>
          <a:off x="2382661" y="1241712"/>
          <a:ext cx="220038" cy="2200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83ED2-D369-4468-881C-A04680FD6774}">
      <dsp:nvSpPr>
        <dsp:cNvPr id="0" name=""/>
        <dsp:cNvSpPr/>
      </dsp:nvSpPr>
      <dsp:spPr>
        <a:xfrm>
          <a:off x="2592341" y="1095277"/>
          <a:ext cx="2785606" cy="512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  <a:latin typeface="Calibi"/>
            </a:rPr>
            <a:t>Tipo de Investigación</a:t>
          </a:r>
          <a:endParaRPr lang="es-VE" sz="1400" kern="1200" dirty="0">
            <a:solidFill>
              <a:schemeClr val="bg1"/>
            </a:solidFill>
            <a:latin typeface="Calibi"/>
          </a:endParaRPr>
        </a:p>
      </dsp:txBody>
      <dsp:txXfrm>
        <a:off x="2592341" y="1095277"/>
        <a:ext cx="2785606" cy="512909"/>
      </dsp:txXfrm>
    </dsp:sp>
    <dsp:sp modelId="{98E0E6EE-FDD5-4399-8992-4E1D670A629D}">
      <dsp:nvSpPr>
        <dsp:cNvPr id="0" name=""/>
        <dsp:cNvSpPr/>
      </dsp:nvSpPr>
      <dsp:spPr>
        <a:xfrm>
          <a:off x="2382661" y="1754622"/>
          <a:ext cx="220038" cy="2200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FF037-5EF3-4EE6-B36D-28B83776B03B}">
      <dsp:nvSpPr>
        <dsp:cNvPr id="0" name=""/>
        <dsp:cNvSpPr/>
      </dsp:nvSpPr>
      <dsp:spPr>
        <a:xfrm>
          <a:off x="2592341" y="1608187"/>
          <a:ext cx="2785606" cy="512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  <a:latin typeface="Calibi"/>
            </a:rPr>
            <a:t>Nivel de Investigación</a:t>
          </a:r>
          <a:endParaRPr lang="es-VE" sz="1400" kern="1200" dirty="0">
            <a:solidFill>
              <a:schemeClr val="bg1"/>
            </a:solidFill>
            <a:latin typeface="Calibi"/>
          </a:endParaRPr>
        </a:p>
      </dsp:txBody>
      <dsp:txXfrm>
        <a:off x="2592341" y="1608187"/>
        <a:ext cx="2785606" cy="512909"/>
      </dsp:txXfrm>
    </dsp:sp>
    <dsp:sp modelId="{CA7A3F96-8E49-4131-B84B-B83E00C39979}">
      <dsp:nvSpPr>
        <dsp:cNvPr id="0" name=""/>
        <dsp:cNvSpPr/>
      </dsp:nvSpPr>
      <dsp:spPr>
        <a:xfrm>
          <a:off x="2382661" y="2267532"/>
          <a:ext cx="220038" cy="2200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F12C6-DD57-41AD-AD97-E25A39E51234}">
      <dsp:nvSpPr>
        <dsp:cNvPr id="0" name=""/>
        <dsp:cNvSpPr/>
      </dsp:nvSpPr>
      <dsp:spPr>
        <a:xfrm>
          <a:off x="2592341" y="2121097"/>
          <a:ext cx="2785606" cy="512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  <a:latin typeface="Calibi"/>
            </a:rPr>
            <a:t>Población y Muestra </a:t>
          </a:r>
          <a:endParaRPr lang="es-VE" sz="1400" kern="1200" dirty="0">
            <a:solidFill>
              <a:schemeClr val="bg1"/>
            </a:solidFill>
            <a:latin typeface="Calibi"/>
          </a:endParaRPr>
        </a:p>
      </dsp:txBody>
      <dsp:txXfrm>
        <a:off x="2592341" y="2121097"/>
        <a:ext cx="2785606" cy="512909"/>
      </dsp:txXfrm>
    </dsp:sp>
    <dsp:sp modelId="{919D7221-3C0C-4876-9D08-6AD3F43B1FBC}">
      <dsp:nvSpPr>
        <dsp:cNvPr id="0" name=""/>
        <dsp:cNvSpPr/>
      </dsp:nvSpPr>
      <dsp:spPr>
        <a:xfrm>
          <a:off x="2382661" y="2780442"/>
          <a:ext cx="220038" cy="2200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B6D0-506F-4FAF-8251-BF21EA1C7B55}">
      <dsp:nvSpPr>
        <dsp:cNvPr id="0" name=""/>
        <dsp:cNvSpPr/>
      </dsp:nvSpPr>
      <dsp:spPr>
        <a:xfrm>
          <a:off x="2592341" y="2634007"/>
          <a:ext cx="2785606" cy="512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  <a:latin typeface="Calibi"/>
            </a:rPr>
            <a:t>Instrumento de Recolección de Información</a:t>
          </a:r>
          <a:endParaRPr lang="es-VE" sz="1400" kern="1200" dirty="0">
            <a:solidFill>
              <a:schemeClr val="bg1"/>
            </a:solidFill>
            <a:latin typeface="Calibi"/>
          </a:endParaRPr>
        </a:p>
      </dsp:txBody>
      <dsp:txXfrm>
        <a:off x="2592341" y="2634007"/>
        <a:ext cx="2785606" cy="512909"/>
      </dsp:txXfrm>
    </dsp:sp>
    <dsp:sp modelId="{8B5CEE95-3500-48DF-B183-1EE683C4F0E5}">
      <dsp:nvSpPr>
        <dsp:cNvPr id="0" name=""/>
        <dsp:cNvSpPr/>
      </dsp:nvSpPr>
      <dsp:spPr>
        <a:xfrm>
          <a:off x="6742553" y="616487"/>
          <a:ext cx="3548084" cy="352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52C00-0073-4309-9C09-ADB239ABA5CF}">
      <dsp:nvSpPr>
        <dsp:cNvPr id="0" name=""/>
        <dsp:cNvSpPr/>
      </dsp:nvSpPr>
      <dsp:spPr>
        <a:xfrm>
          <a:off x="6738533" y="736636"/>
          <a:ext cx="220043" cy="2200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2E78E-A766-471E-BAD6-43CF0EF30538}">
      <dsp:nvSpPr>
        <dsp:cNvPr id="0" name=""/>
        <dsp:cNvSpPr/>
      </dsp:nvSpPr>
      <dsp:spPr>
        <a:xfrm>
          <a:off x="6752468" y="0"/>
          <a:ext cx="2995275" cy="63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rgbClr val="C00000"/>
              </a:solidFill>
              <a:latin typeface="Calibi"/>
            </a:rPr>
            <a:t>IV </a:t>
          </a:r>
          <a:r>
            <a:rPr lang="es-ES" sz="2000" b="1" kern="1200" dirty="0" smtClean="0">
              <a:solidFill>
                <a:schemeClr val="bg1"/>
              </a:solidFill>
              <a:latin typeface="Calibi"/>
            </a:rPr>
            <a:t>Análisis de Resultados</a:t>
          </a:r>
          <a:endParaRPr lang="es-VE" sz="2000" b="1" kern="1200" dirty="0">
            <a:solidFill>
              <a:schemeClr val="bg1"/>
            </a:solidFill>
            <a:latin typeface="Calibi"/>
          </a:endParaRPr>
        </a:p>
      </dsp:txBody>
      <dsp:txXfrm>
        <a:off x="6752468" y="0"/>
        <a:ext cx="2995275" cy="633032"/>
      </dsp:txXfrm>
    </dsp:sp>
    <dsp:sp modelId="{779596B9-6CBB-4E3C-A06A-AD1914628D92}">
      <dsp:nvSpPr>
        <dsp:cNvPr id="0" name=""/>
        <dsp:cNvSpPr/>
      </dsp:nvSpPr>
      <dsp:spPr>
        <a:xfrm>
          <a:off x="6705971" y="1249552"/>
          <a:ext cx="220038" cy="2200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21FE7-0F8D-45E3-B2E7-F3DF752DE1B5}">
      <dsp:nvSpPr>
        <dsp:cNvPr id="0" name=""/>
        <dsp:cNvSpPr/>
      </dsp:nvSpPr>
      <dsp:spPr>
        <a:xfrm>
          <a:off x="6915664" y="1103115"/>
          <a:ext cx="2785606" cy="512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  <a:latin typeface="Calibi"/>
            </a:rPr>
            <a:t>Análisis Global de Resultados</a:t>
          </a:r>
          <a:endParaRPr lang="es-VE" sz="1400" kern="1200" dirty="0">
            <a:solidFill>
              <a:schemeClr val="bg1"/>
            </a:solidFill>
            <a:latin typeface="Calibi"/>
          </a:endParaRPr>
        </a:p>
      </dsp:txBody>
      <dsp:txXfrm>
        <a:off x="6915664" y="1103115"/>
        <a:ext cx="2785606" cy="5129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C6D29-B5A1-4169-B70F-8E9AE095F759}">
      <dsp:nvSpPr>
        <dsp:cNvPr id="0" name=""/>
        <dsp:cNvSpPr/>
      </dsp:nvSpPr>
      <dsp:spPr>
        <a:xfrm>
          <a:off x="542" y="863824"/>
          <a:ext cx="4087298" cy="4808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E226C-DDD4-4F64-99B0-C949F6758FF2}">
      <dsp:nvSpPr>
        <dsp:cNvPr id="0" name=""/>
        <dsp:cNvSpPr/>
      </dsp:nvSpPr>
      <dsp:spPr>
        <a:xfrm>
          <a:off x="542" y="1044415"/>
          <a:ext cx="300267" cy="3002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AB3B8-C3AD-4526-84D2-4F94E2B04774}">
      <dsp:nvSpPr>
        <dsp:cNvPr id="0" name=""/>
        <dsp:cNvSpPr/>
      </dsp:nvSpPr>
      <dsp:spPr>
        <a:xfrm>
          <a:off x="542" y="0"/>
          <a:ext cx="4087298" cy="863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rgbClr val="C00000"/>
              </a:solidFill>
              <a:latin typeface="Calibi"/>
            </a:rPr>
            <a:t>V</a:t>
          </a:r>
          <a:r>
            <a:rPr lang="es-ES" sz="2000" b="1" kern="1200" dirty="0" smtClean="0">
              <a:solidFill>
                <a:schemeClr val="bg1"/>
              </a:solidFill>
              <a:latin typeface="Calibi"/>
            </a:rPr>
            <a:t> Conclusiones y Recomendaciones</a:t>
          </a:r>
          <a:endParaRPr lang="es-VE" sz="2000" b="1" kern="1200" dirty="0">
            <a:solidFill>
              <a:schemeClr val="bg1"/>
            </a:solidFill>
            <a:latin typeface="Calibi"/>
          </a:endParaRPr>
        </a:p>
      </dsp:txBody>
      <dsp:txXfrm>
        <a:off x="542" y="0"/>
        <a:ext cx="4087298" cy="863824"/>
      </dsp:txXfrm>
    </dsp:sp>
    <dsp:sp modelId="{8F654B0E-A715-4125-9250-1B0DE40314F5}">
      <dsp:nvSpPr>
        <dsp:cNvPr id="0" name=""/>
        <dsp:cNvSpPr/>
      </dsp:nvSpPr>
      <dsp:spPr>
        <a:xfrm>
          <a:off x="542" y="1744330"/>
          <a:ext cx="300260" cy="3002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83ED2-D369-4468-881C-A04680FD6774}">
      <dsp:nvSpPr>
        <dsp:cNvPr id="0" name=""/>
        <dsp:cNvSpPr/>
      </dsp:nvSpPr>
      <dsp:spPr>
        <a:xfrm>
          <a:off x="286653" y="1544506"/>
          <a:ext cx="3801187" cy="699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  <a:latin typeface="Calibi"/>
            </a:rPr>
            <a:t>Conclusiones</a:t>
          </a:r>
          <a:endParaRPr lang="es-VE" sz="1400" kern="1200" dirty="0">
            <a:solidFill>
              <a:schemeClr val="bg1"/>
            </a:solidFill>
            <a:latin typeface="Calibi"/>
          </a:endParaRPr>
        </a:p>
      </dsp:txBody>
      <dsp:txXfrm>
        <a:off x="286653" y="1544506"/>
        <a:ext cx="3801187" cy="699907"/>
      </dsp:txXfrm>
    </dsp:sp>
    <dsp:sp modelId="{688A5E5A-D6F0-4D46-85D3-1DECF9C15C6D}">
      <dsp:nvSpPr>
        <dsp:cNvPr id="0" name=""/>
        <dsp:cNvSpPr/>
      </dsp:nvSpPr>
      <dsp:spPr>
        <a:xfrm>
          <a:off x="542" y="2444237"/>
          <a:ext cx="300260" cy="3002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7D356-E513-434E-BFB9-66E40E324584}">
      <dsp:nvSpPr>
        <dsp:cNvPr id="0" name=""/>
        <dsp:cNvSpPr/>
      </dsp:nvSpPr>
      <dsp:spPr>
        <a:xfrm>
          <a:off x="286653" y="2244413"/>
          <a:ext cx="3801187" cy="699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  <a:latin typeface="Calibi"/>
            </a:rPr>
            <a:t>Recomendaciones</a:t>
          </a:r>
          <a:endParaRPr lang="es-VE" sz="1400" kern="1200" dirty="0">
            <a:solidFill>
              <a:schemeClr val="bg1"/>
            </a:solidFill>
            <a:latin typeface="Calibi"/>
          </a:endParaRPr>
        </a:p>
      </dsp:txBody>
      <dsp:txXfrm>
        <a:off x="286653" y="2244413"/>
        <a:ext cx="3801187" cy="6999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C6D29-B5A1-4169-B70F-8E9AE095F759}">
      <dsp:nvSpPr>
        <dsp:cNvPr id="0" name=""/>
        <dsp:cNvSpPr/>
      </dsp:nvSpPr>
      <dsp:spPr>
        <a:xfrm>
          <a:off x="770961" y="879840"/>
          <a:ext cx="3966828" cy="490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E226C-DDD4-4F64-99B0-C949F6758FF2}">
      <dsp:nvSpPr>
        <dsp:cNvPr id="0" name=""/>
        <dsp:cNvSpPr/>
      </dsp:nvSpPr>
      <dsp:spPr>
        <a:xfrm>
          <a:off x="770961" y="1013632"/>
          <a:ext cx="291417" cy="29141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AB3B8-C3AD-4526-84D2-4F94E2B04774}">
      <dsp:nvSpPr>
        <dsp:cNvPr id="0" name=""/>
        <dsp:cNvSpPr/>
      </dsp:nvSpPr>
      <dsp:spPr>
        <a:xfrm>
          <a:off x="770961" y="0"/>
          <a:ext cx="3966828" cy="838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rgbClr val="C00000"/>
              </a:solidFill>
              <a:latin typeface="Calibi"/>
            </a:rPr>
            <a:t>VI</a:t>
          </a:r>
          <a:r>
            <a:rPr lang="es-ES" sz="2000" b="1" kern="1200" dirty="0" smtClean="0">
              <a:solidFill>
                <a:schemeClr val="bg1"/>
              </a:solidFill>
              <a:latin typeface="Calibi"/>
            </a:rPr>
            <a:t> La Propuesta</a:t>
          </a:r>
          <a:endParaRPr lang="es-VE" sz="2000" b="1" kern="1200" dirty="0">
            <a:solidFill>
              <a:schemeClr val="bg1"/>
            </a:solidFill>
            <a:latin typeface="Calibi"/>
          </a:endParaRPr>
        </a:p>
      </dsp:txBody>
      <dsp:txXfrm>
        <a:off x="770961" y="0"/>
        <a:ext cx="3966828" cy="838363"/>
      </dsp:txXfrm>
    </dsp:sp>
    <dsp:sp modelId="{8F654B0E-A715-4125-9250-1B0DE40314F5}">
      <dsp:nvSpPr>
        <dsp:cNvPr id="0" name=""/>
        <dsp:cNvSpPr/>
      </dsp:nvSpPr>
      <dsp:spPr>
        <a:xfrm>
          <a:off x="770961" y="1704904"/>
          <a:ext cx="291410" cy="2914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83ED2-D369-4468-881C-A04680FD6774}">
      <dsp:nvSpPr>
        <dsp:cNvPr id="0" name=""/>
        <dsp:cNvSpPr/>
      </dsp:nvSpPr>
      <dsp:spPr>
        <a:xfrm>
          <a:off x="1048639" y="1510970"/>
          <a:ext cx="3689150" cy="679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  <a:latin typeface="Calibi"/>
            </a:rPr>
            <a:t>Situación Actual</a:t>
          </a:r>
          <a:endParaRPr lang="es-VE" sz="1400" kern="1200" dirty="0">
            <a:solidFill>
              <a:schemeClr val="bg1"/>
            </a:solidFill>
            <a:latin typeface="Calibi"/>
          </a:endParaRPr>
        </a:p>
      </dsp:txBody>
      <dsp:txXfrm>
        <a:off x="1048639" y="1510970"/>
        <a:ext cx="3689150" cy="679278"/>
      </dsp:txXfrm>
    </dsp:sp>
    <dsp:sp modelId="{98E0E6EE-FDD5-4399-8992-4E1D670A629D}">
      <dsp:nvSpPr>
        <dsp:cNvPr id="0" name=""/>
        <dsp:cNvSpPr/>
      </dsp:nvSpPr>
      <dsp:spPr>
        <a:xfrm>
          <a:off x="770961" y="2384182"/>
          <a:ext cx="291410" cy="2914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FF037-5EF3-4EE6-B36D-28B83776B03B}">
      <dsp:nvSpPr>
        <dsp:cNvPr id="0" name=""/>
        <dsp:cNvSpPr/>
      </dsp:nvSpPr>
      <dsp:spPr>
        <a:xfrm>
          <a:off x="1048639" y="2190248"/>
          <a:ext cx="3689150" cy="679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  <a:latin typeface="Calibi"/>
            </a:rPr>
            <a:t>Objetivos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  <a:latin typeface="Calibi"/>
            </a:rPr>
            <a:t>* Objetivo General *Objetivos Específicos</a:t>
          </a:r>
          <a:endParaRPr lang="es-VE" sz="1400" kern="1200" dirty="0">
            <a:solidFill>
              <a:schemeClr val="bg1"/>
            </a:solidFill>
            <a:latin typeface="Calibi"/>
          </a:endParaRPr>
        </a:p>
      </dsp:txBody>
      <dsp:txXfrm>
        <a:off x="1048639" y="2190248"/>
        <a:ext cx="3689150" cy="679278"/>
      </dsp:txXfrm>
    </dsp:sp>
    <dsp:sp modelId="{CA7A3F96-8E49-4131-B84B-B83E00C39979}">
      <dsp:nvSpPr>
        <dsp:cNvPr id="0" name=""/>
        <dsp:cNvSpPr/>
      </dsp:nvSpPr>
      <dsp:spPr>
        <a:xfrm>
          <a:off x="770961" y="3063460"/>
          <a:ext cx="291410" cy="2914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F12C6-DD57-41AD-AD97-E25A39E51234}">
      <dsp:nvSpPr>
        <dsp:cNvPr id="0" name=""/>
        <dsp:cNvSpPr/>
      </dsp:nvSpPr>
      <dsp:spPr>
        <a:xfrm>
          <a:off x="1048639" y="2869527"/>
          <a:ext cx="3689150" cy="679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  <a:latin typeface="Calibi"/>
            </a:rPr>
            <a:t>Alcances</a:t>
          </a:r>
          <a:endParaRPr lang="es-VE" sz="1400" kern="1200" dirty="0">
            <a:solidFill>
              <a:schemeClr val="bg1"/>
            </a:solidFill>
            <a:latin typeface="Calibi"/>
          </a:endParaRPr>
        </a:p>
      </dsp:txBody>
      <dsp:txXfrm>
        <a:off x="1048639" y="2869527"/>
        <a:ext cx="3689150" cy="679278"/>
      </dsp:txXfrm>
    </dsp:sp>
    <dsp:sp modelId="{E0FDF1E0-F39B-4B36-8909-2902A05BEAC2}">
      <dsp:nvSpPr>
        <dsp:cNvPr id="0" name=""/>
        <dsp:cNvSpPr/>
      </dsp:nvSpPr>
      <dsp:spPr>
        <a:xfrm>
          <a:off x="770961" y="3742739"/>
          <a:ext cx="291410" cy="2914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7627B-892D-4F05-BE2D-892F6FD213CA}">
      <dsp:nvSpPr>
        <dsp:cNvPr id="0" name=""/>
        <dsp:cNvSpPr/>
      </dsp:nvSpPr>
      <dsp:spPr>
        <a:xfrm>
          <a:off x="1048639" y="3548805"/>
          <a:ext cx="3689150" cy="679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  <a:latin typeface="Calibi"/>
            </a:rPr>
            <a:t>Factibilidad Económica</a:t>
          </a:r>
          <a:endParaRPr lang="es-VE" sz="1400" kern="1200" dirty="0">
            <a:solidFill>
              <a:schemeClr val="bg1"/>
            </a:solidFill>
            <a:latin typeface="Calibi"/>
          </a:endParaRPr>
        </a:p>
      </dsp:txBody>
      <dsp:txXfrm>
        <a:off x="1048639" y="3548805"/>
        <a:ext cx="3689150" cy="679278"/>
      </dsp:txXfrm>
    </dsp:sp>
    <dsp:sp modelId="{10727CEE-6DF7-4CB4-AC33-F9C158AD50FC}">
      <dsp:nvSpPr>
        <dsp:cNvPr id="0" name=""/>
        <dsp:cNvSpPr/>
      </dsp:nvSpPr>
      <dsp:spPr>
        <a:xfrm>
          <a:off x="770961" y="4422017"/>
          <a:ext cx="291410" cy="2914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FF9BA-3172-493D-A06C-6A0C128CFAA9}">
      <dsp:nvSpPr>
        <dsp:cNvPr id="0" name=""/>
        <dsp:cNvSpPr/>
      </dsp:nvSpPr>
      <dsp:spPr>
        <a:xfrm>
          <a:off x="1048639" y="4228083"/>
          <a:ext cx="3689150" cy="679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  <a:latin typeface="Calibi"/>
            </a:rPr>
            <a:t>Factibilidad Técnica</a:t>
          </a:r>
          <a:endParaRPr lang="es-VE" sz="1400" kern="1200" dirty="0">
            <a:solidFill>
              <a:schemeClr val="bg1"/>
            </a:solidFill>
            <a:latin typeface="Calibi"/>
          </a:endParaRPr>
        </a:p>
      </dsp:txBody>
      <dsp:txXfrm>
        <a:off x="1048639" y="4228083"/>
        <a:ext cx="3689150" cy="679278"/>
      </dsp:txXfrm>
    </dsp:sp>
    <dsp:sp modelId="{0480E3EE-F0D2-4CDB-B23B-4F2AECFE7DD8}">
      <dsp:nvSpPr>
        <dsp:cNvPr id="0" name=""/>
        <dsp:cNvSpPr/>
      </dsp:nvSpPr>
      <dsp:spPr>
        <a:xfrm>
          <a:off x="770961" y="5101295"/>
          <a:ext cx="291410" cy="2914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93F53-EAC4-44BD-88A7-A6EF2CAB21BD}">
      <dsp:nvSpPr>
        <dsp:cNvPr id="0" name=""/>
        <dsp:cNvSpPr/>
      </dsp:nvSpPr>
      <dsp:spPr>
        <a:xfrm>
          <a:off x="1048639" y="4907361"/>
          <a:ext cx="3689150" cy="679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  <a:latin typeface="Calibi"/>
            </a:rPr>
            <a:t>Factibilidad Operacional</a:t>
          </a:r>
          <a:endParaRPr lang="es-VE" sz="1400" kern="1200" dirty="0">
            <a:solidFill>
              <a:schemeClr val="bg1"/>
            </a:solidFill>
            <a:latin typeface="Calibi"/>
          </a:endParaRPr>
        </a:p>
      </dsp:txBody>
      <dsp:txXfrm>
        <a:off x="1048639" y="4907361"/>
        <a:ext cx="3689150" cy="679278"/>
      </dsp:txXfrm>
    </dsp:sp>
    <dsp:sp modelId="{D93A2002-5FAC-47D9-A3D3-5DAB68F99627}">
      <dsp:nvSpPr>
        <dsp:cNvPr id="0" name=""/>
        <dsp:cNvSpPr/>
      </dsp:nvSpPr>
      <dsp:spPr>
        <a:xfrm>
          <a:off x="770961" y="5780574"/>
          <a:ext cx="291410" cy="2914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4B33F-D7FC-4643-937E-C0ABF6A1C460}">
      <dsp:nvSpPr>
        <dsp:cNvPr id="0" name=""/>
        <dsp:cNvSpPr/>
      </dsp:nvSpPr>
      <dsp:spPr>
        <a:xfrm>
          <a:off x="1048639" y="5586640"/>
          <a:ext cx="3689150" cy="679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>
              <a:solidFill>
                <a:schemeClr val="bg1"/>
              </a:solidFill>
              <a:latin typeface="Calibi"/>
            </a:rPr>
            <a:t>Metodología </a:t>
          </a:r>
          <a:endParaRPr lang="es-VE" sz="1400" kern="1200" dirty="0">
            <a:solidFill>
              <a:schemeClr val="bg1"/>
            </a:solidFill>
            <a:latin typeface="Calibi"/>
          </a:endParaRPr>
        </a:p>
      </dsp:txBody>
      <dsp:txXfrm>
        <a:off x="1048639" y="5586640"/>
        <a:ext cx="3689150" cy="6792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4E2BF-A074-4A9B-82BB-BB00EE427147}">
      <dsp:nvSpPr>
        <dsp:cNvPr id="0" name=""/>
        <dsp:cNvSpPr/>
      </dsp:nvSpPr>
      <dsp:spPr>
        <a:xfrm>
          <a:off x="0" y="1083733"/>
          <a:ext cx="8128000" cy="325120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CADFCDD-CC8C-46A6-9BA7-2C1FF73B5EDB}">
      <dsp:nvSpPr>
        <dsp:cNvPr id="0" name=""/>
        <dsp:cNvSpPr/>
      </dsp:nvSpPr>
      <dsp:spPr>
        <a:xfrm>
          <a:off x="655637" y="1896533"/>
          <a:ext cx="6659562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64160" rIns="0" bIns="2641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2600" b="1" kern="1200" dirty="0" smtClean="0">
              <a:solidFill>
                <a:schemeClr val="bg1"/>
              </a:solidFill>
            </a:rPr>
            <a:t>Desarrollar un sistema de aprendizaje en línea para la empresa Escuela del Software, C.A.</a:t>
          </a:r>
          <a:endParaRPr lang="es-VE" sz="2600" b="1" kern="1200" dirty="0">
            <a:solidFill>
              <a:schemeClr val="bg1"/>
            </a:solidFill>
          </a:endParaRPr>
        </a:p>
      </dsp:txBody>
      <dsp:txXfrm>
        <a:off x="655637" y="1896533"/>
        <a:ext cx="6659562" cy="16256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812C5-3F65-4543-BBA4-8A0204C38AD0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EF690-8E2E-4B9A-ACCF-6F7BE3F30EE1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167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700" kern="1200" dirty="0" smtClean="0"/>
            <a:t>Identificar las etapas del proceso de inscripción de los alumnos en la academia Escuela del Software, C.A.</a:t>
          </a:r>
          <a:endParaRPr lang="es-VE" sz="1700" kern="1200" dirty="0"/>
        </a:p>
      </dsp:txBody>
      <dsp:txXfrm>
        <a:off x="610504" y="416587"/>
        <a:ext cx="7440913" cy="833607"/>
      </dsp:txXfrm>
    </dsp:sp>
    <dsp:sp modelId="{611A0A78-8546-49B3-AE92-270DCD9977DA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181E970-8009-4113-AA45-017DAE0D0A23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167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700" kern="1200" dirty="0" smtClean="0"/>
            <a:t>Examinar los procedimientos de evaluación a los alumnos de la academia Escuela del Software, C.A.</a:t>
          </a:r>
          <a:endParaRPr lang="es-VE" sz="1700" kern="1200" dirty="0"/>
        </a:p>
      </dsp:txBody>
      <dsp:txXfrm>
        <a:off x="1088431" y="1667215"/>
        <a:ext cx="6962986" cy="833607"/>
      </dsp:txXfrm>
    </dsp:sp>
    <dsp:sp modelId="{A13625FB-21C3-4927-9276-78C40AA471BA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5C4CCD9-D8CF-40E0-9C33-5D33F55D1B6B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167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700" kern="1200" dirty="0" smtClean="0"/>
            <a:t>Establecer los requerimientos educativos que utilizarán en las aulas interactivas de la academia Escuela del Software, C.A.	</a:t>
          </a:r>
          <a:endParaRPr lang="es-VE" sz="1700" kern="1200" dirty="0"/>
        </a:p>
      </dsp:txBody>
      <dsp:txXfrm>
        <a:off x="1088431" y="2917843"/>
        <a:ext cx="6962986" cy="833607"/>
      </dsp:txXfrm>
    </dsp:sp>
    <dsp:sp modelId="{2888A0FC-2C48-4305-85E3-90FCE2BF7365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17F92AC-B649-446D-B868-0A7ED840ECEB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1676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700" kern="1200" smtClean="0"/>
            <a:t>Adaptar los temarios de los cursos a las diferentes aulas interactivas de la academia Escuela del Software, C.A.</a:t>
          </a:r>
          <a:r>
            <a:rPr lang="es-VE" sz="1700" kern="1200" dirty="0" smtClean="0"/>
            <a:t>	</a:t>
          </a:r>
          <a:endParaRPr lang="es-VE" sz="1700" kern="1200" dirty="0"/>
        </a:p>
      </dsp:txBody>
      <dsp:txXfrm>
        <a:off x="610504" y="4168472"/>
        <a:ext cx="7440913" cy="833607"/>
      </dsp:txXfrm>
    </dsp:sp>
    <dsp:sp modelId="{589EBB24-9725-45B8-8CC2-C7B97A80BD0D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3311C-DE92-427A-94E6-127EAFF59BE3}">
      <dsp:nvSpPr>
        <dsp:cNvPr id="0" name=""/>
        <dsp:cNvSpPr/>
      </dsp:nvSpPr>
      <dsp:spPr>
        <a:xfrm>
          <a:off x="339648" y="0"/>
          <a:ext cx="8654506" cy="586821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0AB58DC-F71A-4567-ADEA-3927A203C93D}">
      <dsp:nvSpPr>
        <dsp:cNvPr id="0" name=""/>
        <dsp:cNvSpPr/>
      </dsp:nvSpPr>
      <dsp:spPr>
        <a:xfrm>
          <a:off x="5764" y="1760464"/>
          <a:ext cx="1765901" cy="2347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500" b="1" kern="1200" dirty="0" err="1" smtClean="0">
              <a:latin typeface="Calibri" panose="020F0502020204030204" pitchFamily="34" charset="0"/>
            </a:rPr>
            <a:t>Raborg</a:t>
          </a:r>
          <a:r>
            <a:rPr lang="es-VE" sz="1500" b="1" kern="1200" dirty="0" smtClean="0">
              <a:latin typeface="Calibri" panose="020F0502020204030204" pitchFamily="34" charset="0"/>
            </a:rPr>
            <a:t>, José (2015)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500" kern="1200" dirty="0" smtClean="0">
              <a:latin typeface="Calibri" panose="020F0502020204030204" pitchFamily="34" charset="0"/>
            </a:rPr>
            <a:t>Desarrollo de un sistema multimedia para el aprendizaje de la catedra de redes en la Universidad Alejandro de Humboldt</a:t>
          </a:r>
          <a:endParaRPr lang="es-VE" sz="1500" kern="1200" dirty="0">
            <a:latin typeface="Calibri" panose="020F0502020204030204" pitchFamily="34" charset="0"/>
          </a:endParaRPr>
        </a:p>
      </dsp:txBody>
      <dsp:txXfrm>
        <a:off x="91968" y="1846668"/>
        <a:ext cx="1593493" cy="2174878"/>
      </dsp:txXfrm>
    </dsp:sp>
    <dsp:sp modelId="{CF3A3C93-B7F7-4192-B01D-A47126679AAB}">
      <dsp:nvSpPr>
        <dsp:cNvPr id="0" name=""/>
        <dsp:cNvSpPr/>
      </dsp:nvSpPr>
      <dsp:spPr>
        <a:xfrm>
          <a:off x="2065982" y="1760464"/>
          <a:ext cx="1765901" cy="2347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500" b="1" kern="1200" dirty="0" smtClean="0">
              <a:latin typeface="Calibri" panose="020F0502020204030204" pitchFamily="34" charset="0"/>
            </a:rPr>
            <a:t>Cárdenas, Gustavo (2015)</a:t>
          </a:r>
          <a:r>
            <a:rPr lang="es-VE" sz="1500" kern="1200" dirty="0" smtClean="0">
              <a:latin typeface="Calibri" panose="020F0502020204030204" pitchFamily="34" charset="0"/>
            </a:rPr>
            <a:t>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500" kern="1200" dirty="0" smtClean="0">
              <a:latin typeface="Calibri" panose="020F0502020204030204" pitchFamily="34" charset="0"/>
            </a:rPr>
            <a:t>Desarrollo de un sistema de aprendizaje virtual para la enseñanza de </a:t>
          </a:r>
          <a:r>
            <a:rPr lang="es-VE" sz="1500" i="1" kern="1200" dirty="0" err="1" smtClean="0">
              <a:latin typeface="Calibri" panose="020F0502020204030204" pitchFamily="34" charset="0"/>
            </a:rPr>
            <a:t>power</a:t>
          </a:r>
          <a:r>
            <a:rPr lang="es-VE" sz="1500" i="1" kern="1200" dirty="0" smtClean="0">
              <a:latin typeface="Calibri" panose="020F0502020204030204" pitchFamily="34" charset="0"/>
            </a:rPr>
            <a:t> </a:t>
          </a:r>
          <a:r>
            <a:rPr lang="es-VE" sz="1500" i="1" kern="1200" dirty="0" err="1" smtClean="0">
              <a:latin typeface="Calibri" panose="020F0502020204030204" pitchFamily="34" charset="0"/>
            </a:rPr>
            <a:t>builder</a:t>
          </a:r>
          <a:r>
            <a:rPr lang="es-VE" sz="1500" kern="1200" dirty="0" smtClean="0">
              <a:latin typeface="Calibri" panose="020F0502020204030204" pitchFamily="34" charset="0"/>
            </a:rPr>
            <a:t> (</a:t>
          </a:r>
          <a:r>
            <a:rPr lang="es-VE" sz="1500" kern="1200" dirty="0" err="1" smtClean="0">
              <a:latin typeface="Calibri" panose="020F0502020204030204" pitchFamily="34" charset="0"/>
            </a:rPr>
            <a:t>poo</a:t>
          </a:r>
          <a:r>
            <a:rPr lang="es-VE" sz="1500" kern="1200" dirty="0" smtClean="0">
              <a:latin typeface="Calibri" panose="020F0502020204030204" pitchFamily="34" charset="0"/>
            </a:rPr>
            <a:t>) en el BCV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VE" sz="1500" kern="1200" dirty="0">
            <a:latin typeface="Calibri" panose="020F0502020204030204" pitchFamily="34" charset="0"/>
          </a:endParaRPr>
        </a:p>
      </dsp:txBody>
      <dsp:txXfrm>
        <a:off x="2152186" y="1846668"/>
        <a:ext cx="1593493" cy="2174878"/>
      </dsp:txXfrm>
    </dsp:sp>
    <dsp:sp modelId="{1B1BA7AE-4893-48A9-92A1-BACA74BBA380}">
      <dsp:nvSpPr>
        <dsp:cNvPr id="0" name=""/>
        <dsp:cNvSpPr/>
      </dsp:nvSpPr>
      <dsp:spPr>
        <a:xfrm>
          <a:off x="4126200" y="1463039"/>
          <a:ext cx="1929370" cy="29421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VE" sz="1500" b="1" kern="1200" dirty="0" smtClean="0">
            <a:latin typeface="Calibri" panose="020F0502020204030204" pitchFamily="34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500" b="1" kern="1200" dirty="0" err="1" smtClean="0">
              <a:latin typeface="Calibri" panose="020F0502020204030204" pitchFamily="34" charset="0"/>
            </a:rPr>
            <a:t>Garcia</a:t>
          </a:r>
          <a:r>
            <a:rPr lang="es-VE" sz="1500" b="1" kern="1200" dirty="0" smtClean="0">
              <a:latin typeface="Calibri" panose="020F0502020204030204" pitchFamily="34" charset="0"/>
            </a:rPr>
            <a:t>, </a:t>
          </a:r>
          <a:r>
            <a:rPr lang="es-VE" sz="1500" b="1" kern="1200" dirty="0" err="1" smtClean="0">
              <a:latin typeface="Calibri" panose="020F0502020204030204" pitchFamily="34" charset="0"/>
            </a:rPr>
            <a:t>Yessica</a:t>
          </a:r>
          <a:r>
            <a:rPr lang="es-VE" sz="1500" b="1" kern="1200" dirty="0" smtClean="0">
              <a:latin typeface="Calibri" panose="020F0502020204030204" pitchFamily="34" charset="0"/>
            </a:rPr>
            <a:t> (2015)</a:t>
          </a:r>
          <a:endParaRPr lang="es-VE" sz="1500" kern="1200" dirty="0" smtClean="0">
            <a:latin typeface="Calibri" panose="020F0502020204030204" pitchFamily="34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500" kern="1200" dirty="0" smtClean="0">
              <a:latin typeface="Calibri" panose="020F0502020204030204" pitchFamily="34" charset="0"/>
            </a:rPr>
            <a:t>Desarrollo de un sistema </a:t>
          </a:r>
          <a:r>
            <a:rPr lang="es-VE" sz="1500" i="1" kern="1200" dirty="0" smtClean="0">
              <a:latin typeface="Calibri" panose="020F0502020204030204" pitchFamily="34" charset="0"/>
            </a:rPr>
            <a:t>e-</a:t>
          </a:r>
          <a:r>
            <a:rPr lang="es-VE" sz="1500" i="1" kern="1200" dirty="0" err="1" smtClean="0">
              <a:latin typeface="Calibri" panose="020F0502020204030204" pitchFamily="34" charset="0"/>
            </a:rPr>
            <a:t>learning</a:t>
          </a:r>
          <a:r>
            <a:rPr lang="es-VE" sz="1500" kern="1200" dirty="0" smtClean="0">
              <a:latin typeface="Calibri" panose="020F0502020204030204" pitchFamily="34" charset="0"/>
            </a:rPr>
            <a:t> para el aprendizaje inicial de la programación en la Universidad Alejandro de Humboldt periodo enero-mayo 2015</a:t>
          </a:r>
          <a:endParaRPr lang="es-VE" sz="1500" kern="1200" dirty="0">
            <a:latin typeface="Calibri" panose="020F0502020204030204" pitchFamily="34" charset="0"/>
          </a:endParaRPr>
        </a:p>
      </dsp:txBody>
      <dsp:txXfrm>
        <a:off x="4220384" y="1557223"/>
        <a:ext cx="1741002" cy="2753767"/>
      </dsp:txXfrm>
    </dsp:sp>
    <dsp:sp modelId="{66CEB64A-6A58-4A78-8EB5-F3ED25DA7375}">
      <dsp:nvSpPr>
        <dsp:cNvPr id="0" name=""/>
        <dsp:cNvSpPr/>
      </dsp:nvSpPr>
      <dsp:spPr>
        <a:xfrm>
          <a:off x="6349888" y="1760464"/>
          <a:ext cx="1765901" cy="2347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VE" sz="1500" b="1" kern="1200" dirty="0" smtClean="0">
            <a:latin typeface="Calibri" panose="020F0502020204030204" pitchFamily="34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500" b="1" kern="1200" dirty="0" smtClean="0">
              <a:latin typeface="Calibri" panose="020F0502020204030204" pitchFamily="34" charset="0"/>
            </a:rPr>
            <a:t>Ochoa, Christian (2014)</a:t>
          </a:r>
          <a:endParaRPr lang="es-VE" sz="1500" kern="1200" dirty="0" smtClean="0">
            <a:latin typeface="Calibri" panose="020F0502020204030204" pitchFamily="34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500" kern="1200" dirty="0" smtClean="0">
              <a:latin typeface="Calibri" panose="020F0502020204030204" pitchFamily="34" charset="0"/>
            </a:rPr>
            <a:t>Situación Actual en la Utilización de la Plataforma Virtual por parte de los Docentes de la Escuela de Física de la UNAH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VE" sz="1500" kern="1200" dirty="0">
            <a:latin typeface="Calibri" panose="020F0502020204030204" pitchFamily="34" charset="0"/>
          </a:endParaRPr>
        </a:p>
      </dsp:txBody>
      <dsp:txXfrm>
        <a:off x="6436092" y="1846668"/>
        <a:ext cx="1593493" cy="2174878"/>
      </dsp:txXfrm>
    </dsp:sp>
    <dsp:sp modelId="{14E5F4A6-B911-4F78-91FA-7E3793CE5946}">
      <dsp:nvSpPr>
        <dsp:cNvPr id="0" name=""/>
        <dsp:cNvSpPr/>
      </dsp:nvSpPr>
      <dsp:spPr>
        <a:xfrm>
          <a:off x="8410106" y="1760464"/>
          <a:ext cx="1765901" cy="2347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VE" sz="1500" b="1" kern="1200" dirty="0" smtClean="0">
            <a:latin typeface="Calibri" panose="020F0502020204030204" pitchFamily="34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500" b="1" kern="1200" dirty="0" err="1" smtClean="0">
              <a:latin typeface="Calibri" panose="020F0502020204030204" pitchFamily="34" charset="0"/>
            </a:rPr>
            <a:t>Mezza</a:t>
          </a:r>
          <a:r>
            <a:rPr lang="es-VE" sz="1500" b="1" kern="1200" dirty="0" smtClean="0">
              <a:latin typeface="Calibri" panose="020F0502020204030204" pitchFamily="34" charset="0"/>
            </a:rPr>
            <a:t>, Axel (2012)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500" b="1" kern="1200" dirty="0" smtClean="0">
              <a:latin typeface="Calibri" panose="020F0502020204030204" pitchFamily="34" charset="0"/>
            </a:rPr>
            <a:t> </a:t>
          </a:r>
          <a:r>
            <a:rPr lang="es-VE" sz="1500" kern="1200" dirty="0" smtClean="0">
              <a:latin typeface="Calibri" panose="020F0502020204030204" pitchFamily="34" charset="0"/>
            </a:rPr>
            <a:t>Implementación de plataforma para </a:t>
          </a:r>
          <a:r>
            <a:rPr lang="es-VE" sz="1500" i="1" kern="1200" dirty="0" err="1" smtClean="0">
              <a:latin typeface="Calibri" panose="020F0502020204030204" pitchFamily="34" charset="0"/>
            </a:rPr>
            <a:t>streaming</a:t>
          </a:r>
          <a:r>
            <a:rPr lang="es-VE" sz="1500" kern="1200" dirty="0" smtClean="0">
              <a:latin typeface="Calibri" panose="020F0502020204030204" pitchFamily="34" charset="0"/>
            </a:rPr>
            <a:t> de vídeo en tiempo real, a partir de tecnologías libres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 dirty="0" smtClean="0">
            <a:latin typeface="Calibri" panose="020F0502020204030204" pitchFamily="34" charset="0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VE" sz="1500" kern="1200" dirty="0">
            <a:latin typeface="Calibri" panose="020F0502020204030204" pitchFamily="34" charset="0"/>
          </a:endParaRPr>
        </a:p>
      </dsp:txBody>
      <dsp:txXfrm>
        <a:off x="8496310" y="1846668"/>
        <a:ext cx="1593493" cy="21748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55A69-4A67-4052-AA66-98B564F88F54}">
      <dsp:nvSpPr>
        <dsp:cNvPr id="0" name=""/>
        <dsp:cNvSpPr/>
      </dsp:nvSpPr>
      <dsp:spPr>
        <a:xfrm>
          <a:off x="948266" y="0"/>
          <a:ext cx="5418667" cy="541866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0B7BF-C50F-425C-A095-A7DF8255A1BC}">
      <dsp:nvSpPr>
        <dsp:cNvPr id="0" name=""/>
        <dsp:cNvSpPr/>
      </dsp:nvSpPr>
      <dsp:spPr>
        <a:xfrm>
          <a:off x="3657599" y="544777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2000" b="1" kern="1200" dirty="0" smtClean="0"/>
            <a:t>ISO 25010/ IEEE 1219</a:t>
          </a:r>
          <a:endParaRPr lang="es-VE" sz="2000" kern="1200" dirty="0"/>
        </a:p>
      </dsp:txBody>
      <dsp:txXfrm>
        <a:off x="3720215" y="607393"/>
        <a:ext cx="3396901" cy="1157468"/>
      </dsp:txXfrm>
    </dsp:sp>
    <dsp:sp modelId="{7B25D043-DFF9-4457-AF8E-86087B72F998}">
      <dsp:nvSpPr>
        <dsp:cNvPr id="0" name=""/>
        <dsp:cNvSpPr/>
      </dsp:nvSpPr>
      <dsp:spPr>
        <a:xfrm>
          <a:off x="3657599" y="1987814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2000" b="1" kern="1200" dirty="0" smtClean="0"/>
            <a:t>Decreto 825 Presidencial, publicada en Gaceta Oficial N° 36955</a:t>
          </a:r>
          <a:endParaRPr lang="es-VE" sz="2000" b="1" kern="1200" dirty="0"/>
        </a:p>
      </dsp:txBody>
      <dsp:txXfrm>
        <a:off x="3720215" y="2050430"/>
        <a:ext cx="3396901" cy="1157468"/>
      </dsp:txXfrm>
    </dsp:sp>
    <dsp:sp modelId="{FC747236-F060-439D-9825-9B1BF83B3958}">
      <dsp:nvSpPr>
        <dsp:cNvPr id="0" name=""/>
        <dsp:cNvSpPr/>
      </dsp:nvSpPr>
      <dsp:spPr>
        <a:xfrm>
          <a:off x="3657599" y="3430852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2000" b="1" kern="1200" dirty="0" smtClean="0"/>
            <a:t>Constitución de la República Bolivariana de Venezuela</a:t>
          </a:r>
          <a:endParaRPr lang="es-VE" sz="2000" kern="1200" dirty="0"/>
        </a:p>
      </dsp:txBody>
      <dsp:txXfrm>
        <a:off x="3720215" y="3493468"/>
        <a:ext cx="3396901" cy="11574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4E0DF-7AB3-43EA-9808-A33950C50A0D}">
      <dsp:nvSpPr>
        <dsp:cNvPr id="0" name=""/>
        <dsp:cNvSpPr/>
      </dsp:nvSpPr>
      <dsp:spPr>
        <a:xfrm>
          <a:off x="2434" y="839541"/>
          <a:ext cx="2373902" cy="8688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Tipo de Investigación</a:t>
          </a:r>
          <a:endParaRPr lang="es-VE" sz="2400" b="1" kern="1200" dirty="0"/>
        </a:p>
      </dsp:txBody>
      <dsp:txXfrm>
        <a:off x="2434" y="839541"/>
        <a:ext cx="2373902" cy="868823"/>
      </dsp:txXfrm>
    </dsp:sp>
    <dsp:sp modelId="{E4CF5A2F-71EF-4D78-8394-B16796457D81}">
      <dsp:nvSpPr>
        <dsp:cNvPr id="0" name=""/>
        <dsp:cNvSpPr/>
      </dsp:nvSpPr>
      <dsp:spPr>
        <a:xfrm>
          <a:off x="2434" y="1708364"/>
          <a:ext cx="2373902" cy="1054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Proyecto Factible</a:t>
          </a:r>
          <a:endParaRPr lang="es-VE" sz="2400" b="1" kern="1200" dirty="0"/>
        </a:p>
      </dsp:txBody>
      <dsp:txXfrm>
        <a:off x="2434" y="1708364"/>
        <a:ext cx="2373902" cy="1054080"/>
      </dsp:txXfrm>
    </dsp:sp>
    <dsp:sp modelId="{332D8174-3580-4C30-A2E7-427C385713EE}">
      <dsp:nvSpPr>
        <dsp:cNvPr id="0" name=""/>
        <dsp:cNvSpPr/>
      </dsp:nvSpPr>
      <dsp:spPr>
        <a:xfrm>
          <a:off x="2708683" y="839541"/>
          <a:ext cx="2373902" cy="8688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Nivel de la Investigación</a:t>
          </a:r>
          <a:endParaRPr lang="es-VE" sz="2400" b="1" kern="1200" dirty="0"/>
        </a:p>
      </dsp:txBody>
      <dsp:txXfrm>
        <a:off x="2708683" y="839541"/>
        <a:ext cx="2373902" cy="868823"/>
      </dsp:txXfrm>
    </dsp:sp>
    <dsp:sp modelId="{6A02DF7F-1169-4F66-8270-2EE534A72494}">
      <dsp:nvSpPr>
        <dsp:cNvPr id="0" name=""/>
        <dsp:cNvSpPr/>
      </dsp:nvSpPr>
      <dsp:spPr>
        <a:xfrm>
          <a:off x="2708683" y="1708364"/>
          <a:ext cx="2373902" cy="1054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Proyectiva</a:t>
          </a:r>
          <a:endParaRPr lang="es-VE" sz="2400" kern="1200" dirty="0"/>
        </a:p>
      </dsp:txBody>
      <dsp:txXfrm>
        <a:off x="2708683" y="1708364"/>
        <a:ext cx="2373902" cy="1054080"/>
      </dsp:txXfrm>
    </dsp:sp>
    <dsp:sp modelId="{798DFB46-FBA0-4A06-A6D6-0EDBA0C54714}">
      <dsp:nvSpPr>
        <dsp:cNvPr id="0" name=""/>
        <dsp:cNvSpPr/>
      </dsp:nvSpPr>
      <dsp:spPr>
        <a:xfrm>
          <a:off x="5414931" y="839541"/>
          <a:ext cx="2373902" cy="8688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Diseño de la Investigación</a:t>
          </a:r>
          <a:endParaRPr lang="es-VE" sz="2400" b="1" kern="1200" dirty="0"/>
        </a:p>
      </dsp:txBody>
      <dsp:txXfrm>
        <a:off x="5414931" y="839541"/>
        <a:ext cx="2373902" cy="868823"/>
      </dsp:txXfrm>
    </dsp:sp>
    <dsp:sp modelId="{EF33A252-8AC5-4A21-ADC9-70FBD3847C1F}">
      <dsp:nvSpPr>
        <dsp:cNvPr id="0" name=""/>
        <dsp:cNvSpPr/>
      </dsp:nvSpPr>
      <dsp:spPr>
        <a:xfrm>
          <a:off x="5414931" y="1708364"/>
          <a:ext cx="2373902" cy="1054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Campo</a:t>
          </a:r>
          <a:endParaRPr lang="es-VE" sz="2400" kern="1200" dirty="0"/>
        </a:p>
      </dsp:txBody>
      <dsp:txXfrm>
        <a:off x="5414931" y="1708364"/>
        <a:ext cx="2373902" cy="1054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B5F6B-295C-4AFA-B8AB-556A04A5E1D6}" type="datetimeFigureOut">
              <a:rPr lang="es-VE" smtClean="0"/>
              <a:t>21/11/2017</a:t>
            </a:fld>
            <a:endParaRPr lang="es-V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50E10-92FF-4580-8B23-1212F2CBEDA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7023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50E10-92FF-4580-8B23-1212F2CBEDA8}" type="slidenum">
              <a:rPr lang="es-VE" smtClean="0"/>
              <a:t>13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2388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9" y="1447803"/>
            <a:ext cx="8825659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9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8ECA-35EF-4BCD-B06C-9FE00E8EB372}" type="datetimeFigureOut">
              <a:rPr lang="es-VE" smtClean="0"/>
              <a:t>21/11/2017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D2D4-032B-472C-829C-F882543ED1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5282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8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9" y="685800"/>
            <a:ext cx="8825659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6" indent="0">
              <a:buNone/>
              <a:defRPr sz="1600"/>
            </a:lvl2pPr>
            <a:lvl3pPr marL="914433" indent="0">
              <a:buNone/>
              <a:defRPr sz="1600"/>
            </a:lvl3pPr>
            <a:lvl4pPr marL="1371653" indent="0">
              <a:buNone/>
              <a:defRPr sz="1600"/>
            </a:lvl4pPr>
            <a:lvl5pPr marL="1828869" indent="0">
              <a:buNone/>
              <a:defRPr sz="1600"/>
            </a:lvl5pPr>
            <a:lvl6pPr marL="2286085" indent="0">
              <a:buNone/>
              <a:defRPr sz="1600"/>
            </a:lvl6pPr>
            <a:lvl7pPr marL="2743302" indent="0">
              <a:buNone/>
              <a:defRPr sz="1600"/>
            </a:lvl7pPr>
            <a:lvl8pPr marL="3200522" indent="0">
              <a:buNone/>
              <a:defRPr sz="1600"/>
            </a:lvl8pPr>
            <a:lvl9pPr marL="3657738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16" indent="0">
              <a:buNone/>
              <a:defRPr sz="1200"/>
            </a:lvl2pPr>
            <a:lvl3pPr marL="914433" indent="0">
              <a:buNone/>
              <a:defRPr sz="1001"/>
            </a:lvl3pPr>
            <a:lvl4pPr marL="1371653" indent="0">
              <a:buNone/>
              <a:defRPr sz="900"/>
            </a:lvl4pPr>
            <a:lvl5pPr marL="1828869" indent="0">
              <a:buNone/>
              <a:defRPr sz="900"/>
            </a:lvl5pPr>
            <a:lvl6pPr marL="2286085" indent="0">
              <a:buNone/>
              <a:defRPr sz="900"/>
            </a:lvl6pPr>
            <a:lvl7pPr marL="2743302" indent="0">
              <a:buNone/>
              <a:defRPr sz="900"/>
            </a:lvl7pPr>
            <a:lvl8pPr marL="3200522" indent="0">
              <a:buNone/>
              <a:defRPr sz="900"/>
            </a:lvl8pPr>
            <a:lvl9pPr marL="365773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8ECA-35EF-4BCD-B06C-9FE00E8EB372}" type="datetimeFigureOut">
              <a:rPr lang="es-VE" smtClean="0"/>
              <a:t>21/11/2017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D2D4-032B-472C-829C-F882543ED1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6348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9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9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1"/>
            </a:lvl1pPr>
            <a:lvl2pPr marL="457216" indent="0">
              <a:buNone/>
              <a:defRPr sz="1200"/>
            </a:lvl2pPr>
            <a:lvl3pPr marL="914433" indent="0">
              <a:buNone/>
              <a:defRPr sz="1001"/>
            </a:lvl3pPr>
            <a:lvl4pPr marL="1371653" indent="0">
              <a:buNone/>
              <a:defRPr sz="900"/>
            </a:lvl4pPr>
            <a:lvl5pPr marL="1828869" indent="0">
              <a:buNone/>
              <a:defRPr sz="900"/>
            </a:lvl5pPr>
            <a:lvl6pPr marL="2286085" indent="0">
              <a:buNone/>
              <a:defRPr sz="900"/>
            </a:lvl6pPr>
            <a:lvl7pPr marL="2743302" indent="0">
              <a:buNone/>
              <a:defRPr sz="900"/>
            </a:lvl7pPr>
            <a:lvl8pPr marL="3200522" indent="0">
              <a:buNone/>
              <a:defRPr sz="900"/>
            </a:lvl8pPr>
            <a:lvl9pPr marL="365773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8ECA-35EF-4BCD-B06C-9FE00E8EB372}" type="datetimeFigureOut">
              <a:rPr lang="es-VE" smtClean="0"/>
              <a:t>21/11/2017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D2D4-032B-472C-829C-F882543ED1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0249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2" y="1447801"/>
            <a:ext cx="7999316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4" y="3771175"/>
            <a:ext cx="7279650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1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16" indent="0">
              <a:buNone/>
              <a:defRPr sz="1200"/>
            </a:lvl2pPr>
            <a:lvl3pPr marL="914433" indent="0">
              <a:buNone/>
              <a:defRPr sz="1001"/>
            </a:lvl3pPr>
            <a:lvl4pPr marL="1371653" indent="0">
              <a:buNone/>
              <a:defRPr sz="900"/>
            </a:lvl4pPr>
            <a:lvl5pPr marL="1828869" indent="0">
              <a:buNone/>
              <a:defRPr sz="900"/>
            </a:lvl5pPr>
            <a:lvl6pPr marL="2286085" indent="0">
              <a:buNone/>
              <a:defRPr sz="900"/>
            </a:lvl6pPr>
            <a:lvl7pPr marL="2743302" indent="0">
              <a:buNone/>
              <a:defRPr sz="900"/>
            </a:lvl7pPr>
            <a:lvl8pPr marL="3200522" indent="0">
              <a:buNone/>
              <a:defRPr sz="900"/>
            </a:lvl8pPr>
            <a:lvl9pPr marL="3657738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9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1"/>
            </a:lvl1pPr>
            <a:lvl2pPr marL="457216" indent="0">
              <a:buNone/>
              <a:defRPr sz="1200"/>
            </a:lvl2pPr>
            <a:lvl3pPr marL="914433" indent="0">
              <a:buNone/>
              <a:defRPr sz="1001"/>
            </a:lvl3pPr>
            <a:lvl4pPr marL="1371653" indent="0">
              <a:buNone/>
              <a:defRPr sz="900"/>
            </a:lvl4pPr>
            <a:lvl5pPr marL="1828869" indent="0">
              <a:buNone/>
              <a:defRPr sz="900"/>
            </a:lvl5pPr>
            <a:lvl6pPr marL="2286085" indent="0">
              <a:buNone/>
              <a:defRPr sz="900"/>
            </a:lvl6pPr>
            <a:lvl7pPr marL="2743302" indent="0">
              <a:buNone/>
              <a:defRPr sz="900"/>
            </a:lvl7pPr>
            <a:lvl8pPr marL="3200522" indent="0">
              <a:buNone/>
              <a:defRPr sz="900"/>
            </a:lvl8pPr>
            <a:lvl9pPr marL="365773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8ECA-35EF-4BCD-B06C-9FE00E8EB372}" type="datetimeFigureOut">
              <a:rPr lang="es-VE" smtClean="0"/>
              <a:t>21/11/2017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D2D4-032B-472C-829C-F882543ED109}" type="slidenum">
              <a:rPr lang="es-VE" smtClean="0"/>
              <a:t>‹Nº›</a:t>
            </a:fld>
            <a:endParaRPr lang="es-V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3" cy="1969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1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89" y="2613787"/>
            <a:ext cx="801913" cy="1969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0400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9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1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5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6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85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30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52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738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8ECA-35EF-4BCD-B06C-9FE00E8EB372}" type="datetimeFigureOut">
              <a:rPr lang="es-VE" smtClean="0"/>
              <a:t>21/11/2017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D2D4-032B-472C-829C-F882543ED1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72836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16" indent="0">
              <a:buNone/>
              <a:defRPr sz="2000" b="1"/>
            </a:lvl2pPr>
            <a:lvl3pPr marL="914433" indent="0">
              <a:buNone/>
              <a:defRPr sz="1801" b="1"/>
            </a:lvl3pPr>
            <a:lvl4pPr marL="1371653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2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4" y="2667001"/>
            <a:ext cx="2927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6" indent="0">
              <a:buNone/>
              <a:defRPr sz="1200"/>
            </a:lvl2pPr>
            <a:lvl3pPr marL="914433" indent="0">
              <a:buNone/>
              <a:defRPr sz="1001"/>
            </a:lvl3pPr>
            <a:lvl4pPr marL="1371653" indent="0">
              <a:buNone/>
              <a:defRPr sz="900"/>
            </a:lvl4pPr>
            <a:lvl5pPr marL="1828869" indent="0">
              <a:buNone/>
              <a:defRPr sz="900"/>
            </a:lvl5pPr>
            <a:lvl6pPr marL="2286085" indent="0">
              <a:buNone/>
              <a:defRPr sz="900"/>
            </a:lvl6pPr>
            <a:lvl7pPr marL="2743302" indent="0">
              <a:buNone/>
              <a:defRPr sz="900"/>
            </a:lvl7pPr>
            <a:lvl8pPr marL="3200522" indent="0">
              <a:buNone/>
              <a:defRPr sz="900"/>
            </a:lvl8pPr>
            <a:lvl9pPr marL="365773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16" indent="0">
              <a:buNone/>
              <a:defRPr sz="2000" b="1"/>
            </a:lvl2pPr>
            <a:lvl3pPr marL="914433" indent="0">
              <a:buNone/>
              <a:defRPr sz="1801" b="1"/>
            </a:lvl3pPr>
            <a:lvl4pPr marL="1371653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2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7" y="2667001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6" indent="0">
              <a:buNone/>
              <a:defRPr sz="1200"/>
            </a:lvl2pPr>
            <a:lvl3pPr marL="914433" indent="0">
              <a:buNone/>
              <a:defRPr sz="1001"/>
            </a:lvl3pPr>
            <a:lvl4pPr marL="1371653" indent="0">
              <a:buNone/>
              <a:defRPr sz="900"/>
            </a:lvl4pPr>
            <a:lvl5pPr marL="1828869" indent="0">
              <a:buNone/>
              <a:defRPr sz="900"/>
            </a:lvl5pPr>
            <a:lvl6pPr marL="2286085" indent="0">
              <a:buNone/>
              <a:defRPr sz="900"/>
            </a:lvl6pPr>
            <a:lvl7pPr marL="2743302" indent="0">
              <a:buNone/>
              <a:defRPr sz="900"/>
            </a:lvl7pPr>
            <a:lvl8pPr marL="3200522" indent="0">
              <a:buNone/>
              <a:defRPr sz="900"/>
            </a:lvl8pPr>
            <a:lvl9pPr marL="365773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16" indent="0">
              <a:buNone/>
              <a:defRPr sz="2000" b="1"/>
            </a:lvl2pPr>
            <a:lvl3pPr marL="914433" indent="0">
              <a:buNone/>
              <a:defRPr sz="1801" b="1"/>
            </a:lvl3pPr>
            <a:lvl4pPr marL="1371653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2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1"/>
            <a:ext cx="293211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6" indent="0">
              <a:buNone/>
              <a:defRPr sz="1200"/>
            </a:lvl2pPr>
            <a:lvl3pPr marL="914433" indent="0">
              <a:buNone/>
              <a:defRPr sz="1001"/>
            </a:lvl3pPr>
            <a:lvl4pPr marL="1371653" indent="0">
              <a:buNone/>
              <a:defRPr sz="900"/>
            </a:lvl4pPr>
            <a:lvl5pPr marL="1828869" indent="0">
              <a:buNone/>
              <a:defRPr sz="900"/>
            </a:lvl5pPr>
            <a:lvl6pPr marL="2286085" indent="0">
              <a:buNone/>
              <a:defRPr sz="900"/>
            </a:lvl6pPr>
            <a:lvl7pPr marL="2743302" indent="0">
              <a:buNone/>
              <a:defRPr sz="900"/>
            </a:lvl7pPr>
            <a:lvl8pPr marL="3200522" indent="0">
              <a:buNone/>
              <a:defRPr sz="900"/>
            </a:lvl8pPr>
            <a:lvl9pPr marL="365773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1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8" y="2133601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8ECA-35EF-4BCD-B06C-9FE00E8EB372}" type="datetimeFigureOut">
              <a:rPr lang="es-VE" smtClean="0"/>
              <a:t>21/11/2017</a:t>
            </a:fld>
            <a:endParaRPr lang="es-V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D2D4-032B-472C-829C-F882543ED1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85341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4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16" indent="0">
              <a:buNone/>
              <a:defRPr sz="2000" b="1"/>
            </a:lvl2pPr>
            <a:lvl3pPr marL="914433" indent="0">
              <a:buNone/>
              <a:defRPr sz="1801" b="1"/>
            </a:lvl3pPr>
            <a:lvl4pPr marL="1371653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2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4" y="2209801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6" indent="0">
              <a:buNone/>
              <a:defRPr sz="1600"/>
            </a:lvl2pPr>
            <a:lvl3pPr marL="914433" indent="0">
              <a:buNone/>
              <a:defRPr sz="1600"/>
            </a:lvl3pPr>
            <a:lvl4pPr marL="1371653" indent="0">
              <a:buNone/>
              <a:defRPr sz="1600"/>
            </a:lvl4pPr>
            <a:lvl5pPr marL="1828869" indent="0">
              <a:buNone/>
              <a:defRPr sz="1600"/>
            </a:lvl5pPr>
            <a:lvl6pPr marL="2286085" indent="0">
              <a:buNone/>
              <a:defRPr sz="1600"/>
            </a:lvl6pPr>
            <a:lvl7pPr marL="2743302" indent="0">
              <a:buNone/>
              <a:defRPr sz="1600"/>
            </a:lvl7pPr>
            <a:lvl8pPr marL="3200522" indent="0">
              <a:buNone/>
              <a:defRPr sz="1600"/>
            </a:lvl8pPr>
            <a:lvl9pPr marL="3657738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4" y="4827212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6" indent="0">
              <a:buNone/>
              <a:defRPr sz="1200"/>
            </a:lvl2pPr>
            <a:lvl3pPr marL="914433" indent="0">
              <a:buNone/>
              <a:defRPr sz="1001"/>
            </a:lvl3pPr>
            <a:lvl4pPr marL="1371653" indent="0">
              <a:buNone/>
              <a:defRPr sz="900"/>
            </a:lvl4pPr>
            <a:lvl5pPr marL="1828869" indent="0">
              <a:buNone/>
              <a:defRPr sz="900"/>
            </a:lvl5pPr>
            <a:lvl6pPr marL="2286085" indent="0">
              <a:buNone/>
              <a:defRPr sz="900"/>
            </a:lvl6pPr>
            <a:lvl7pPr marL="2743302" indent="0">
              <a:buNone/>
              <a:defRPr sz="900"/>
            </a:lvl7pPr>
            <a:lvl8pPr marL="3200522" indent="0">
              <a:buNone/>
              <a:defRPr sz="900"/>
            </a:lvl8pPr>
            <a:lvl9pPr marL="365773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250949"/>
            <a:ext cx="29305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16" indent="0">
              <a:buNone/>
              <a:defRPr sz="2000" b="1"/>
            </a:lvl2pPr>
            <a:lvl3pPr marL="914433" indent="0">
              <a:buNone/>
              <a:defRPr sz="1801" b="1"/>
            </a:lvl3pPr>
            <a:lvl4pPr marL="1371653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2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1"/>
            <a:ext cx="293052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6" indent="0">
              <a:buNone/>
              <a:defRPr sz="1600"/>
            </a:lvl2pPr>
            <a:lvl3pPr marL="914433" indent="0">
              <a:buNone/>
              <a:defRPr sz="1600"/>
            </a:lvl3pPr>
            <a:lvl4pPr marL="1371653" indent="0">
              <a:buNone/>
              <a:defRPr sz="1600"/>
            </a:lvl4pPr>
            <a:lvl5pPr marL="1828869" indent="0">
              <a:buNone/>
              <a:defRPr sz="1600"/>
            </a:lvl5pPr>
            <a:lvl6pPr marL="2286085" indent="0">
              <a:buNone/>
              <a:defRPr sz="1600"/>
            </a:lvl6pPr>
            <a:lvl7pPr marL="2743302" indent="0">
              <a:buNone/>
              <a:defRPr sz="1600"/>
            </a:lvl7pPr>
            <a:lvl8pPr marL="3200522" indent="0">
              <a:buNone/>
              <a:defRPr sz="1600"/>
            </a:lvl8pPr>
            <a:lvl9pPr marL="3657738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8" y="4827211"/>
            <a:ext cx="29344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6" indent="0">
              <a:buNone/>
              <a:defRPr sz="1200"/>
            </a:lvl2pPr>
            <a:lvl3pPr marL="914433" indent="0">
              <a:buNone/>
              <a:defRPr sz="1001"/>
            </a:lvl3pPr>
            <a:lvl4pPr marL="1371653" indent="0">
              <a:buNone/>
              <a:defRPr sz="900"/>
            </a:lvl4pPr>
            <a:lvl5pPr marL="1828869" indent="0">
              <a:buNone/>
              <a:defRPr sz="900"/>
            </a:lvl5pPr>
            <a:lvl6pPr marL="2286085" indent="0">
              <a:buNone/>
              <a:defRPr sz="900"/>
            </a:lvl6pPr>
            <a:lvl7pPr marL="2743302" indent="0">
              <a:buNone/>
              <a:defRPr sz="900"/>
            </a:lvl7pPr>
            <a:lvl8pPr marL="3200522" indent="0">
              <a:buNone/>
              <a:defRPr sz="900"/>
            </a:lvl8pPr>
            <a:lvl9pPr marL="365773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16" indent="0">
              <a:buNone/>
              <a:defRPr sz="2000" b="1"/>
            </a:lvl2pPr>
            <a:lvl3pPr marL="914433" indent="0">
              <a:buNone/>
              <a:defRPr sz="1801" b="1"/>
            </a:lvl3pPr>
            <a:lvl4pPr marL="1371653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2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1"/>
            <a:ext cx="293211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6" indent="0">
              <a:buNone/>
              <a:defRPr sz="1600"/>
            </a:lvl2pPr>
            <a:lvl3pPr marL="914433" indent="0">
              <a:buNone/>
              <a:defRPr sz="1600"/>
            </a:lvl3pPr>
            <a:lvl4pPr marL="1371653" indent="0">
              <a:buNone/>
              <a:defRPr sz="1600"/>
            </a:lvl4pPr>
            <a:lvl5pPr marL="1828869" indent="0">
              <a:buNone/>
              <a:defRPr sz="1600"/>
            </a:lvl5pPr>
            <a:lvl6pPr marL="2286085" indent="0">
              <a:buNone/>
              <a:defRPr sz="1600"/>
            </a:lvl6pPr>
            <a:lvl7pPr marL="2743302" indent="0">
              <a:buNone/>
              <a:defRPr sz="1600"/>
            </a:lvl7pPr>
            <a:lvl8pPr marL="3200522" indent="0">
              <a:buNone/>
              <a:defRPr sz="1600"/>
            </a:lvl8pPr>
            <a:lvl9pPr marL="3657738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6" y="4827211"/>
            <a:ext cx="293599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6" indent="0">
              <a:buNone/>
              <a:defRPr sz="1200"/>
            </a:lvl2pPr>
            <a:lvl3pPr marL="914433" indent="0">
              <a:buNone/>
              <a:defRPr sz="1001"/>
            </a:lvl3pPr>
            <a:lvl4pPr marL="1371653" indent="0">
              <a:buNone/>
              <a:defRPr sz="900"/>
            </a:lvl4pPr>
            <a:lvl5pPr marL="1828869" indent="0">
              <a:buNone/>
              <a:defRPr sz="900"/>
            </a:lvl5pPr>
            <a:lvl6pPr marL="2286085" indent="0">
              <a:buNone/>
              <a:defRPr sz="900"/>
            </a:lvl6pPr>
            <a:lvl7pPr marL="2743302" indent="0">
              <a:buNone/>
              <a:defRPr sz="900"/>
            </a:lvl7pPr>
            <a:lvl8pPr marL="3200522" indent="0">
              <a:buNone/>
              <a:defRPr sz="900"/>
            </a:lvl8pPr>
            <a:lvl9pPr marL="365773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1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8" y="2133601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8ECA-35EF-4BCD-B06C-9FE00E8EB372}" type="datetimeFigureOut">
              <a:rPr lang="es-VE" smtClean="0"/>
              <a:t>21/11/2017</a:t>
            </a:fld>
            <a:endParaRPr lang="es-V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D2D4-032B-472C-829C-F882543ED1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65074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8ECA-35EF-4BCD-B06C-9FE00E8EB372}" type="datetimeFigureOut">
              <a:rPr lang="es-VE" smtClean="0"/>
              <a:t>21/11/2017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D2D4-032B-472C-829C-F882543ED1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5396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3" y="430216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5" y="887415"/>
            <a:ext cx="7423148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8ECA-35EF-4BCD-B06C-9FE00E8EB372}" type="datetimeFigureOut">
              <a:rPr lang="es-VE" smtClean="0"/>
              <a:t>21/11/2017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D2D4-032B-472C-829C-F882543ED1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9316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8ECA-35EF-4BCD-B06C-9FE00E8EB372}" type="datetimeFigureOut">
              <a:rPr lang="es-VE" smtClean="0"/>
              <a:t>21/11/2017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D2D4-032B-472C-829C-F882543ED1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6591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5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9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1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5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6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85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30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522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738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8ECA-35EF-4BCD-B06C-9FE00E8EB372}" type="datetimeFigureOut">
              <a:rPr lang="es-VE" smtClean="0"/>
              <a:t>21/11/2017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D2D4-032B-472C-829C-F882543ED1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521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4" y="2060576"/>
            <a:ext cx="4396340" cy="4195763"/>
          </a:xfrm>
        </p:spPr>
        <p:txBody>
          <a:bodyPr>
            <a:normAutofit/>
          </a:bodyPr>
          <a:lstStyle>
            <a:lvl1pPr>
              <a:defRPr sz="1801"/>
            </a:lvl1pPr>
            <a:lvl2pPr>
              <a:defRPr sz="1600"/>
            </a:lvl2pPr>
            <a:lvl3pPr>
              <a:defRPr sz="140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056094"/>
            <a:ext cx="4396341" cy="4200245"/>
          </a:xfrm>
        </p:spPr>
        <p:txBody>
          <a:bodyPr>
            <a:normAutofit/>
          </a:bodyPr>
          <a:lstStyle>
            <a:lvl1pPr>
              <a:defRPr sz="1801"/>
            </a:lvl1pPr>
            <a:lvl2pPr>
              <a:defRPr sz="1600"/>
            </a:lvl2pPr>
            <a:lvl3pPr>
              <a:defRPr sz="140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8ECA-35EF-4BCD-B06C-9FE00E8EB372}" type="datetimeFigureOut">
              <a:rPr lang="es-VE" smtClean="0"/>
              <a:t>21/11/2017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D2D4-032B-472C-829C-F882543ED1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7885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4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16" indent="0">
              <a:buNone/>
              <a:defRPr sz="2000" b="1"/>
            </a:lvl2pPr>
            <a:lvl3pPr marL="914433" indent="0">
              <a:buNone/>
              <a:defRPr sz="1801" b="1"/>
            </a:lvl3pPr>
            <a:lvl4pPr marL="1371653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2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4" y="2514600"/>
            <a:ext cx="4396340" cy="3741738"/>
          </a:xfrm>
        </p:spPr>
        <p:txBody>
          <a:bodyPr>
            <a:normAutofit/>
          </a:bodyPr>
          <a:lstStyle>
            <a:lvl1pPr>
              <a:defRPr sz="1801"/>
            </a:lvl1pPr>
            <a:lvl2pPr>
              <a:defRPr sz="1600"/>
            </a:lvl2pPr>
            <a:lvl3pPr>
              <a:defRPr sz="140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8" y="1905000"/>
            <a:ext cx="43963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16" indent="0">
              <a:buNone/>
              <a:defRPr sz="2000" b="1"/>
            </a:lvl2pPr>
            <a:lvl3pPr marL="914433" indent="0">
              <a:buNone/>
              <a:defRPr sz="1801" b="1"/>
            </a:lvl3pPr>
            <a:lvl4pPr marL="1371653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2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8" y="2514600"/>
            <a:ext cx="4396340" cy="3741738"/>
          </a:xfrm>
        </p:spPr>
        <p:txBody>
          <a:bodyPr>
            <a:normAutofit/>
          </a:bodyPr>
          <a:lstStyle>
            <a:lvl1pPr>
              <a:defRPr sz="1801"/>
            </a:lvl1pPr>
            <a:lvl2pPr>
              <a:defRPr sz="1600"/>
            </a:lvl2pPr>
            <a:lvl3pPr>
              <a:defRPr sz="140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8ECA-35EF-4BCD-B06C-9FE00E8EB372}" type="datetimeFigureOut">
              <a:rPr lang="es-VE" smtClean="0"/>
              <a:t>21/11/2017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D2D4-032B-472C-829C-F882543ED1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7694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8ECA-35EF-4BCD-B06C-9FE00E8EB372}" type="datetimeFigureOut">
              <a:rPr lang="es-VE" smtClean="0"/>
              <a:t>21/11/2017</a:t>
            </a:fld>
            <a:endParaRPr lang="es-V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D2D4-032B-472C-829C-F882543ED1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4595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8ECA-35EF-4BCD-B06C-9FE00E8EB372}" type="datetimeFigureOut">
              <a:rPr lang="es-VE" smtClean="0"/>
              <a:t>21/11/2017</a:t>
            </a:fld>
            <a:endParaRPr lang="es-V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D2D4-032B-472C-829C-F882543ED1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2949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1447801"/>
            <a:ext cx="3401065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7" y="1447800"/>
            <a:ext cx="5195996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1"/>
            </a:lvl2pPr>
            <a:lvl3pPr>
              <a:defRPr sz="1600"/>
            </a:lvl3pPr>
            <a:lvl4pPr>
              <a:defRPr sz="1401"/>
            </a:lvl4pPr>
            <a:lvl5pPr>
              <a:defRPr sz="1401"/>
            </a:lvl5pPr>
            <a:lvl6pPr>
              <a:defRPr sz="1401"/>
            </a:lvl6pPr>
            <a:lvl7pPr>
              <a:defRPr sz="1401"/>
            </a:lvl7pPr>
            <a:lvl8pPr>
              <a:defRPr sz="1401"/>
            </a:lvl8pPr>
            <a:lvl9pPr>
              <a:defRPr sz="140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1"/>
            <a:ext cx="3401063" cy="2895599"/>
          </a:xfrm>
        </p:spPr>
        <p:txBody>
          <a:bodyPr/>
          <a:lstStyle>
            <a:lvl1pPr marL="0" indent="0">
              <a:buNone/>
              <a:defRPr sz="1401"/>
            </a:lvl1pPr>
            <a:lvl2pPr marL="457216" indent="0">
              <a:buNone/>
              <a:defRPr sz="1200"/>
            </a:lvl2pPr>
            <a:lvl3pPr marL="914433" indent="0">
              <a:buNone/>
              <a:defRPr sz="1001"/>
            </a:lvl3pPr>
            <a:lvl4pPr marL="1371653" indent="0">
              <a:buNone/>
              <a:defRPr sz="900"/>
            </a:lvl4pPr>
            <a:lvl5pPr marL="1828869" indent="0">
              <a:buNone/>
              <a:defRPr sz="900"/>
            </a:lvl5pPr>
            <a:lvl6pPr marL="2286085" indent="0">
              <a:buNone/>
              <a:defRPr sz="900"/>
            </a:lvl6pPr>
            <a:lvl7pPr marL="2743302" indent="0">
              <a:buNone/>
              <a:defRPr sz="900"/>
            </a:lvl7pPr>
            <a:lvl8pPr marL="3200522" indent="0">
              <a:buNone/>
              <a:defRPr sz="900"/>
            </a:lvl8pPr>
            <a:lvl9pPr marL="365773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8ECA-35EF-4BCD-B06C-9FE00E8EB372}" type="datetimeFigureOut">
              <a:rPr lang="es-VE" smtClean="0"/>
              <a:t>21/11/2017</a:t>
            </a:fld>
            <a:endParaRPr lang="es-V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D2D4-032B-472C-829C-F882543ED1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3535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9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6" indent="0">
              <a:buNone/>
              <a:defRPr sz="1600"/>
            </a:lvl2pPr>
            <a:lvl3pPr marL="914433" indent="0">
              <a:buNone/>
              <a:defRPr sz="1600"/>
            </a:lvl3pPr>
            <a:lvl4pPr marL="1371653" indent="0">
              <a:buNone/>
              <a:defRPr sz="1600"/>
            </a:lvl4pPr>
            <a:lvl5pPr marL="1828869" indent="0">
              <a:buNone/>
              <a:defRPr sz="1600"/>
            </a:lvl5pPr>
            <a:lvl6pPr marL="2286085" indent="0">
              <a:buNone/>
              <a:defRPr sz="1600"/>
            </a:lvl6pPr>
            <a:lvl7pPr marL="2743302" indent="0">
              <a:buNone/>
              <a:defRPr sz="1600"/>
            </a:lvl7pPr>
            <a:lvl8pPr marL="3200522" indent="0">
              <a:buNone/>
              <a:defRPr sz="1600"/>
            </a:lvl8pPr>
            <a:lvl9pPr marL="3657738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5084980" cy="1371600"/>
          </a:xfrm>
        </p:spPr>
        <p:txBody>
          <a:bodyPr>
            <a:normAutofit/>
          </a:bodyPr>
          <a:lstStyle>
            <a:lvl1pPr marL="0" indent="0">
              <a:buNone/>
              <a:defRPr sz="1401"/>
            </a:lvl1pPr>
            <a:lvl2pPr marL="457216" indent="0">
              <a:buNone/>
              <a:defRPr sz="1200"/>
            </a:lvl2pPr>
            <a:lvl3pPr marL="914433" indent="0">
              <a:buNone/>
              <a:defRPr sz="1001"/>
            </a:lvl3pPr>
            <a:lvl4pPr marL="1371653" indent="0">
              <a:buNone/>
              <a:defRPr sz="900"/>
            </a:lvl4pPr>
            <a:lvl5pPr marL="1828869" indent="0">
              <a:buNone/>
              <a:defRPr sz="900"/>
            </a:lvl5pPr>
            <a:lvl6pPr marL="2286085" indent="0">
              <a:buNone/>
              <a:defRPr sz="900"/>
            </a:lvl6pPr>
            <a:lvl7pPr marL="2743302" indent="0">
              <a:buNone/>
              <a:defRPr sz="900"/>
            </a:lvl7pPr>
            <a:lvl8pPr marL="3200522" indent="0">
              <a:buNone/>
              <a:defRPr sz="900"/>
            </a:lvl8pPr>
            <a:lvl9pPr marL="365773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8ECA-35EF-4BCD-B06C-9FE00E8EB372}" type="datetimeFigureOut">
              <a:rPr lang="es-VE" smtClean="0"/>
              <a:t>21/11/2017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D2D4-032B-472C-829C-F882543ED1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9809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2" y="2669687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1" y="2892350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6" y="1676401"/>
            <a:ext cx="2819401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8" y="2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84" y="6096000"/>
            <a:ext cx="993733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6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4" y="452718"/>
            <a:ext cx="940472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2052921"/>
            <a:ext cx="8946540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45" y="1790702"/>
            <a:ext cx="990599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6F8ECA-35EF-4BCD-B06C-9FE00E8EB372}" type="datetimeFigureOut">
              <a:rPr lang="es-VE" smtClean="0"/>
              <a:t>21/11/2017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5" y="3225298"/>
            <a:ext cx="3859795" cy="3048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5" y="295732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AD2D4-032B-472C-829C-F882543ED1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43229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457216" rtl="0" eaLnBrk="1" latinLnBrk="0" hangingPunct="1">
        <a:spcBef>
          <a:spcPct val="0"/>
        </a:spcBef>
        <a:buNone/>
        <a:defRPr sz="4201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13" indent="-342913" algn="l" defTabSz="457216" rtl="0" eaLnBrk="1" latinLnBrk="0" hangingPunct="1">
        <a:spcBef>
          <a:spcPts val="10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78" indent="-285760" algn="l" defTabSz="457216" rtl="0" eaLnBrk="1" latinLnBrk="0" hangingPunct="1">
        <a:spcBef>
          <a:spcPts val="10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1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44" indent="-228609" algn="l" defTabSz="457216" rtl="0" eaLnBrk="1" latinLnBrk="0" hangingPunct="1">
        <a:spcBef>
          <a:spcPts val="10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60" indent="-228609" algn="l" defTabSz="457216" rtl="0" eaLnBrk="1" latinLnBrk="0" hangingPunct="1">
        <a:spcBef>
          <a:spcPts val="10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78" indent="-228609" algn="l" defTabSz="457216" rtl="0" eaLnBrk="1" latinLnBrk="0" hangingPunct="1">
        <a:spcBef>
          <a:spcPts val="10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94" indent="-228609" algn="l" defTabSz="457216" rtl="0" eaLnBrk="1" latinLnBrk="0" hangingPunct="1">
        <a:spcBef>
          <a:spcPts val="10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913" indent="-228609" algn="l" defTabSz="457216" rtl="0" eaLnBrk="1" latinLnBrk="0" hangingPunct="1">
        <a:spcBef>
          <a:spcPts val="10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129" indent="-228609" algn="l" defTabSz="457216" rtl="0" eaLnBrk="1" latinLnBrk="0" hangingPunct="1">
        <a:spcBef>
          <a:spcPts val="10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345" indent="-228609" algn="l" defTabSz="457216" rtl="0" eaLnBrk="1" latinLnBrk="0" hangingPunct="1">
        <a:spcBef>
          <a:spcPts val="10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1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45721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45721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3" algn="l" defTabSz="45721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9" algn="l" defTabSz="45721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5" algn="l" defTabSz="45721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2" algn="l" defTabSz="45721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2" algn="l" defTabSz="45721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8" algn="l" defTabSz="45721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9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instrumento.docx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6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gif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6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  </a:t>
            </a:r>
            <a:endParaRPr lang="es-V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" y="43874"/>
            <a:ext cx="184731" cy="36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VE" sz="1801"/>
          </a:p>
        </p:txBody>
      </p:sp>
      <p:pic>
        <p:nvPicPr>
          <p:cNvPr id="2049" name="Imagen 5" descr="http://upload.wikimedia.org/wikipedia/en/0/02/UAH_LOGO_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6" y="228600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38656" y="228541"/>
            <a:ext cx="3706368" cy="1108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VE" altLang="es-VE" sz="1200" b="1" dirty="0">
                <a:solidFill>
                  <a:schemeClr val="bg1"/>
                </a:solidFill>
              </a:rPr>
              <a:t>REPÚBLICA BOLIVARIANA DE VENEZUELA</a:t>
            </a:r>
          </a:p>
          <a:p>
            <a:pPr algn="ctr"/>
            <a:r>
              <a:rPr lang="es-VE" altLang="es-VE" sz="1200" b="1" dirty="0">
                <a:solidFill>
                  <a:schemeClr val="bg1"/>
                </a:solidFill>
              </a:rPr>
              <a:t>UNIVERSIDAD ALEJANDRO DE HUMBOLDT</a:t>
            </a:r>
          </a:p>
          <a:p>
            <a:pPr algn="ctr"/>
            <a:r>
              <a:rPr lang="es-VE" altLang="es-VE" sz="1200" b="1" dirty="0">
                <a:solidFill>
                  <a:schemeClr val="bg1"/>
                </a:solidFill>
              </a:rPr>
              <a:t>FACULTAD DE INGENIERÍA EN INFORMÁTICA</a:t>
            </a:r>
          </a:p>
          <a:p>
            <a:pPr algn="ctr"/>
            <a:r>
              <a:rPr lang="es-VE" altLang="es-VE" sz="1200" b="1" dirty="0">
                <a:solidFill>
                  <a:schemeClr val="bg1"/>
                </a:solidFill>
              </a:rPr>
              <a:t>ESCUELA DE INFORMÁTICA</a:t>
            </a:r>
          </a:p>
          <a:p>
            <a:pPr defTabSz="914433" eaLnBrk="0" fontAlgn="base" hangingPunct="0">
              <a:spcBef>
                <a:spcPct val="0"/>
              </a:spcBef>
              <a:spcAft>
                <a:spcPct val="0"/>
              </a:spcAft>
            </a:pPr>
            <a:endParaRPr lang="es-VE" sz="1801" dirty="0">
              <a:latin typeface="Arial" panose="020B0604020202020204" pitchFamily="34" charset="0"/>
            </a:endParaRPr>
          </a:p>
        </p:txBody>
      </p:sp>
      <p:sp>
        <p:nvSpPr>
          <p:cNvPr id="8" name="CuadroTexto 4"/>
          <p:cNvSpPr txBox="1">
            <a:spLocks noChangeArrowheads="1"/>
          </p:cNvSpPr>
          <p:nvPr/>
        </p:nvSpPr>
        <p:spPr bwMode="auto">
          <a:xfrm>
            <a:off x="3265166" y="2650925"/>
            <a:ext cx="5661678" cy="92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s-VE" sz="1801" b="1" dirty="0">
                <a:solidFill>
                  <a:schemeClr val="bg1"/>
                </a:solidFill>
              </a:rPr>
              <a:t> </a:t>
            </a:r>
            <a:endParaRPr lang="es-VE" sz="1801" dirty="0">
              <a:solidFill>
                <a:schemeClr val="bg1"/>
              </a:solidFill>
            </a:endParaRPr>
          </a:p>
          <a:p>
            <a:pPr algn="ctr"/>
            <a:r>
              <a:rPr lang="es-VE" sz="1801" b="1" dirty="0">
                <a:solidFill>
                  <a:schemeClr val="bg1"/>
                </a:solidFill>
              </a:rPr>
              <a:t>DESARROLLO DE UN SISTEMA DE APRENDIZAJE EN LÍNEA </a:t>
            </a:r>
          </a:p>
          <a:p>
            <a:pPr algn="ctr"/>
            <a:r>
              <a:rPr lang="es-VE" sz="1801" b="1" dirty="0">
                <a:solidFill>
                  <a:schemeClr val="bg1"/>
                </a:solidFill>
              </a:rPr>
              <a:t>PARA LA EMPRESA ESCUELA DEL SOFTWARE, C.A.</a:t>
            </a:r>
            <a:endParaRPr lang="es-VE" sz="1801" dirty="0">
              <a:solidFill>
                <a:schemeClr val="bg1"/>
              </a:solidFill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109534"/>
              </p:ext>
            </p:extLst>
          </p:nvPr>
        </p:nvGraphicFramePr>
        <p:xfrm>
          <a:off x="8169332" y="5269073"/>
          <a:ext cx="3817641" cy="560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5307"/>
                <a:gridCol w="2772334"/>
              </a:tblGrid>
              <a:tr h="280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Autor:</a:t>
                      </a:r>
                      <a:endParaRPr lang="es-VE" sz="14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Carla Ramírez.</a:t>
                      </a:r>
                      <a:endParaRPr lang="es-VE" sz="14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0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Tutor:</a:t>
                      </a:r>
                      <a:endParaRPr lang="es-VE" sz="14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600" b="1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Ing. Esp. Natán Finol</a:t>
                      </a:r>
                      <a:endParaRPr lang="es-VE" sz="14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5" marR="68565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CuadroTexto 6"/>
          <p:cNvSpPr txBox="1">
            <a:spLocks noChangeArrowheads="1"/>
          </p:cNvSpPr>
          <p:nvPr/>
        </p:nvSpPr>
        <p:spPr bwMode="auto">
          <a:xfrm>
            <a:off x="4156279" y="6257354"/>
            <a:ext cx="3538083" cy="36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VE" altLang="es-VE" sz="1801" b="1" dirty="0">
                <a:solidFill>
                  <a:schemeClr val="bg1"/>
                </a:solidFill>
              </a:rPr>
              <a:t>Caracas, 25 de Noviembre del 2017</a:t>
            </a:r>
          </a:p>
        </p:txBody>
      </p:sp>
    </p:spTree>
    <p:extLst>
      <p:ext uri="{BB962C8B-B14F-4D97-AF65-F5344CB8AC3E}">
        <p14:creationId xmlns:p14="http://schemas.microsoft.com/office/powerpoint/2010/main" val="23057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673890" y="426214"/>
            <a:ext cx="4470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Calibi"/>
              </a:rPr>
              <a:t>Bases Legales</a:t>
            </a:r>
            <a:endParaRPr lang="es-VE" sz="2000" b="1" dirty="0">
              <a:solidFill>
                <a:schemeClr val="bg1"/>
              </a:solidFill>
              <a:latin typeface="Calibi"/>
            </a:endParaRPr>
          </a:p>
        </p:txBody>
      </p:sp>
      <p:pic>
        <p:nvPicPr>
          <p:cNvPr id="5" name="Imagen 4" descr="http://upload.wikimedia.org/wikipedia/en/0/02/UAH_LOGO_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6" y="228600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05923871"/>
              </p:ext>
            </p:extLst>
          </p:nvPr>
        </p:nvGraphicFramePr>
        <p:xfrm>
          <a:off x="1920386" y="101533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Conector recto de flecha 7"/>
          <p:cNvCxnSpPr/>
          <p:nvPr/>
        </p:nvCxnSpPr>
        <p:spPr>
          <a:xfrm>
            <a:off x="9144004" y="4676506"/>
            <a:ext cx="627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9771020" y="4491845"/>
            <a:ext cx="10189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b="1" dirty="0">
                <a:solidFill>
                  <a:schemeClr val="bg1"/>
                </a:solidFill>
                <a:latin typeface="Calibri" panose="020F0502020204030204" pitchFamily="34" charset="0"/>
              </a:rPr>
              <a:t>Art.102</a:t>
            </a:r>
            <a:endParaRPr lang="es-VE" sz="1801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9144004" y="4953505"/>
            <a:ext cx="627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9771017" y="4768844"/>
            <a:ext cx="101890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b="1" dirty="0">
                <a:solidFill>
                  <a:schemeClr val="bg1"/>
                </a:solidFill>
                <a:latin typeface="Calibri" panose="020F0502020204030204" pitchFamily="34" charset="0"/>
              </a:rPr>
              <a:t>Art. 104</a:t>
            </a:r>
            <a:endParaRPr lang="es-VE" sz="1801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9144004" y="5230504"/>
            <a:ext cx="627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9771017" y="5045838"/>
            <a:ext cx="101890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b="1" dirty="0">
                <a:solidFill>
                  <a:schemeClr val="bg1"/>
                </a:solidFill>
                <a:latin typeface="Calibri" panose="020F0502020204030204" pitchFamily="34" charset="0"/>
              </a:rPr>
              <a:t>Art. 108</a:t>
            </a:r>
            <a:endParaRPr lang="es-VE" sz="1801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9144004" y="5527544"/>
            <a:ext cx="627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9771017" y="5342878"/>
            <a:ext cx="101890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b="1" dirty="0">
                <a:solidFill>
                  <a:schemeClr val="bg1"/>
                </a:solidFill>
                <a:latin typeface="Calibri" panose="020F0502020204030204" pitchFamily="34" charset="0"/>
              </a:rPr>
              <a:t>Art. 110</a:t>
            </a:r>
            <a:endParaRPr lang="es-VE" sz="1801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9144004" y="3261363"/>
            <a:ext cx="627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771020" y="3076700"/>
            <a:ext cx="10189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b="1" dirty="0">
                <a:solidFill>
                  <a:schemeClr val="bg1"/>
                </a:solidFill>
                <a:latin typeface="Calibri" panose="020F0502020204030204" pitchFamily="34" charset="0"/>
              </a:rPr>
              <a:t>Art.1</a:t>
            </a:r>
            <a:endParaRPr lang="es-VE" sz="1801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9144004" y="3566497"/>
            <a:ext cx="627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9771020" y="3381836"/>
            <a:ext cx="10189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b="1" dirty="0">
                <a:solidFill>
                  <a:schemeClr val="bg1"/>
                </a:solidFill>
                <a:latin typeface="Calibri" panose="020F0502020204030204" pitchFamily="34" charset="0"/>
              </a:rPr>
              <a:t>Art.5</a:t>
            </a:r>
            <a:endParaRPr lang="es-VE" sz="1801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9144003" y="3827391"/>
            <a:ext cx="627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9771020" y="3655788"/>
            <a:ext cx="10189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b="1" dirty="0">
                <a:solidFill>
                  <a:schemeClr val="bg1"/>
                </a:solidFill>
                <a:latin typeface="Calibri" panose="020F0502020204030204" pitchFamily="34" charset="0"/>
              </a:rPr>
              <a:t>Art.7</a:t>
            </a:r>
            <a:endParaRPr lang="es-VE" sz="1801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9144003" y="4094051"/>
            <a:ext cx="627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9771020" y="3909388"/>
            <a:ext cx="101890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b="1" dirty="0">
                <a:solidFill>
                  <a:schemeClr val="bg1"/>
                </a:solidFill>
                <a:latin typeface="Calibri" panose="020F0502020204030204" pitchFamily="34" charset="0"/>
              </a:rPr>
              <a:t>Art.11</a:t>
            </a:r>
            <a:endParaRPr lang="es-VE" sz="1801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246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9" grpId="0"/>
      <p:bldP spid="11" grpId="0"/>
      <p:bldP spid="13" grpId="0"/>
      <p:bldP spid="15" grpId="0"/>
      <p:bldP spid="17" grpId="0"/>
      <p:bldP spid="19" grpId="0"/>
      <p:bldP spid="21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sultado de imagen para tipo de investig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91" y="2307324"/>
            <a:ext cx="2207477" cy="249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673890" y="426214"/>
            <a:ext cx="4470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Calibi"/>
              </a:rPr>
              <a:t>La Investigación</a:t>
            </a:r>
            <a:endParaRPr lang="es-VE" sz="2000" b="1" dirty="0">
              <a:solidFill>
                <a:schemeClr val="bg1"/>
              </a:solidFill>
              <a:latin typeface="Calibi"/>
            </a:endParaRPr>
          </a:p>
        </p:txBody>
      </p:sp>
      <p:pic>
        <p:nvPicPr>
          <p:cNvPr id="6" name="Imagen 5" descr="http://upload.wikimedia.org/wikipedia/en/0/02/UAH_LOGO_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6" y="228600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70829609"/>
              </p:ext>
            </p:extLst>
          </p:nvPr>
        </p:nvGraphicFramePr>
        <p:xfrm>
          <a:off x="3299102" y="1753555"/>
          <a:ext cx="7791269" cy="3601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3821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515394" y="535942"/>
            <a:ext cx="4470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Calibi"/>
              </a:rPr>
              <a:t>Población y Muestra </a:t>
            </a:r>
            <a:endParaRPr lang="es-VE" sz="2000" b="1" dirty="0">
              <a:solidFill>
                <a:schemeClr val="bg1"/>
              </a:solidFill>
              <a:latin typeface="Calibi"/>
            </a:endParaRPr>
          </a:p>
        </p:txBody>
      </p:sp>
      <p:pic>
        <p:nvPicPr>
          <p:cNvPr id="5" name="Imagen 4" descr="http://upload.wikimedia.org/wikipedia/en/0/02/UAH_LOGO_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6" y="228600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369" y="2119317"/>
            <a:ext cx="3535175" cy="240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4986528" y="2495633"/>
            <a:ext cx="5108448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Población</a:t>
            </a:r>
          </a:p>
          <a:p>
            <a:r>
              <a:rPr lang="es-ES" sz="1801" b="1" dirty="0">
                <a:solidFill>
                  <a:schemeClr val="bg1"/>
                </a:solidFill>
                <a:latin typeface="Calibri" panose="020F0502020204030204" pitchFamily="34" charset="0"/>
              </a:rPr>
              <a:t>Estudiantes y Facilitadores Curso HTML5 CSS3</a:t>
            </a:r>
            <a:endParaRPr lang="es-VE" sz="1801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986528" y="3321276"/>
            <a:ext cx="5108448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Muestra</a:t>
            </a:r>
          </a:p>
          <a:p>
            <a:r>
              <a:rPr lang="es-ES" sz="1801" b="1" dirty="0">
                <a:solidFill>
                  <a:schemeClr val="bg1"/>
                </a:solidFill>
                <a:latin typeface="Calibri" panose="020F0502020204030204" pitchFamily="34" charset="0"/>
              </a:rPr>
              <a:t>100% POBLACIÓN </a:t>
            </a:r>
            <a:endParaRPr lang="es-VE" sz="1801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662926" y="3969235"/>
            <a:ext cx="510844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TOTAL=</a:t>
            </a:r>
            <a:r>
              <a:rPr lang="es-ES" sz="1801" b="1" dirty="0">
                <a:solidFill>
                  <a:schemeClr val="bg1"/>
                </a:solidFill>
                <a:latin typeface="Calibri" panose="020F0502020204030204" pitchFamily="34" charset="0"/>
              </a:rPr>
              <a:t>15 PERSONAS</a:t>
            </a:r>
            <a:endParaRPr lang="es-VE" sz="1801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3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288029" y="363607"/>
            <a:ext cx="4470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Calibi"/>
              </a:rPr>
              <a:t>Recolección de Datos</a:t>
            </a:r>
            <a:endParaRPr lang="es-VE" sz="2000" b="1" dirty="0">
              <a:solidFill>
                <a:schemeClr val="bg1"/>
              </a:solidFill>
              <a:latin typeface="Calibi"/>
            </a:endParaRPr>
          </a:p>
        </p:txBody>
      </p:sp>
      <p:pic>
        <p:nvPicPr>
          <p:cNvPr id="5" name="Imagen 4" descr="http://upload.wikimedia.org/wikipedia/en/0/02/UAH_LOGO_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1" y="105033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645" y="1023939"/>
            <a:ext cx="4463220" cy="570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86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032656" y="396559"/>
            <a:ext cx="4470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latin typeface="Calibi"/>
              </a:rPr>
              <a:t>Análisis Global de Resultados</a:t>
            </a:r>
            <a:endParaRPr lang="es-VE" sz="2000" b="1" dirty="0">
              <a:solidFill>
                <a:schemeClr val="bg1"/>
              </a:solidFill>
              <a:latin typeface="Calibi"/>
            </a:endParaRPr>
          </a:p>
        </p:txBody>
      </p:sp>
      <p:pic>
        <p:nvPicPr>
          <p:cNvPr id="7" name="Imagen 6" descr="http://upload.wikimedia.org/wikipedia/en/0/02/UAH_LOGO_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1" y="105033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858204" y="1334441"/>
            <a:ext cx="7379634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VE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Ítem Nº2. </a:t>
            </a:r>
            <a:r>
              <a:rPr lang="es-VE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¿Se mejorarían los tiempos de atención al público al automatizar el proceso de inscripción en la Academia Escuela de Software, C.A?</a:t>
            </a:r>
          </a:p>
        </p:txBody>
      </p:sp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2401482360"/>
              </p:ext>
            </p:extLst>
          </p:nvPr>
        </p:nvGraphicFramePr>
        <p:xfrm>
          <a:off x="620460" y="2578608"/>
          <a:ext cx="7407972" cy="401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6499"/>
              </p:ext>
            </p:extLst>
          </p:nvPr>
        </p:nvGraphicFramePr>
        <p:xfrm>
          <a:off x="6742798" y="4214527"/>
          <a:ext cx="3519931" cy="622649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759752"/>
                <a:gridCol w="1760179"/>
              </a:tblGrid>
              <a:tr h="3112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152525" algn="l"/>
                          <a:tab pos="1242695" algn="ctr"/>
                        </a:tabLst>
                      </a:pPr>
                      <a:r>
                        <a:rPr lang="es-VE" sz="1200" dirty="0" smtClean="0">
                          <a:effectLst/>
                        </a:rPr>
                        <a:t>SI</a:t>
                      </a:r>
                      <a:endParaRPr lang="es-VE" sz="105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NO</a:t>
                      </a:r>
                      <a:endParaRPr lang="es-VE" sz="105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14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15</a:t>
                      </a:r>
                      <a:endParaRPr lang="es-VE" sz="105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0</a:t>
                      </a:r>
                      <a:endParaRPr lang="es-VE" sz="105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6667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11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032656" y="396559"/>
            <a:ext cx="4470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latin typeface="Calibi"/>
              </a:rPr>
              <a:t>Análisis Global de Resultados</a:t>
            </a:r>
            <a:endParaRPr lang="es-VE" sz="2000" b="1" dirty="0">
              <a:solidFill>
                <a:schemeClr val="bg1"/>
              </a:solidFill>
              <a:latin typeface="Calibi"/>
            </a:endParaRPr>
          </a:p>
        </p:txBody>
      </p:sp>
      <p:pic>
        <p:nvPicPr>
          <p:cNvPr id="7" name="Imagen 6" descr="http://upload.wikimedia.org/wikipedia/en/0/02/UAH_LOGO_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1" y="105033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858204" y="1334441"/>
            <a:ext cx="7379634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VE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Ítem Nº4. </a:t>
            </a:r>
            <a:r>
              <a:rPr lang="es-VE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¿Cree usted que la calidad educativa en la modalidad a distancia es baja respecto a la modalidad presencial?</a:t>
            </a:r>
          </a:p>
        </p:txBody>
      </p:sp>
      <p:graphicFrame>
        <p:nvGraphicFramePr>
          <p:cNvPr id="10" name="Gráfico 9"/>
          <p:cNvGraphicFramePr/>
          <p:nvPr>
            <p:extLst>
              <p:ext uri="{D42A27DB-BD31-4B8C-83A1-F6EECF244321}">
                <p14:modId xmlns:p14="http://schemas.microsoft.com/office/powerpoint/2010/main" val="4268918290"/>
              </p:ext>
            </p:extLst>
          </p:nvPr>
        </p:nvGraphicFramePr>
        <p:xfrm>
          <a:off x="1080272" y="2406835"/>
          <a:ext cx="6343680" cy="3930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813474"/>
              </p:ext>
            </p:extLst>
          </p:nvPr>
        </p:nvGraphicFramePr>
        <p:xfrm>
          <a:off x="6523342" y="4369975"/>
          <a:ext cx="3958844" cy="54864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979182"/>
                <a:gridCol w="1979662"/>
              </a:tblGrid>
              <a:tr h="2609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SI</a:t>
                      </a:r>
                      <a:endParaRPr lang="es-VE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NO</a:t>
                      </a:r>
                      <a:endParaRPr lang="es-VE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7</a:t>
                      </a:r>
                      <a:endParaRPr lang="es-VE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8</a:t>
                      </a:r>
                      <a:endParaRPr lang="es-VE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6478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10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032656" y="396559"/>
            <a:ext cx="4470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latin typeface="Calibi"/>
              </a:rPr>
              <a:t>Análisis Global de Resultados</a:t>
            </a:r>
            <a:endParaRPr lang="es-VE" sz="2000" b="1" dirty="0">
              <a:solidFill>
                <a:schemeClr val="bg1"/>
              </a:solidFill>
              <a:latin typeface="Calibi"/>
            </a:endParaRPr>
          </a:p>
        </p:txBody>
      </p:sp>
      <p:pic>
        <p:nvPicPr>
          <p:cNvPr id="7" name="Imagen 6" descr="http://upload.wikimedia.org/wikipedia/en/0/02/UAH_LOGO_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1" y="105033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858204" y="1334441"/>
            <a:ext cx="7379634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VE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Ítem Nº5. </a:t>
            </a:r>
            <a:r>
              <a:rPr lang="es-VE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¿Considera usted que las evaluaciones a través de una plataforma de aprendizaje a distancia se realizarían de manera óptima?</a:t>
            </a:r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2101223214"/>
              </p:ext>
            </p:extLst>
          </p:nvPr>
        </p:nvGraphicFramePr>
        <p:xfrm>
          <a:off x="406561" y="2450592"/>
          <a:ext cx="7831277" cy="3968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421455"/>
              </p:ext>
            </p:extLst>
          </p:nvPr>
        </p:nvGraphicFramePr>
        <p:xfrm>
          <a:off x="6300725" y="4543711"/>
          <a:ext cx="4214875" cy="613505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107183"/>
                <a:gridCol w="2107692"/>
              </a:tblGrid>
              <a:tr h="3066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SI</a:t>
                      </a:r>
                      <a:endParaRPr lang="es-VE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NO</a:t>
                      </a:r>
                      <a:endParaRPr lang="es-VE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68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8</a:t>
                      </a:r>
                      <a:endParaRPr lang="es-VE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7</a:t>
                      </a:r>
                      <a:endParaRPr lang="es-VE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2594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9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032656" y="396559"/>
            <a:ext cx="4470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latin typeface="Calibi"/>
              </a:rPr>
              <a:t>Análisis Global de Resultados</a:t>
            </a:r>
            <a:endParaRPr lang="es-VE" sz="2000" b="1" dirty="0">
              <a:solidFill>
                <a:schemeClr val="bg1"/>
              </a:solidFill>
              <a:latin typeface="Calibi"/>
            </a:endParaRPr>
          </a:p>
        </p:txBody>
      </p:sp>
      <p:pic>
        <p:nvPicPr>
          <p:cNvPr id="7" name="Imagen 6" descr="http://upload.wikimedia.org/wikipedia/en/0/02/UAH_LOGO_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1" y="105033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858204" y="1334441"/>
            <a:ext cx="7379634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VE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Ítem Nº 8</a:t>
            </a:r>
            <a:r>
              <a:rPr lang="es-VE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. ¿Están los temarios en la Academia Escuela del Software, C.A adaptados al mercado laboral?</a:t>
            </a:r>
          </a:p>
        </p:txBody>
      </p:sp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3099905290"/>
              </p:ext>
            </p:extLst>
          </p:nvPr>
        </p:nvGraphicFramePr>
        <p:xfrm>
          <a:off x="1309848" y="2578037"/>
          <a:ext cx="6384036" cy="3301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91136"/>
              </p:ext>
            </p:extLst>
          </p:nvPr>
        </p:nvGraphicFramePr>
        <p:xfrm>
          <a:off x="6565901" y="4086509"/>
          <a:ext cx="4123436" cy="604362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061469"/>
                <a:gridCol w="2061967"/>
              </a:tblGrid>
              <a:tr h="3021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SI</a:t>
                      </a:r>
                      <a:endParaRPr lang="es-VE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NO</a:t>
                      </a:r>
                      <a:endParaRPr lang="es-VE" sz="105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1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15</a:t>
                      </a:r>
                      <a:endParaRPr lang="es-VE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0</a:t>
                      </a:r>
                      <a:endParaRPr lang="es-VE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0404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11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406324948"/>
              </p:ext>
            </p:extLst>
          </p:nvPr>
        </p:nvGraphicFramePr>
        <p:xfrm>
          <a:off x="1062736" y="792818"/>
          <a:ext cx="102301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4032656" y="396559"/>
            <a:ext cx="4470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latin typeface="Calibi"/>
              </a:rPr>
              <a:t>Análisis Global de Resultados</a:t>
            </a:r>
            <a:endParaRPr lang="es-VE" sz="2000" b="1" dirty="0">
              <a:solidFill>
                <a:schemeClr val="bg1"/>
              </a:solidFill>
              <a:latin typeface="Calibi"/>
            </a:endParaRPr>
          </a:p>
        </p:txBody>
      </p:sp>
      <p:pic>
        <p:nvPicPr>
          <p:cNvPr id="6" name="Imagen 5" descr="http://upload.wikimedia.org/wikipedia/en/0/02/UAH_LOGO_.jpg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1" y="105033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910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ttp://upload.wikimedia.org/wikipedia/en/0/02/UAH_LOGO_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1" y="105033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Resultado de imagen para conclusion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40" y="1497523"/>
            <a:ext cx="4142296" cy="370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4717036" y="817834"/>
            <a:ext cx="606247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Representa un </a:t>
            </a:r>
            <a:r>
              <a:rPr lang="es-VE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cambio importante y positivo </a:t>
            </a:r>
            <a:r>
              <a:rPr lang="es-VE" b="1" dirty="0">
                <a:solidFill>
                  <a:schemeClr val="bg1"/>
                </a:solidFill>
                <a:latin typeface="Calibri" panose="020F0502020204030204" pitchFamily="34" charset="0"/>
              </a:rPr>
              <a:t>para la </a:t>
            </a:r>
            <a:r>
              <a:rPr lang="es-VE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organización.</a:t>
            </a:r>
            <a:endParaRPr lang="es-VE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9220" name="Picture 4" descr="Imagen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460" y="1424838"/>
            <a:ext cx="1786902" cy="98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5209032" y="2564008"/>
            <a:ext cx="60624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El modelo educativo y el proceso administrativo de inscripción que actualmente esta implementado en la Academia Escuela del Software, C.A se puede adaptar a un modelo de educación a distancia respetando los estándares evaluativos de la Institución. </a:t>
            </a:r>
            <a:endParaRPr lang="es-VE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34" y="4861816"/>
            <a:ext cx="3074606" cy="138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35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74742920"/>
              </p:ext>
            </p:extLst>
          </p:nvPr>
        </p:nvGraphicFramePr>
        <p:xfrm>
          <a:off x="390082" y="407902"/>
          <a:ext cx="10160000" cy="3133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828509881"/>
              </p:ext>
            </p:extLst>
          </p:nvPr>
        </p:nvGraphicFramePr>
        <p:xfrm>
          <a:off x="-439493" y="3489525"/>
          <a:ext cx="10824464" cy="3188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1" name="Imagen 5" descr="http://upload.wikimedia.org/wikipedia/en/0/02/UAH_LOGO_.jpg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6" y="228600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7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361840" y="375799"/>
            <a:ext cx="4470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latin typeface="Calibi"/>
              </a:rPr>
              <a:t>Recomendaciones</a:t>
            </a:r>
            <a:endParaRPr lang="es-VE" sz="2000" b="1" dirty="0">
              <a:solidFill>
                <a:schemeClr val="bg1"/>
              </a:solidFill>
              <a:latin typeface="Calibi"/>
            </a:endParaRPr>
          </a:p>
        </p:txBody>
      </p:sp>
      <p:pic>
        <p:nvPicPr>
          <p:cNvPr id="5" name="Imagen 4" descr="http://upload.wikimedia.org/wikipedia/en/0/02/UAH_LOGO_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85" y="178185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810512" y="1725096"/>
            <a:ext cx="8741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Para </a:t>
            </a:r>
            <a:r>
              <a:rPr lang="es-VE" b="1" dirty="0">
                <a:solidFill>
                  <a:schemeClr val="bg1"/>
                </a:solidFill>
                <a:latin typeface="Calibri" panose="020F0502020204030204" pitchFamily="34" charset="0"/>
              </a:rPr>
              <a:t>efectos del proyecto Aulas Interactivas se sugiere enfocar la plataforma al concepto Aulas Virtuales, ya que esta modalidad de plataforma educativa maneja la tradicional descarga de material, exámenes on-line y video conferencias.</a:t>
            </a:r>
          </a:p>
        </p:txBody>
      </p:sp>
      <p:pic>
        <p:nvPicPr>
          <p:cNvPr id="11266" name="Picture 2" descr="Resultado de imagen para check gif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38" y="1849995"/>
            <a:ext cx="585089" cy="67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2395602" y="3098018"/>
            <a:ext cx="8741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Calibri" panose="020F0502020204030204" pitchFamily="34" charset="0"/>
              </a:rPr>
              <a:t>S</a:t>
            </a:r>
            <a:r>
              <a:rPr lang="es-VE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e </a:t>
            </a:r>
            <a:r>
              <a:rPr lang="es-VE" b="1" dirty="0">
                <a:solidFill>
                  <a:schemeClr val="bg1"/>
                </a:solidFill>
                <a:latin typeface="Calibri" panose="020F0502020204030204" pitchFamily="34" charset="0"/>
              </a:rPr>
              <a:t>sugiere a la Academia estudiar los procesos de inscripción para reducir tiempos de espera  ya que es una de las problemáticas planteadas por los alumnos de la Institución. </a:t>
            </a:r>
          </a:p>
        </p:txBody>
      </p:sp>
      <p:pic>
        <p:nvPicPr>
          <p:cNvPr id="9" name="Picture 2" descr="Resultado de imagen para check gif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2" y="3098018"/>
            <a:ext cx="585089" cy="67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2980691" y="4376080"/>
            <a:ext cx="8741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Mantener los temarios de los cursos disponibles de migrarse a una plataforma educativa en línea. </a:t>
            </a:r>
            <a:endParaRPr lang="es-VE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1" name="Picture 2" descr="Resultado de imagen para check gif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601" y="4376080"/>
            <a:ext cx="585089" cy="67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0874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361840" y="375799"/>
            <a:ext cx="4470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latin typeface="Calibi"/>
              </a:rPr>
              <a:t>La Propuesta</a:t>
            </a:r>
            <a:endParaRPr lang="es-VE" sz="2000" b="1" dirty="0">
              <a:solidFill>
                <a:schemeClr val="bg1"/>
              </a:solidFill>
              <a:latin typeface="Calibi"/>
            </a:endParaRPr>
          </a:p>
        </p:txBody>
      </p:sp>
      <p:pic>
        <p:nvPicPr>
          <p:cNvPr id="5" name="Imagen 4" descr="http://upload.wikimedia.org/wikipedia/en/0/02/UAH_LOGO_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85" y="178185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2775533" y="1720617"/>
            <a:ext cx="57631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Situación Actual</a:t>
            </a:r>
            <a:endParaRPr lang="es-ES" sz="5400" b="1" cap="none" spc="50" dirty="0">
              <a:ln w="0"/>
              <a:solidFill>
                <a:schemeClr val="accent1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2290" name="Picture 2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62" y="2643947"/>
            <a:ext cx="759182" cy="75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1914144" y="2686324"/>
            <a:ext cx="8025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 la actualidad la Academia Escuela del Software, C.A no cuenta con un sistema automatizado para el registro y control del alumnado que se inscribe en dicha institución, los procesos de inscripción, evaluación, calificación y certificación del alumnado se realizan de manera </a:t>
            </a:r>
            <a:r>
              <a:rPr lang="es-VE" sz="14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manual.</a:t>
            </a:r>
            <a:endParaRPr lang="es-VE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1" name="Picture 2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650" y="3673425"/>
            <a:ext cx="759182" cy="75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/>
          <p:cNvSpPr/>
          <p:nvPr/>
        </p:nvSpPr>
        <p:spPr>
          <a:xfrm>
            <a:off x="2846832" y="3683684"/>
            <a:ext cx="80253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E</a:t>
            </a:r>
            <a:r>
              <a:rPr lang="es-VE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l </a:t>
            </a:r>
            <a:r>
              <a:rPr lang="es-VE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alumnado de la Academia Escuela del Software, C.A esta residenciado en muchas ocasiones lejos de la localización física de la academia, esto causa retrasos en las evaluaciones y muchas veces desinterés y abandono de los </a:t>
            </a:r>
            <a:r>
              <a:rPr lang="es-VE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cursos.</a:t>
            </a:r>
            <a:endParaRPr lang="es-VE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Picture 2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22" y="4815306"/>
            <a:ext cx="759182" cy="75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3422904" y="4691303"/>
            <a:ext cx="8153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VE" sz="1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s-VE" sz="14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Academia Escuela del Software, C.A. aun siendo una institución orientada a la tecnología de la información y la capacitación de personas para la creación de aplicaciones web, no cuenta con una plataforma de educación a distancia que permita la mejora y solución de la problemática que vive la organización actualmente.   </a:t>
            </a:r>
            <a:endParaRPr lang="es-VE" sz="1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7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246511" y="384036"/>
            <a:ext cx="4470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latin typeface="Calibi"/>
              </a:rPr>
              <a:t>Objetivo General</a:t>
            </a:r>
            <a:endParaRPr lang="es-VE" sz="2000" b="1" dirty="0">
              <a:solidFill>
                <a:schemeClr val="bg1"/>
              </a:solidFill>
              <a:latin typeface="Calibi"/>
            </a:endParaRPr>
          </a:p>
        </p:txBody>
      </p:sp>
      <p:pic>
        <p:nvPicPr>
          <p:cNvPr id="5" name="Imagen 4" descr="http://upload.wikimedia.org/wikipedia/en/0/02/UAH_LOGO_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23" y="186422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905389772"/>
              </p:ext>
            </p:extLst>
          </p:nvPr>
        </p:nvGraphicFramePr>
        <p:xfrm>
          <a:off x="1874540" y="38403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9940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77522" y="426214"/>
            <a:ext cx="3755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Calibi"/>
              </a:rPr>
              <a:t>Objetivos Específicos</a:t>
            </a:r>
            <a:endParaRPr lang="es-VE" sz="2000" b="1" dirty="0">
              <a:solidFill>
                <a:schemeClr val="bg1"/>
              </a:solidFill>
              <a:latin typeface="Calibi"/>
            </a:endParaRPr>
          </a:p>
        </p:txBody>
      </p:sp>
      <p:pic>
        <p:nvPicPr>
          <p:cNvPr id="5" name="Imagen 5" descr="http://upload.wikimedia.org/wikipedia/en/0/02/UAH_LOGO_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6" y="228600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857762627"/>
              </p:ext>
            </p:extLst>
          </p:nvPr>
        </p:nvGraphicFramePr>
        <p:xfrm>
          <a:off x="2084252" y="82632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032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994928" y="426214"/>
            <a:ext cx="3755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latin typeface="Calibi"/>
              </a:rPr>
              <a:t>Alcances de la Propuesta</a:t>
            </a:r>
            <a:endParaRPr lang="es-VE" sz="2000" b="1" dirty="0">
              <a:solidFill>
                <a:schemeClr val="bg1"/>
              </a:solidFill>
              <a:latin typeface="Calibi"/>
            </a:endParaRPr>
          </a:p>
        </p:txBody>
      </p:sp>
      <p:pic>
        <p:nvPicPr>
          <p:cNvPr id="5" name="Imagen 5" descr="http://upload.wikimedia.org/wikipedia/en/0/02/UAH_LOGO_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6" y="228600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633221852"/>
              </p:ext>
            </p:extLst>
          </p:nvPr>
        </p:nvGraphicFramePr>
        <p:xfrm>
          <a:off x="853989" y="736142"/>
          <a:ext cx="945154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8538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994928" y="426214"/>
            <a:ext cx="3755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latin typeface="Calibi"/>
              </a:rPr>
              <a:t>Factibilidad Económica</a:t>
            </a:r>
            <a:endParaRPr lang="es-VE" sz="2000" b="1" dirty="0">
              <a:solidFill>
                <a:schemeClr val="bg1"/>
              </a:solidFill>
              <a:latin typeface="Calibi"/>
            </a:endParaRPr>
          </a:p>
        </p:txBody>
      </p:sp>
      <p:pic>
        <p:nvPicPr>
          <p:cNvPr id="5" name="Imagen 5" descr="http://upload.wikimedia.org/wikipedia/en/0/02/UAH_LOGO_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6" y="228600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61339"/>
              </p:ext>
            </p:extLst>
          </p:nvPr>
        </p:nvGraphicFramePr>
        <p:xfrm>
          <a:off x="1654096" y="1732876"/>
          <a:ext cx="6030065" cy="10033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4668"/>
                <a:gridCol w="3015397"/>
              </a:tblGrid>
              <a:tr h="334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Servidor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Costos Anuales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4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Cloud Server Donweb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Bs. 660.000,00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4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Dominio escueladelsoftware.com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Bs. 26.000,00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1563479" y="1441529"/>
            <a:ext cx="43632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VE" sz="13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Factibilidad Económica </a:t>
            </a:r>
            <a:r>
              <a:rPr lang="es-VE" sz="1300" b="1" i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(hardware)</a:t>
            </a:r>
            <a:r>
              <a:rPr lang="es-VE" sz="13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Costos de Servidores</a:t>
            </a:r>
            <a:endParaRPr lang="es-VE" sz="13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37797"/>
              </p:ext>
            </p:extLst>
          </p:nvPr>
        </p:nvGraphicFramePr>
        <p:xfrm>
          <a:off x="1654096" y="3208548"/>
          <a:ext cx="6071254" cy="1192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5260"/>
                <a:gridCol w="3035994"/>
              </a:tblGrid>
              <a:tr h="194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Software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 smtClean="0">
                          <a:effectLst/>
                        </a:rPr>
                        <a:t>Costos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04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Manejador de Base de Datos MySQL  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Bs. 0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Lenguaje de Programación PHP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Bs. 0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04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Servicio de Streaming a través de la plataforma YouTube.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Bs. 0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Rectángulo 9"/>
          <p:cNvSpPr/>
          <p:nvPr/>
        </p:nvSpPr>
        <p:spPr>
          <a:xfrm>
            <a:off x="1563479" y="2932577"/>
            <a:ext cx="261321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s-VE" sz="13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Factibilidad Económica </a:t>
            </a:r>
            <a:r>
              <a:rPr lang="es-VE" sz="1300" b="1" i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(software)</a:t>
            </a:r>
            <a:endParaRPr lang="es-VE" sz="13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93155"/>
              </p:ext>
            </p:extLst>
          </p:nvPr>
        </p:nvGraphicFramePr>
        <p:xfrm>
          <a:off x="1654096" y="4891145"/>
          <a:ext cx="6095968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6438"/>
                <a:gridCol w="1150837"/>
                <a:gridCol w="1671999"/>
                <a:gridCol w="170669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Perfil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Cant. de horas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Bs. X hora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Total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Programador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240 horas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Bs.10.000,00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Bs. 2.400.000,00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Coordinador de Profesores 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48 horas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Bs. 5.000,00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    Bs. 240.000,00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Rectángulo 11"/>
          <p:cNvSpPr/>
          <p:nvPr/>
        </p:nvSpPr>
        <p:spPr>
          <a:xfrm>
            <a:off x="1598284" y="4604857"/>
            <a:ext cx="415004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s-VE" sz="13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Factibilidad Económica. Factor de </a:t>
            </a:r>
            <a:r>
              <a:rPr lang="es-VE" sz="13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esfuerzo horas-persona</a:t>
            </a:r>
            <a:endParaRPr lang="es-VE" sz="13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sultado de imagen para balanza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56" y="5140171"/>
            <a:ext cx="1227409" cy="121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0006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994928" y="426214"/>
            <a:ext cx="3755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latin typeface="Calibi"/>
              </a:rPr>
              <a:t>Factibilidad Económica</a:t>
            </a:r>
            <a:endParaRPr lang="es-VE" sz="2000" b="1" dirty="0">
              <a:solidFill>
                <a:schemeClr val="bg1"/>
              </a:solidFill>
              <a:latin typeface="Calibi"/>
            </a:endParaRPr>
          </a:p>
        </p:txBody>
      </p:sp>
      <p:pic>
        <p:nvPicPr>
          <p:cNvPr id="5" name="Imagen 5" descr="http://upload.wikimedia.org/wikipedia/en/0/02/UAH_LOGO_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6" y="228600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a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441101"/>
                  </p:ext>
                </p:extLst>
              </p:nvPr>
            </p:nvGraphicFramePr>
            <p:xfrm>
              <a:off x="1540937" y="2253369"/>
              <a:ext cx="7318977" cy="2567052"/>
            </p:xfrm>
            <a:graphic>
              <a:graphicData uri="http://schemas.openxmlformats.org/drawingml/2006/table">
                <a:tbl>
                  <a:tblPr>
                    <a:tableStyleId>{D113A9D2-9D6B-4929-AA2D-F23B5EE8CBE7}</a:tableStyleId>
                  </a:tblPr>
                  <a:tblGrid>
                    <a:gridCol w="2001253"/>
                    <a:gridCol w="2015231"/>
                    <a:gridCol w="3302493"/>
                  </a:tblGrid>
                  <a:tr h="2514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VE" sz="1500" b="1" dirty="0">
                              <a:solidFill>
                                <a:schemeClr val="tx1"/>
                              </a:solidFill>
                              <a:effectLst/>
                              <a:latin typeface="Calibi"/>
                            </a:rPr>
                            <a:t> </a:t>
                          </a:r>
                          <a:endParaRPr lang="es-VE" sz="1500" b="1" dirty="0">
                            <a:solidFill>
                              <a:schemeClr val="tx1"/>
                            </a:solidFill>
                            <a:effectLst/>
                            <a:latin typeface="Calibi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VE" sz="1500" b="1" dirty="0">
                              <a:solidFill>
                                <a:schemeClr val="tx1"/>
                              </a:solidFill>
                              <a:effectLst/>
                              <a:latin typeface="Calibi"/>
                            </a:rPr>
                            <a:t>Total en Bs.</a:t>
                          </a:r>
                          <a:endParaRPr lang="es-VE" sz="1500" b="1" dirty="0">
                            <a:solidFill>
                              <a:schemeClr val="tx1"/>
                            </a:solidFill>
                            <a:effectLst/>
                            <a:latin typeface="Calibi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VE" sz="1500" b="1" dirty="0">
                              <a:solidFill>
                                <a:schemeClr val="tx1"/>
                              </a:solidFill>
                              <a:effectLst/>
                              <a:latin typeface="Calibi"/>
                            </a:rPr>
                            <a:t>Calculo ROI</a:t>
                          </a:r>
                          <a:endParaRPr lang="es-VE" sz="1500" b="1" dirty="0">
                            <a:solidFill>
                              <a:schemeClr val="tx1"/>
                            </a:solidFill>
                            <a:effectLst/>
                            <a:latin typeface="Calibi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</a:tr>
                  <a:tr h="32385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VE" sz="1500" b="1" dirty="0">
                              <a:solidFill>
                                <a:schemeClr val="tx1"/>
                              </a:solidFill>
                              <a:effectLst/>
                              <a:latin typeface="Calibi"/>
                            </a:rPr>
                            <a:t>Ingresos</a:t>
                          </a:r>
                          <a:endParaRPr lang="es-VE" sz="1500" b="1" dirty="0">
                            <a:solidFill>
                              <a:schemeClr val="tx1"/>
                            </a:solidFill>
                            <a:effectLst/>
                            <a:latin typeface="Calibi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VE" sz="1500" b="1" dirty="0">
                              <a:solidFill>
                                <a:schemeClr val="bg1"/>
                              </a:solidFill>
                              <a:effectLst/>
                              <a:latin typeface="Calibi"/>
                            </a:rPr>
                            <a:t>Bs. 9.750.000,00</a:t>
                          </a:r>
                          <a:endParaRPr lang="es-VE" sz="1500" b="1" dirty="0">
                            <a:solidFill>
                              <a:schemeClr val="bg1"/>
                            </a:solidFill>
                            <a:effectLst/>
                            <a:latin typeface="Calibi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>
                        <a:solidFill>
                          <a:schemeClr val="bg2"/>
                        </a:solidFill>
                      </a:tcPr>
                    </a:tc>
                    <a:tc rowSpan="5"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 b="1" dirty="0" smtClean="0">
                              <a:solidFill>
                                <a:schemeClr val="bg1"/>
                              </a:solidFill>
                              <a:effectLst/>
                              <a:latin typeface="Calibi"/>
                            </a:rPr>
                            <a:t> </a:t>
                          </a:r>
                          <a:endParaRPr lang="es-VE" sz="1500" b="1" dirty="0">
                            <a:solidFill>
                              <a:schemeClr val="bg1"/>
                            </a:solidFill>
                            <a:effectLst/>
                            <a:latin typeface="Calibi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 b="1" dirty="0">
                              <a:solidFill>
                                <a:schemeClr val="bg1"/>
                              </a:solidFill>
                              <a:effectLst/>
                              <a:latin typeface="Calibi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s-VE" sz="1500" b="1" i="1">
                                  <a:solidFill>
                                    <a:schemeClr val="bg1"/>
                                  </a:solidFill>
                                  <a:effectLst/>
                                  <a:latin typeface="Calibi"/>
                                </a:rPr>
                                <m:t>𝐑𝐎𝐈</m:t>
                              </m:r>
                              <m:r>
                                <a:rPr lang="en-US" sz="1500" b="1">
                                  <a:solidFill>
                                    <a:schemeClr val="bg1"/>
                                  </a:solidFill>
                                  <a:effectLst/>
                                  <a:latin typeface="Calibi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VE" sz="1500" b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libi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VE" sz="1500" b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libi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VE" sz="15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libi"/>
                                        </a:rPr>
                                        <m:t>𝐁𝐬</m:t>
                                      </m:r>
                                      <m:r>
                                        <a:rPr lang="en-US" sz="1500" b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libi"/>
                                        </a:rPr>
                                        <m:t>. </m:t>
                                      </m:r>
                                      <m:r>
                                        <a:rPr lang="en-US" sz="15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libi"/>
                                        </a:rPr>
                                        <m:t>𝟗</m:t>
                                      </m:r>
                                      <m:r>
                                        <a:rPr lang="en-US" sz="1500" b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libi"/>
                                        </a:rPr>
                                        <m:t>.</m:t>
                                      </m:r>
                                      <m:r>
                                        <a:rPr lang="en-US" sz="15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libi"/>
                                        </a:rPr>
                                        <m:t>𝟕𝟓𝟎</m:t>
                                      </m:r>
                                      <m:r>
                                        <a:rPr lang="en-US" sz="1500" b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libi"/>
                                        </a:rPr>
                                        <m:t>.</m:t>
                                      </m:r>
                                      <m:r>
                                        <a:rPr lang="en-US" sz="15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libi"/>
                                        </a:rPr>
                                        <m:t>𝟎𝟎𝟎</m:t>
                                      </m:r>
                                      <m:r>
                                        <a:rPr lang="en-US" sz="1500" b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libi"/>
                                        </a:rPr>
                                        <m:t>,</m:t>
                                      </m:r>
                                      <m:r>
                                        <a:rPr lang="en-US" sz="15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libi"/>
                                        </a:rPr>
                                        <m:t>𝟎𝟎</m:t>
                                      </m:r>
                                      <m:r>
                                        <a:rPr lang="en-US" sz="1500" b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libi"/>
                                        </a:rPr>
                                        <m:t>−</m:t>
                                      </m:r>
                                      <m:r>
                                        <a:rPr lang="es-VE" sz="15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libi"/>
                                        </a:rPr>
                                        <m:t>𝐁𝐬</m:t>
                                      </m:r>
                                      <m:r>
                                        <a:rPr lang="en-US" sz="1500" b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libi"/>
                                        </a:rPr>
                                        <m:t>. </m:t>
                                      </m:r>
                                      <m:r>
                                        <a:rPr lang="en-US" sz="15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libi"/>
                                        </a:rPr>
                                        <m:t>𝟒</m:t>
                                      </m:r>
                                      <m:r>
                                        <a:rPr lang="en-US" sz="1500" b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libi"/>
                                        </a:rPr>
                                        <m:t>.</m:t>
                                      </m:r>
                                      <m:r>
                                        <a:rPr lang="en-US" sz="15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libi"/>
                                        </a:rPr>
                                        <m:t>𝟓𝟐𝟔</m:t>
                                      </m:r>
                                      <m:r>
                                        <a:rPr lang="en-US" sz="1500" b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libi"/>
                                        </a:rPr>
                                        <m:t>.</m:t>
                                      </m:r>
                                      <m:r>
                                        <a:rPr lang="en-US" sz="15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libi"/>
                                        </a:rPr>
                                        <m:t>𝟎𝟎𝟎</m:t>
                                      </m:r>
                                      <m:r>
                                        <a:rPr lang="en-US" sz="1500" b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libi"/>
                                        </a:rPr>
                                        <m:t>,</m:t>
                                      </m:r>
                                      <m:r>
                                        <a:rPr lang="en-US" sz="15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libi"/>
                                        </a:rPr>
                                        <m:t>𝟎𝟎</m:t>
                                      </m:r>
                                    </m:num>
                                    <m:den>
                                      <m:r>
                                        <a:rPr lang="es-VE" sz="15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libi"/>
                                        </a:rPr>
                                        <m:t>𝐁𝐬</m:t>
                                      </m:r>
                                      <m:r>
                                        <a:rPr lang="en-US" sz="1500" b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libi"/>
                                        </a:rPr>
                                        <m:t>.</m:t>
                                      </m:r>
                                      <m:r>
                                        <a:rPr lang="en-US" sz="15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libi"/>
                                        </a:rPr>
                                        <m:t>𝟒</m:t>
                                      </m:r>
                                      <m:r>
                                        <a:rPr lang="en-US" sz="1500" b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libi"/>
                                        </a:rPr>
                                        <m:t>.</m:t>
                                      </m:r>
                                      <m:r>
                                        <a:rPr lang="en-US" sz="15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libi"/>
                                        </a:rPr>
                                        <m:t>𝟓𝟐𝟔</m:t>
                                      </m:r>
                                      <m:r>
                                        <a:rPr lang="en-US" sz="1500" b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libi"/>
                                        </a:rPr>
                                        <m:t>.</m:t>
                                      </m:r>
                                      <m:r>
                                        <a:rPr lang="en-US" sz="15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libi"/>
                                        </a:rPr>
                                        <m:t>𝟎𝟎𝟎</m:t>
                                      </m:r>
                                      <m:r>
                                        <a:rPr lang="en-US" sz="1500" b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libi"/>
                                        </a:rPr>
                                        <m:t>,</m:t>
                                      </m:r>
                                      <m:r>
                                        <a:rPr lang="en-US" sz="1500" b="1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libi"/>
                                        </a:rPr>
                                        <m:t>𝟎𝟎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500" b="1" dirty="0">
                              <a:solidFill>
                                <a:schemeClr val="bg1"/>
                              </a:solidFill>
                              <a:effectLst/>
                              <a:latin typeface="Calibi"/>
                            </a:rPr>
                            <a:t>     </a:t>
                          </a:r>
                          <a:endParaRPr lang="es-VE" sz="1500" b="1" dirty="0">
                            <a:solidFill>
                              <a:schemeClr val="bg1"/>
                            </a:solidFill>
                            <a:effectLst/>
                            <a:latin typeface="Calibi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500" b="1" dirty="0">
                              <a:solidFill>
                                <a:schemeClr val="bg1"/>
                              </a:solidFill>
                              <a:effectLst/>
                              <a:latin typeface="Calibi"/>
                            </a:rPr>
                            <a:t> ROI = 1.15</a:t>
                          </a:r>
                          <a:endParaRPr lang="es-VE" sz="1500" b="1" dirty="0">
                            <a:solidFill>
                              <a:schemeClr val="bg1"/>
                            </a:solidFill>
                            <a:effectLst/>
                            <a:latin typeface="Calibi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VE" sz="1500" b="1" dirty="0">
                              <a:solidFill>
                                <a:schemeClr val="bg1"/>
                              </a:solidFill>
                              <a:effectLst/>
                              <a:latin typeface="Calibi"/>
                            </a:rPr>
                            <a:t> </a:t>
                          </a:r>
                          <a:endParaRPr lang="es-VE" sz="1500" b="1" dirty="0">
                            <a:solidFill>
                              <a:schemeClr val="bg1"/>
                            </a:solidFill>
                            <a:effectLst/>
                            <a:latin typeface="Calibi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>
                        <a:solidFill>
                          <a:schemeClr val="bg2"/>
                        </a:solidFill>
                      </a:tcPr>
                    </a:tc>
                  </a:tr>
                  <a:tr h="30861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VE" sz="1500" b="1" dirty="0">
                              <a:solidFill>
                                <a:schemeClr val="tx1"/>
                              </a:solidFill>
                              <a:effectLst/>
                              <a:latin typeface="Calibi"/>
                            </a:rPr>
                            <a:t>Costo de Proyecto</a:t>
                          </a:r>
                          <a:endParaRPr lang="es-VE" sz="1500" b="1" dirty="0">
                            <a:solidFill>
                              <a:schemeClr val="tx1"/>
                            </a:solidFill>
                            <a:effectLst/>
                            <a:latin typeface="Calibi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VE" sz="1500" b="1" dirty="0">
                              <a:solidFill>
                                <a:schemeClr val="bg1"/>
                              </a:solidFill>
                              <a:effectLst/>
                              <a:latin typeface="Calibi"/>
                            </a:rPr>
                            <a:t> </a:t>
                          </a:r>
                          <a:endParaRPr lang="es-VE" sz="1500" b="1" dirty="0">
                            <a:solidFill>
                              <a:schemeClr val="bg1"/>
                            </a:solidFill>
                            <a:effectLst/>
                            <a:latin typeface="Calibi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>
                        <a:solidFill>
                          <a:schemeClr val="bg2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VE"/>
                        </a:p>
                      </a:txBody>
                      <a:tcPr/>
                    </a:tc>
                  </a:tr>
                  <a:tr h="21907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VE" sz="1500" b="1" dirty="0">
                              <a:solidFill>
                                <a:schemeClr val="tx1"/>
                              </a:solidFill>
                              <a:effectLst/>
                              <a:latin typeface="Calibi"/>
                            </a:rPr>
                            <a:t>Servidor y Dominio </a:t>
                          </a:r>
                          <a:endParaRPr lang="es-VE" sz="1500" b="1" dirty="0">
                            <a:solidFill>
                              <a:schemeClr val="tx1"/>
                            </a:solidFill>
                            <a:effectLst/>
                            <a:latin typeface="Calibi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VE" sz="1500" b="1" dirty="0">
                              <a:solidFill>
                                <a:schemeClr val="bg1"/>
                              </a:solidFill>
                              <a:effectLst/>
                              <a:latin typeface="Calibi"/>
                            </a:rPr>
                            <a:t>Bs. 686.000,00</a:t>
                          </a:r>
                          <a:endParaRPr lang="es-VE" sz="1500" b="1" dirty="0">
                            <a:solidFill>
                              <a:schemeClr val="bg1"/>
                            </a:solidFill>
                            <a:effectLst/>
                            <a:latin typeface="Calibi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>
                        <a:solidFill>
                          <a:schemeClr val="bg2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VE"/>
                        </a:p>
                      </a:txBody>
                      <a:tcPr/>
                    </a:tc>
                  </a:tr>
                  <a:tr h="2286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VE" sz="1500" b="1" dirty="0">
                              <a:solidFill>
                                <a:schemeClr val="tx1"/>
                              </a:solidFill>
                              <a:effectLst/>
                              <a:latin typeface="Calibi"/>
                            </a:rPr>
                            <a:t>Depreciación de Equipos</a:t>
                          </a:r>
                          <a:endParaRPr lang="es-VE" sz="1500" b="1" dirty="0">
                            <a:solidFill>
                              <a:schemeClr val="tx1"/>
                            </a:solidFill>
                            <a:effectLst/>
                            <a:latin typeface="Calibi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VE" sz="1500" b="1" dirty="0">
                              <a:solidFill>
                                <a:schemeClr val="bg1"/>
                              </a:solidFill>
                              <a:effectLst/>
                              <a:latin typeface="Calibi"/>
                            </a:rPr>
                            <a:t>Bs. 1.200.000,00</a:t>
                          </a:r>
                          <a:endParaRPr lang="es-VE" sz="1500" b="1" dirty="0">
                            <a:solidFill>
                              <a:schemeClr val="bg1"/>
                            </a:solidFill>
                            <a:effectLst/>
                            <a:latin typeface="Calibi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>
                        <a:solidFill>
                          <a:schemeClr val="bg2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VE"/>
                        </a:p>
                      </a:txBody>
                      <a:tcPr/>
                    </a:tc>
                  </a:tr>
                  <a:tr h="33718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VE" sz="1500" b="1" dirty="0">
                              <a:solidFill>
                                <a:schemeClr val="tx1"/>
                              </a:solidFill>
                              <a:effectLst/>
                              <a:latin typeface="Calibi"/>
                            </a:rPr>
                            <a:t>Factor de Fuerza Horas/persona </a:t>
                          </a:r>
                          <a:endParaRPr lang="es-VE" sz="1500" b="1" dirty="0">
                            <a:solidFill>
                              <a:schemeClr val="tx1"/>
                            </a:solidFill>
                            <a:effectLst/>
                            <a:latin typeface="Calibi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VE" sz="1500" b="1" dirty="0">
                              <a:solidFill>
                                <a:schemeClr val="bg1"/>
                              </a:solidFill>
                              <a:effectLst/>
                              <a:latin typeface="Calibi"/>
                            </a:rPr>
                            <a:t>Bs. 2.640.000,00</a:t>
                          </a:r>
                          <a:endParaRPr lang="es-VE" sz="1500" b="1" dirty="0">
                            <a:solidFill>
                              <a:schemeClr val="bg1"/>
                            </a:solidFill>
                            <a:effectLst/>
                            <a:latin typeface="Calibi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>
                        <a:solidFill>
                          <a:schemeClr val="bg2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VE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a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441101"/>
                  </p:ext>
                </p:extLst>
              </p:nvPr>
            </p:nvGraphicFramePr>
            <p:xfrm>
              <a:off x="1540937" y="2253369"/>
              <a:ext cx="7318977" cy="2567052"/>
            </p:xfrm>
            <a:graphic>
              <a:graphicData uri="http://schemas.openxmlformats.org/drawingml/2006/table">
                <a:tbl>
                  <a:tblPr>
                    <a:tableStyleId>{D113A9D2-9D6B-4929-AA2D-F23B5EE8CBE7}</a:tableStyleId>
                  </a:tblPr>
                  <a:tblGrid>
                    <a:gridCol w="2001253"/>
                    <a:gridCol w="2015231"/>
                    <a:gridCol w="3302493"/>
                  </a:tblGrid>
                  <a:tr h="2514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VE" sz="1500" b="1" dirty="0">
                              <a:solidFill>
                                <a:schemeClr val="tx1"/>
                              </a:solidFill>
                              <a:effectLst/>
                              <a:latin typeface="Calibi"/>
                            </a:rPr>
                            <a:t> </a:t>
                          </a:r>
                          <a:endParaRPr lang="es-VE" sz="1500" b="1" dirty="0">
                            <a:solidFill>
                              <a:schemeClr val="tx1"/>
                            </a:solidFill>
                            <a:effectLst/>
                            <a:latin typeface="Calibi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VE" sz="1500" b="1" dirty="0">
                              <a:solidFill>
                                <a:schemeClr val="tx1"/>
                              </a:solidFill>
                              <a:effectLst/>
                              <a:latin typeface="Calibi"/>
                            </a:rPr>
                            <a:t>Total en Bs.</a:t>
                          </a:r>
                          <a:endParaRPr lang="es-VE" sz="1500" b="1" dirty="0">
                            <a:solidFill>
                              <a:schemeClr val="tx1"/>
                            </a:solidFill>
                            <a:effectLst/>
                            <a:latin typeface="Calibi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VE" sz="1500" b="1" dirty="0">
                              <a:solidFill>
                                <a:schemeClr val="tx1"/>
                              </a:solidFill>
                              <a:effectLst/>
                              <a:latin typeface="Calibi"/>
                            </a:rPr>
                            <a:t>Calculo ROI</a:t>
                          </a:r>
                          <a:endParaRPr lang="es-VE" sz="1500" b="1" dirty="0">
                            <a:solidFill>
                              <a:schemeClr val="tx1"/>
                            </a:solidFill>
                            <a:effectLst/>
                            <a:latin typeface="Calibi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VE" sz="1500" b="1" dirty="0">
                              <a:solidFill>
                                <a:schemeClr val="tx1"/>
                              </a:solidFill>
                              <a:effectLst/>
                              <a:latin typeface="Calibi"/>
                            </a:rPr>
                            <a:t>Ingresos</a:t>
                          </a:r>
                          <a:endParaRPr lang="es-VE" sz="1500" b="1" dirty="0">
                            <a:solidFill>
                              <a:schemeClr val="tx1"/>
                            </a:solidFill>
                            <a:effectLst/>
                            <a:latin typeface="Calibi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VE" sz="1500" b="1" dirty="0">
                              <a:solidFill>
                                <a:schemeClr val="bg1"/>
                              </a:solidFill>
                              <a:effectLst/>
                              <a:latin typeface="Calibi"/>
                            </a:rPr>
                            <a:t>Bs. 9.750.000,00</a:t>
                          </a:r>
                          <a:endParaRPr lang="es-VE" sz="1500" b="1" dirty="0">
                            <a:solidFill>
                              <a:schemeClr val="bg1"/>
                            </a:solidFill>
                            <a:effectLst/>
                            <a:latin typeface="Calibi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>
                        <a:solidFill>
                          <a:schemeClr val="bg2"/>
                        </a:solidFill>
                      </a:tcPr>
                    </a:tc>
                    <a:tc rowSpan="5">
                      <a:txBody>
                        <a:bodyPr/>
                        <a:lstStyle/>
                        <a:p>
                          <a:endParaRPr lang="es-VE"/>
                        </a:p>
                      </a:txBody>
                      <a:tcPr marL="44450" marR="44450" marT="0" marB="0">
                        <a:blipFill rotWithShape="0">
                          <a:blip r:embed="rId3"/>
                          <a:stretch>
                            <a:fillRect l="-123985" t="-13123" r="-2214" b="-4724"/>
                          </a:stretch>
                        </a:blipFill>
                      </a:tcPr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s-VE" sz="1500" b="1" dirty="0">
                              <a:solidFill>
                                <a:schemeClr val="tx1"/>
                              </a:solidFill>
                              <a:effectLst/>
                              <a:latin typeface="Calibi"/>
                            </a:rPr>
                            <a:t>Costo de Proyecto</a:t>
                          </a:r>
                          <a:endParaRPr lang="es-VE" sz="1500" b="1" dirty="0">
                            <a:solidFill>
                              <a:schemeClr val="tx1"/>
                            </a:solidFill>
                            <a:effectLst/>
                            <a:latin typeface="Calibi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VE" sz="1500" b="1" dirty="0">
                              <a:solidFill>
                                <a:schemeClr val="bg1"/>
                              </a:solidFill>
                              <a:effectLst/>
                              <a:latin typeface="Calibi"/>
                            </a:rPr>
                            <a:t> </a:t>
                          </a:r>
                          <a:endParaRPr lang="es-VE" sz="1500" b="1" dirty="0">
                            <a:solidFill>
                              <a:schemeClr val="bg1"/>
                            </a:solidFill>
                            <a:effectLst/>
                            <a:latin typeface="Calibi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>
                        <a:solidFill>
                          <a:schemeClr val="bg2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VE"/>
                        </a:p>
                      </a:txBody>
                      <a:tcPr/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VE" sz="1500" b="1" dirty="0">
                              <a:solidFill>
                                <a:schemeClr val="tx1"/>
                              </a:solidFill>
                              <a:effectLst/>
                              <a:latin typeface="Calibi"/>
                            </a:rPr>
                            <a:t>Servidor y Dominio </a:t>
                          </a:r>
                          <a:endParaRPr lang="es-VE" sz="1500" b="1" dirty="0">
                            <a:solidFill>
                              <a:schemeClr val="tx1"/>
                            </a:solidFill>
                            <a:effectLst/>
                            <a:latin typeface="Calibi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VE" sz="1500" b="1" dirty="0">
                              <a:solidFill>
                                <a:schemeClr val="bg1"/>
                              </a:solidFill>
                              <a:effectLst/>
                              <a:latin typeface="Calibi"/>
                            </a:rPr>
                            <a:t>Bs. 686.000,00</a:t>
                          </a:r>
                          <a:endParaRPr lang="es-VE" sz="1500" b="1" dirty="0">
                            <a:solidFill>
                              <a:schemeClr val="bg1"/>
                            </a:solidFill>
                            <a:effectLst/>
                            <a:latin typeface="Calibi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>
                        <a:solidFill>
                          <a:schemeClr val="bg2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VE"/>
                        </a:p>
                      </a:txBody>
                      <a:tcPr/>
                    </a:tc>
                  </a:tr>
                  <a:tr h="64344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VE" sz="1500" b="1" dirty="0">
                              <a:solidFill>
                                <a:schemeClr val="tx1"/>
                              </a:solidFill>
                              <a:effectLst/>
                              <a:latin typeface="Calibi"/>
                            </a:rPr>
                            <a:t>Depreciación de Equipos</a:t>
                          </a:r>
                          <a:endParaRPr lang="es-VE" sz="1500" b="1" dirty="0">
                            <a:solidFill>
                              <a:schemeClr val="tx1"/>
                            </a:solidFill>
                            <a:effectLst/>
                            <a:latin typeface="Calibi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VE" sz="1500" b="1" dirty="0">
                              <a:solidFill>
                                <a:schemeClr val="bg1"/>
                              </a:solidFill>
                              <a:effectLst/>
                              <a:latin typeface="Calibi"/>
                            </a:rPr>
                            <a:t>Bs. 1.200.000,00</a:t>
                          </a:r>
                          <a:endParaRPr lang="es-VE" sz="1500" b="1" dirty="0">
                            <a:solidFill>
                              <a:schemeClr val="bg1"/>
                            </a:solidFill>
                            <a:effectLst/>
                            <a:latin typeface="Calibi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>
                        <a:solidFill>
                          <a:schemeClr val="bg2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VE"/>
                        </a:p>
                      </a:txBody>
                      <a:tcPr/>
                    </a:tc>
                  </a:tr>
                  <a:tr h="64344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VE" sz="1500" b="1" dirty="0">
                              <a:solidFill>
                                <a:schemeClr val="tx1"/>
                              </a:solidFill>
                              <a:effectLst/>
                              <a:latin typeface="Calibi"/>
                            </a:rPr>
                            <a:t>Factor de Fuerza Horas/persona </a:t>
                          </a:r>
                          <a:endParaRPr lang="es-VE" sz="1500" b="1" dirty="0">
                            <a:solidFill>
                              <a:schemeClr val="tx1"/>
                            </a:solidFill>
                            <a:effectLst/>
                            <a:latin typeface="Calibi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VE" sz="1500" b="1" dirty="0">
                              <a:solidFill>
                                <a:schemeClr val="bg1"/>
                              </a:solidFill>
                              <a:effectLst/>
                              <a:latin typeface="Calibi"/>
                            </a:rPr>
                            <a:t>Bs. 2.640.000,00</a:t>
                          </a:r>
                          <a:endParaRPr lang="es-VE" sz="1500" b="1" dirty="0">
                            <a:solidFill>
                              <a:schemeClr val="bg1"/>
                            </a:solidFill>
                            <a:effectLst/>
                            <a:latin typeface="Calibi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4450" marR="44450" marT="0" marB="0">
                        <a:solidFill>
                          <a:schemeClr val="bg2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VE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6" name="Picture 2" descr="Resultado de imagen para balanza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691" y="3675355"/>
            <a:ext cx="1343667" cy="133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924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994928" y="426214"/>
            <a:ext cx="3755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latin typeface="Calibi"/>
              </a:rPr>
              <a:t>Factibilidad </a:t>
            </a:r>
            <a:r>
              <a:rPr lang="es-ES" sz="2000" b="1" dirty="0" smtClean="0">
                <a:solidFill>
                  <a:schemeClr val="bg1"/>
                </a:solidFill>
                <a:latin typeface="Calibi"/>
              </a:rPr>
              <a:t>Técnica</a:t>
            </a:r>
            <a:endParaRPr lang="es-VE" sz="2000" b="1" dirty="0">
              <a:solidFill>
                <a:schemeClr val="bg1"/>
              </a:solidFill>
              <a:latin typeface="Calibi"/>
            </a:endParaRPr>
          </a:p>
        </p:txBody>
      </p:sp>
      <p:pic>
        <p:nvPicPr>
          <p:cNvPr id="5" name="Imagen 5" descr="http://upload.wikimedia.org/wikipedia/en/0/02/UAH_LOGO_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6" y="228600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626406"/>
              </p:ext>
            </p:extLst>
          </p:nvPr>
        </p:nvGraphicFramePr>
        <p:xfrm>
          <a:off x="1361628" y="1690073"/>
          <a:ext cx="5838295" cy="2686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8794"/>
                <a:gridCol w="2919501"/>
              </a:tblGrid>
              <a:tr h="3836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b="1" dirty="0">
                          <a:solidFill>
                            <a:schemeClr val="tx1"/>
                          </a:solidFill>
                          <a:effectLst/>
                        </a:rPr>
                        <a:t>Componentes </a:t>
                      </a:r>
                      <a:endParaRPr lang="es-VE" sz="105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b="1">
                          <a:solidFill>
                            <a:schemeClr val="tx1"/>
                          </a:solidFill>
                          <a:effectLst/>
                        </a:rPr>
                        <a:t>Valores</a:t>
                      </a:r>
                      <a:endParaRPr lang="es-VE" sz="105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38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b="1">
                          <a:solidFill>
                            <a:schemeClr val="tx1"/>
                          </a:solidFill>
                          <a:effectLst/>
                        </a:rPr>
                        <a:t>Capacidad de almacenamiento</a:t>
                      </a:r>
                      <a:endParaRPr lang="es-VE" sz="105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b="1" dirty="0">
                          <a:solidFill>
                            <a:schemeClr val="bg1"/>
                          </a:solidFill>
                          <a:effectLst/>
                        </a:rPr>
                        <a:t>20GB</a:t>
                      </a:r>
                      <a:endParaRPr lang="es-VE" sz="105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38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b="1" dirty="0">
                          <a:solidFill>
                            <a:schemeClr val="tx1"/>
                          </a:solidFill>
                          <a:effectLst/>
                        </a:rPr>
                        <a:t>Transferencia</a:t>
                      </a:r>
                      <a:endParaRPr lang="es-VE" sz="105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b="1" dirty="0">
                          <a:solidFill>
                            <a:schemeClr val="bg1"/>
                          </a:solidFill>
                          <a:effectLst/>
                        </a:rPr>
                        <a:t>5TB </a:t>
                      </a:r>
                      <a:endParaRPr lang="es-VE" sz="105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38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b="1">
                          <a:solidFill>
                            <a:schemeClr val="tx1"/>
                          </a:solidFill>
                          <a:effectLst/>
                        </a:rPr>
                        <a:t>Dominios </a:t>
                      </a:r>
                      <a:endParaRPr lang="es-VE" sz="105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b="1" dirty="0">
                          <a:solidFill>
                            <a:schemeClr val="bg1"/>
                          </a:solidFill>
                          <a:effectLst/>
                        </a:rPr>
                        <a:t>----------------</a:t>
                      </a:r>
                      <a:endParaRPr lang="es-VE" sz="105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38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b="1">
                          <a:solidFill>
                            <a:schemeClr val="tx1"/>
                          </a:solidFill>
                          <a:effectLst/>
                        </a:rPr>
                        <a:t>Subdominios </a:t>
                      </a:r>
                      <a:endParaRPr lang="es-VE" sz="105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b="1" dirty="0">
                          <a:solidFill>
                            <a:schemeClr val="bg1"/>
                          </a:solidFill>
                          <a:effectLst/>
                        </a:rPr>
                        <a:t>---------------</a:t>
                      </a:r>
                      <a:endParaRPr lang="es-VE" sz="105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38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b="1">
                          <a:solidFill>
                            <a:schemeClr val="tx1"/>
                          </a:solidFill>
                          <a:effectLst/>
                        </a:rPr>
                        <a:t>Bases de Datos</a:t>
                      </a:r>
                      <a:endParaRPr lang="es-VE" sz="105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b="1" dirty="0">
                          <a:solidFill>
                            <a:schemeClr val="bg1"/>
                          </a:solidFill>
                          <a:effectLst/>
                        </a:rPr>
                        <a:t>ilimitado</a:t>
                      </a:r>
                      <a:endParaRPr lang="es-VE" sz="105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38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b="1" dirty="0">
                          <a:solidFill>
                            <a:schemeClr val="tx1"/>
                          </a:solidFill>
                          <a:effectLst/>
                        </a:rPr>
                        <a:t>Cuentas de Email</a:t>
                      </a:r>
                      <a:endParaRPr lang="es-VE" sz="105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VE" sz="1200" b="1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s-VE" sz="105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93373" y="1379200"/>
            <a:ext cx="7422765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Factibilidad Técnica. </a:t>
            </a:r>
            <a:r>
              <a:rPr kumimoji="0" lang="es-VE" sz="13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Cloud Server</a:t>
            </a:r>
            <a:r>
              <a:rPr kumimoji="0" lang="es-VE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s-VE" sz="13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993566"/>
              </p:ext>
            </p:extLst>
          </p:nvPr>
        </p:nvGraphicFramePr>
        <p:xfrm>
          <a:off x="1372060" y="5232799"/>
          <a:ext cx="6111816" cy="9549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5538"/>
                <a:gridCol w="3056278"/>
              </a:tblGrid>
              <a:tr h="2386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Software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Versión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8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Procesador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 b="1">
                          <a:effectLst/>
                        </a:rPr>
                        <a:t>Intel Core I3</a:t>
                      </a:r>
                      <a:endParaRPr lang="es-V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8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RAM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 b="1">
                          <a:effectLst/>
                        </a:rPr>
                        <a:t>6GB</a:t>
                      </a:r>
                      <a:endParaRPr lang="es-V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8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 dirty="0">
                          <a:effectLst/>
                        </a:rPr>
                        <a:t>Capacidad de Almacenamiento</a:t>
                      </a:r>
                      <a:endParaRPr lang="es-V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 b="1" dirty="0">
                          <a:effectLst/>
                        </a:rPr>
                        <a:t>500GB</a:t>
                      </a:r>
                      <a:endParaRPr lang="es-VE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Rectángulo 9"/>
          <p:cNvSpPr/>
          <p:nvPr/>
        </p:nvSpPr>
        <p:spPr>
          <a:xfrm>
            <a:off x="1293373" y="4922213"/>
            <a:ext cx="404989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13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Factibilidad Técnica Equipo de Desarrollo (</a:t>
            </a:r>
            <a:r>
              <a:rPr lang="es-VE" sz="1300" b="1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hardware</a:t>
            </a:r>
            <a:r>
              <a:rPr lang="es-VE" sz="13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).</a:t>
            </a:r>
            <a:endParaRPr lang="es-VE" sz="1300" dirty="0">
              <a:solidFill>
                <a:schemeClr val="bg1"/>
              </a:solidFill>
            </a:endParaRPr>
          </a:p>
        </p:txBody>
      </p:sp>
      <p:pic>
        <p:nvPicPr>
          <p:cNvPr id="2055" name="Picture 7" descr="Resultado de imagen para servidore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732" y="2224464"/>
            <a:ext cx="2383439" cy="203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810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994928" y="426214"/>
            <a:ext cx="3755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latin typeface="Calibi"/>
              </a:rPr>
              <a:t>Factibilidad </a:t>
            </a:r>
            <a:r>
              <a:rPr lang="es-ES" sz="2000" b="1" dirty="0" smtClean="0">
                <a:solidFill>
                  <a:schemeClr val="bg1"/>
                </a:solidFill>
                <a:latin typeface="Calibi"/>
              </a:rPr>
              <a:t>Técnica</a:t>
            </a:r>
            <a:endParaRPr lang="es-VE" sz="2000" b="1" dirty="0">
              <a:solidFill>
                <a:schemeClr val="bg1"/>
              </a:solidFill>
              <a:latin typeface="Calibi"/>
            </a:endParaRPr>
          </a:p>
        </p:txBody>
      </p:sp>
      <p:pic>
        <p:nvPicPr>
          <p:cNvPr id="5" name="Imagen 5" descr="http://upload.wikimedia.org/wikipedia/en/0/02/UAH_LOGO_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6" y="228600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251237"/>
              </p:ext>
            </p:extLst>
          </p:nvPr>
        </p:nvGraphicFramePr>
        <p:xfrm>
          <a:off x="1675636" y="2302769"/>
          <a:ext cx="7024481" cy="17454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11815"/>
                <a:gridCol w="3512666"/>
              </a:tblGrid>
              <a:tr h="2454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Software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Versión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4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Manejador de Base de Datos MySQL  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 b="1" smtClean="0">
                          <a:effectLst/>
                        </a:rPr>
                        <a:t>Vers. 5.6.17</a:t>
                      </a:r>
                      <a:endParaRPr lang="es-VE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56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Lenguaje de Programación PHP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 b="1" smtClean="0">
                          <a:effectLst/>
                        </a:rPr>
                        <a:t>Vers. 7.1.9</a:t>
                      </a:r>
                      <a:endParaRPr lang="es-VE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56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Servidor Apache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 b="1" smtClean="0">
                          <a:effectLst/>
                        </a:rPr>
                        <a:t>Vers. 2.4.27</a:t>
                      </a:r>
                      <a:endParaRPr lang="es-VE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4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>
                          <a:effectLst/>
                        </a:rPr>
                        <a:t>Servicio de Streaming a través de la plataforma YouTube.</a:t>
                      </a:r>
                      <a:endParaRPr lang="es-V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VE" sz="1200" b="1" dirty="0" smtClean="0">
                          <a:effectLst/>
                        </a:rPr>
                        <a:t>------------------</a:t>
                      </a:r>
                      <a:endParaRPr lang="es-VE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1606037" y="2001461"/>
            <a:ext cx="244829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s-VE" sz="13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Factibilidad Técnica (</a:t>
            </a:r>
            <a:r>
              <a:rPr lang="es-VE" sz="1300" b="1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s-VE" sz="13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s-VE" sz="13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5" descr="Resultado de imagen para programadore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777" y="2561426"/>
            <a:ext cx="1318118" cy="131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78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994928" y="426214"/>
            <a:ext cx="3755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latin typeface="Calibi"/>
              </a:rPr>
              <a:t>Factibilidad Operativa</a:t>
            </a:r>
            <a:endParaRPr lang="es-VE" sz="2000" b="1" dirty="0">
              <a:solidFill>
                <a:schemeClr val="bg1"/>
              </a:solidFill>
              <a:latin typeface="Calibi"/>
            </a:endParaRPr>
          </a:p>
        </p:txBody>
      </p:sp>
      <p:pic>
        <p:nvPicPr>
          <p:cNvPr id="5" name="Imagen 5" descr="http://upload.wikimedia.org/wikipedia/en/0/02/UAH_LOGO_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6" y="228600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976115" y="2422300"/>
            <a:ext cx="87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Incorporación de Usuarios. </a:t>
            </a:r>
            <a:endParaRPr lang="es-VE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2" descr="Resultado de imagen para check gif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26" y="2395098"/>
            <a:ext cx="585089" cy="67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554539" y="1780491"/>
            <a:ext cx="87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Inducción por parte del Programador.</a:t>
            </a:r>
            <a:endParaRPr lang="es-VE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2" descr="Resultado de imagen para check gif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50" y="1753289"/>
            <a:ext cx="585089" cy="67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2193199" y="3341108"/>
            <a:ext cx="87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VE" b="1" dirty="0">
                <a:solidFill>
                  <a:schemeClr val="bg1"/>
                </a:solidFill>
                <a:latin typeface="Calibri" panose="020F0502020204030204" pitchFamily="34" charset="0"/>
              </a:rPr>
              <a:t>I</a:t>
            </a:r>
            <a:r>
              <a:rPr lang="es-VE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mplementar </a:t>
            </a:r>
            <a:r>
              <a:rPr lang="es-VE" b="1" dirty="0">
                <a:solidFill>
                  <a:schemeClr val="bg1"/>
                </a:solidFill>
                <a:latin typeface="Calibri" panose="020F0502020204030204" pitchFamily="34" charset="0"/>
              </a:rPr>
              <a:t>la plataforma de manera </a:t>
            </a:r>
            <a:r>
              <a:rPr lang="es-VE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gradual.</a:t>
            </a:r>
            <a:endParaRPr lang="es-VE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1" name="Picture 2" descr="Resultado de imagen para check gif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031" y="3036907"/>
            <a:ext cx="585089" cy="67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5340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171636006"/>
              </p:ext>
            </p:extLst>
          </p:nvPr>
        </p:nvGraphicFramePr>
        <p:xfrm>
          <a:off x="1751584" y="228601"/>
          <a:ext cx="4088384" cy="3133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3942717966"/>
              </p:ext>
            </p:extLst>
          </p:nvPr>
        </p:nvGraphicFramePr>
        <p:xfrm>
          <a:off x="5439668" y="228606"/>
          <a:ext cx="5508752" cy="6266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1" name="Imagen 5" descr="http://upload.wikimedia.org/wikipedia/en/0/02/UAH_LOGO_.jpg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6" y="228600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5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456567" y="426214"/>
            <a:ext cx="3755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latin typeface="Calibi"/>
              </a:rPr>
              <a:t>Diagramas</a:t>
            </a:r>
            <a:endParaRPr lang="es-VE" sz="2000" b="1" dirty="0">
              <a:solidFill>
                <a:schemeClr val="bg1"/>
              </a:solidFill>
              <a:latin typeface="Calibi"/>
            </a:endParaRPr>
          </a:p>
        </p:txBody>
      </p:sp>
      <p:pic>
        <p:nvPicPr>
          <p:cNvPr id="5" name="Imagen 5" descr="http://upload.wikimedia.org/wikipedia/en/0/02/UAH_LOGO_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6" y="228600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C:\Users\programador3\Downloads\ishikagu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29" y="1223963"/>
            <a:ext cx="7283296" cy="4724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379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5" descr="http://upload.wikimedia.org/wikipedia/en/0/02/UAH_LOGO_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6" y="228600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D:\documentos\Ingenieria\seminario\Seminario\2_tres_marias\modelo genera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" y="1133336"/>
            <a:ext cx="8732218" cy="3900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9798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:\documentos\Ingenieria\seminario\Seminario\2_tres_marias\modulo_usuario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211" y="1676583"/>
            <a:ext cx="7377342" cy="414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http://upload.wikimedia.org/wikipedia/en/0/02/UAH_LOGO_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6" y="228600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662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917" y="1714127"/>
            <a:ext cx="4172505" cy="3967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72" y="1658651"/>
            <a:ext cx="4225383" cy="4023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http://upload.wikimedia.org/wikipedia/en/0/02/UAH_LOGO_.jp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6" y="228600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2266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:\documentos\Ingenieria\seminario\Seminario\2_tres_marias\modulo_curso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965" y="1413051"/>
            <a:ext cx="6408704" cy="4277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5" descr="http://upload.wikimedia.org/wikipedia/en/0/02/UAH_LOGO_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6" y="228600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302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:\documentos\Ingenieria\seminario\Seminario\2_tres_marias\modulo_aulas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854" y="1438183"/>
            <a:ext cx="6205491" cy="490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5" descr="http://upload.wikimedia.org/wikipedia/en/0/02/UAH_LOGO_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6" y="228600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253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:\documentos\Ingenieria\seminario\Seminario\2_tres_marias\modulo_aulas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993" y="1569304"/>
            <a:ext cx="7257226" cy="4982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5" descr="http://upload.wikimedia.org/wikipedia/en/0/02/UAH_LOGO_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6" y="228600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7178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48404" y="426214"/>
            <a:ext cx="3755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Calibi"/>
              </a:rPr>
              <a:t>EL PROBLEMA</a:t>
            </a:r>
            <a:endParaRPr lang="es-VE" sz="2000" b="1" dirty="0">
              <a:solidFill>
                <a:schemeClr val="bg1"/>
              </a:solidFill>
              <a:latin typeface="Calibi"/>
            </a:endParaRPr>
          </a:p>
        </p:txBody>
      </p:sp>
      <p:pic>
        <p:nvPicPr>
          <p:cNvPr id="3076" name="Picture 4" descr="Resultado de imagen para procesos manua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4" y="1485557"/>
            <a:ext cx="4645915" cy="154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976" y="1485557"/>
            <a:ext cx="3841243" cy="154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742949" y="2995297"/>
            <a:ext cx="29382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b="1" dirty="0">
                <a:solidFill>
                  <a:schemeClr val="bg1"/>
                </a:solidFill>
                <a:latin typeface="Calibri" panose="020F0502020204030204" pitchFamily="34" charset="0"/>
              </a:rPr>
              <a:t>Evaluaciones</a:t>
            </a:r>
            <a:endParaRPr lang="es-VE" sz="1801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625972" y="2972955"/>
            <a:ext cx="29382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b="1" dirty="0">
                <a:solidFill>
                  <a:schemeClr val="bg1"/>
                </a:solidFill>
                <a:latin typeface="Calibri" panose="020F0502020204030204" pitchFamily="34" charset="0"/>
              </a:rPr>
              <a:t>Inscripciones</a:t>
            </a:r>
            <a:endParaRPr lang="es-VE" sz="1801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791579" y="5038040"/>
            <a:ext cx="29382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b="1" dirty="0">
                <a:solidFill>
                  <a:schemeClr val="bg1"/>
                </a:solidFill>
                <a:latin typeface="Calibri" panose="020F0502020204030204" pitchFamily="34" charset="0"/>
              </a:rPr>
              <a:t>Asistencia </a:t>
            </a:r>
            <a:endParaRPr lang="es-VE" sz="1801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3082" name="Picture 10" descr="Resultado de imagen para asistencia cl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74" y="4064394"/>
            <a:ext cx="3092812" cy="231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5" descr="http://upload.wikimedia.org/wikipedia/en/0/02/UAH_LOGO_.jpg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6" y="228600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973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594642" y="426214"/>
            <a:ext cx="3755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Calibi"/>
              </a:rPr>
              <a:t>Objetivo General</a:t>
            </a:r>
            <a:endParaRPr lang="es-VE" sz="2000" b="1" dirty="0">
              <a:solidFill>
                <a:schemeClr val="bg1"/>
              </a:solidFill>
              <a:latin typeface="Calibi"/>
            </a:endParaRPr>
          </a:p>
        </p:txBody>
      </p:sp>
      <p:pic>
        <p:nvPicPr>
          <p:cNvPr id="10" name="Imagen 5" descr="http://upload.wikimedia.org/wikipedia/en/0/02/UAH_LOGO_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6" y="228600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846274470"/>
              </p:ext>
            </p:extLst>
          </p:nvPr>
        </p:nvGraphicFramePr>
        <p:xfrm>
          <a:off x="2319383" y="42621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003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77522" y="426214"/>
            <a:ext cx="3755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Calibi"/>
              </a:rPr>
              <a:t>Objetivos Específicos</a:t>
            </a:r>
            <a:endParaRPr lang="es-VE" sz="2000" b="1" dirty="0">
              <a:solidFill>
                <a:schemeClr val="bg1"/>
              </a:solidFill>
              <a:latin typeface="Calibi"/>
            </a:endParaRPr>
          </a:p>
        </p:txBody>
      </p:sp>
      <p:pic>
        <p:nvPicPr>
          <p:cNvPr id="10" name="Imagen 5" descr="http://upload.wikimedia.org/wikipedia/en/0/02/UAH_LOGO_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6" y="228600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484796040"/>
              </p:ext>
            </p:extLst>
          </p:nvPr>
        </p:nvGraphicFramePr>
        <p:xfrm>
          <a:off x="2084252" y="82632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276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915373" y="426214"/>
            <a:ext cx="4314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Calibi"/>
              </a:rPr>
              <a:t>Justificación de la Investigación</a:t>
            </a:r>
            <a:endParaRPr lang="es-VE" sz="2000" b="1" dirty="0">
              <a:solidFill>
                <a:schemeClr val="bg1"/>
              </a:solidFill>
              <a:latin typeface="Calibi"/>
            </a:endParaRPr>
          </a:p>
        </p:txBody>
      </p:sp>
      <p:pic>
        <p:nvPicPr>
          <p:cNvPr id="5" name="Imagen 5" descr="http://upload.wikimedia.org/wikipedia/en/0/02/UAH_LOGO_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6" y="228600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sultado de imagen para impacto inter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74" y="1456510"/>
            <a:ext cx="3133129" cy="171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4171406" y="1851618"/>
            <a:ext cx="6096000" cy="9237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VE" sz="1801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Impacto que internet y los sistemas informáticos tienen en la vida diaria de todos los venezolanos, sobre todo en los estudiantes universitarios.</a:t>
            </a:r>
            <a:endParaRPr lang="es-VE" sz="1801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6148" name="Picture 4" descr="Resultado de imagen para impacto inter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74" y="3602622"/>
            <a:ext cx="3133129" cy="191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5934842" y="4702486"/>
            <a:ext cx="3021981" cy="1015921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s-ES" sz="3001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60% tiempos </a:t>
            </a:r>
          </a:p>
          <a:p>
            <a:pPr algn="ctr"/>
            <a:r>
              <a:rPr lang="es-ES" sz="3001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 aprendizaje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4319451" y="3800236"/>
            <a:ext cx="6096000" cy="12008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VE" sz="1801" b="1" i="1" dirty="0">
                <a:solidFill>
                  <a:schemeClr val="bg1"/>
                </a:solidFill>
                <a:latin typeface="Calibri" panose="020F0502020204030204" pitchFamily="34" charset="0"/>
              </a:rPr>
              <a:t>Online Business </a:t>
            </a:r>
            <a:r>
              <a:rPr lang="es-VE" sz="1801" b="1" i="1" dirty="0" err="1">
                <a:solidFill>
                  <a:schemeClr val="bg1"/>
                </a:solidFill>
                <a:latin typeface="Calibri" panose="020F0502020204030204" pitchFamily="34" charset="0"/>
              </a:rPr>
              <a:t>School</a:t>
            </a:r>
            <a:r>
              <a:rPr lang="es-VE" sz="1801" b="1" dirty="0">
                <a:solidFill>
                  <a:schemeClr val="bg1"/>
                </a:solidFill>
                <a:latin typeface="Calibri" panose="020F0502020204030204" pitchFamily="34" charset="0"/>
              </a:rPr>
              <a:t> uno de los portales </a:t>
            </a:r>
            <a:r>
              <a:rPr lang="es-VE" sz="1801" b="1" i="1" dirty="0">
                <a:solidFill>
                  <a:schemeClr val="bg1"/>
                </a:solidFill>
                <a:latin typeface="Calibri" panose="020F0502020204030204" pitchFamily="34" charset="0"/>
              </a:rPr>
              <a:t>e-</a:t>
            </a:r>
            <a:r>
              <a:rPr lang="es-VE" sz="1801" b="1" i="1" dirty="0" err="1">
                <a:solidFill>
                  <a:schemeClr val="bg1"/>
                </a:solidFill>
                <a:latin typeface="Calibri" panose="020F0502020204030204" pitchFamily="34" charset="0"/>
              </a:rPr>
              <a:t>learning</a:t>
            </a:r>
            <a:r>
              <a:rPr lang="es-VE" sz="1801" b="1" dirty="0">
                <a:solidFill>
                  <a:schemeClr val="bg1"/>
                </a:solidFill>
                <a:latin typeface="Calibri" panose="020F0502020204030204" pitchFamily="34" charset="0"/>
              </a:rPr>
              <a:t> más reconocidos en el mundo enfocado a los estudiantes universitarios asegura que los sistemas </a:t>
            </a:r>
            <a:r>
              <a:rPr lang="es-VE" sz="1801" b="1" i="1" dirty="0">
                <a:solidFill>
                  <a:schemeClr val="bg1"/>
                </a:solidFill>
                <a:latin typeface="Calibri" panose="020F0502020204030204" pitchFamily="34" charset="0"/>
              </a:rPr>
              <a:t>e-</a:t>
            </a:r>
            <a:r>
              <a:rPr lang="es-VE" sz="1801" b="1" i="1" dirty="0" err="1">
                <a:solidFill>
                  <a:schemeClr val="bg1"/>
                </a:solidFill>
                <a:latin typeface="Calibri" panose="020F0502020204030204" pitchFamily="34" charset="0"/>
              </a:rPr>
              <a:t>learning</a:t>
            </a:r>
            <a:r>
              <a:rPr lang="es-VE" sz="1801" b="1" dirty="0">
                <a:solidFill>
                  <a:schemeClr val="bg1"/>
                </a:solidFill>
                <a:latin typeface="Calibri" panose="020F0502020204030204" pitchFamily="34" charset="0"/>
              </a:rPr>
              <a:t> puede reducir hasta… </a:t>
            </a:r>
          </a:p>
        </p:txBody>
      </p:sp>
    </p:spTree>
    <p:extLst>
      <p:ext uri="{BB962C8B-B14F-4D97-AF65-F5344CB8AC3E}">
        <p14:creationId xmlns:p14="http://schemas.microsoft.com/office/powerpoint/2010/main" val="301024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1" y="1183843"/>
            <a:ext cx="4898572" cy="466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742" y="1023939"/>
            <a:ext cx="1175659" cy="100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556406" y="1339896"/>
            <a:ext cx="30697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b="1" dirty="0">
                <a:solidFill>
                  <a:schemeClr val="bg1"/>
                </a:solidFill>
                <a:latin typeface="Calibri" panose="020F0502020204030204" pitchFamily="34" charset="0"/>
              </a:rPr>
              <a:t>Inscripción de Alumnos</a:t>
            </a:r>
            <a:endParaRPr lang="es-VE" sz="1801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4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742" y="2341144"/>
            <a:ext cx="1175659" cy="100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2556406" y="2657099"/>
            <a:ext cx="30697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b="1" dirty="0">
                <a:solidFill>
                  <a:schemeClr val="bg1"/>
                </a:solidFill>
                <a:latin typeface="Calibri" panose="020F0502020204030204" pitchFamily="34" charset="0"/>
              </a:rPr>
              <a:t>Evaluaciones</a:t>
            </a:r>
            <a:endParaRPr lang="es-VE" sz="1801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4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742" y="3658346"/>
            <a:ext cx="1175659" cy="100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2556406" y="3974302"/>
            <a:ext cx="30697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b="1" dirty="0">
                <a:solidFill>
                  <a:schemeClr val="bg1"/>
                </a:solidFill>
                <a:latin typeface="Calibri" panose="020F0502020204030204" pitchFamily="34" charset="0"/>
              </a:rPr>
              <a:t>Material</a:t>
            </a:r>
            <a:endParaRPr lang="es-VE" sz="1801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1" name="Picture 4" descr="Imagen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68" y="5002465"/>
            <a:ext cx="1175659" cy="100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2582526" y="5318417"/>
            <a:ext cx="30697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1" b="1" dirty="0">
                <a:solidFill>
                  <a:schemeClr val="bg1"/>
                </a:solidFill>
                <a:latin typeface="Calibri" panose="020F0502020204030204" pitchFamily="34" charset="0"/>
              </a:rPr>
              <a:t>Clases Magistrales</a:t>
            </a:r>
            <a:endParaRPr lang="es-VE" sz="1801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Imagen 5" descr="http://upload.wikimedia.org/wikipedia/en/0/02/UAH_LOGO_.jp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6" y="228600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3759925" y="325085"/>
            <a:ext cx="4314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Calibi"/>
              </a:rPr>
              <a:t>Justificación de la Investigación</a:t>
            </a:r>
            <a:endParaRPr lang="es-VE" sz="2000" b="1" dirty="0">
              <a:solidFill>
                <a:schemeClr val="bg1"/>
              </a:solidFill>
              <a:latin typeface="Calibi"/>
            </a:endParaRPr>
          </a:p>
        </p:txBody>
      </p:sp>
    </p:spTree>
    <p:extLst>
      <p:ext uri="{BB962C8B-B14F-4D97-AF65-F5344CB8AC3E}">
        <p14:creationId xmlns:p14="http://schemas.microsoft.com/office/powerpoint/2010/main" val="1899518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610314765"/>
              </p:ext>
            </p:extLst>
          </p:nvPr>
        </p:nvGraphicFramePr>
        <p:xfrm>
          <a:off x="1431110" y="859161"/>
          <a:ext cx="10181772" cy="5868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4062550" y="426214"/>
            <a:ext cx="4470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Calibi"/>
              </a:rPr>
              <a:t>Antecedentes de la Investigación</a:t>
            </a:r>
            <a:endParaRPr lang="es-VE" sz="2000" b="1" dirty="0">
              <a:solidFill>
                <a:schemeClr val="bg1"/>
              </a:solidFill>
              <a:latin typeface="Calibi"/>
            </a:endParaRPr>
          </a:p>
        </p:txBody>
      </p:sp>
      <p:pic>
        <p:nvPicPr>
          <p:cNvPr id="6" name="Imagen 5" descr="http://upload.wikimedia.org/wikipedia/en/0/02/UAH_LOGO_.jpg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6" y="228600"/>
            <a:ext cx="903287" cy="79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634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1">
      <a:dk1>
        <a:sysClr val="windowText" lastClr="000000"/>
      </a:dk1>
      <a:lt1>
        <a:sysClr val="window" lastClr="FFFFFF"/>
      </a:lt1>
      <a:dk2>
        <a:srgbClr val="EBEBEB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514</TotalTime>
  <Words>1373</Words>
  <Application>Microsoft Office PowerPoint</Application>
  <PresentationFormat>Panorámica</PresentationFormat>
  <Paragraphs>247</Paragraphs>
  <Slides>36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4" baseType="lpstr">
      <vt:lpstr>Arial</vt:lpstr>
      <vt:lpstr>Calibi</vt:lpstr>
      <vt:lpstr>Calibri</vt:lpstr>
      <vt:lpstr>Century Gothic</vt:lpstr>
      <vt:lpstr>Times New Roman</vt:lpstr>
      <vt:lpstr>Wingdings</vt:lpstr>
      <vt:lpstr>Wingdings 3</vt:lpstr>
      <vt:lpstr>Ion</vt:lpstr>
      <vt:lpstr>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programador3</dc:creator>
  <cp:lastModifiedBy>programador3</cp:lastModifiedBy>
  <cp:revision>98</cp:revision>
  <dcterms:created xsi:type="dcterms:W3CDTF">2017-11-20T13:56:51Z</dcterms:created>
  <dcterms:modified xsi:type="dcterms:W3CDTF">2017-11-21T20:23:23Z</dcterms:modified>
</cp:coreProperties>
</file>