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CF1AC-8827-4430-8E62-B02DE8492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Sistema experto de biomédica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CEF90A-0274-473C-8F47-1E7CEE491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618922"/>
            <a:ext cx="8045373" cy="1102553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CLARISSA TUN</a:t>
            </a:r>
          </a:p>
          <a:p>
            <a:r>
              <a:rPr lang="es-MX" dirty="0"/>
              <a:t>ERICK GUSTAVO LUGO JUAREZ</a:t>
            </a:r>
          </a:p>
          <a:p>
            <a:r>
              <a:rPr lang="es-MX" dirty="0"/>
              <a:t>ZERÓN GARCÍA JUAN CARLOS</a:t>
            </a:r>
          </a:p>
        </p:txBody>
      </p:sp>
    </p:spTree>
    <p:extLst>
      <p:ext uri="{BB962C8B-B14F-4D97-AF65-F5344CB8AC3E}">
        <p14:creationId xmlns:p14="http://schemas.microsoft.com/office/powerpoint/2010/main" val="5855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464066-9293-4FE5-A20E-5D76A66B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99" y="804335"/>
            <a:ext cx="5095939" cy="1681709"/>
          </a:xfrm>
        </p:spPr>
        <p:txBody>
          <a:bodyPr>
            <a:normAutofit/>
          </a:bodyPr>
          <a:lstStyle/>
          <a:p>
            <a:r>
              <a:rPr lang="es-MX" dirty="0"/>
              <a:t>¿De qué trata?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1FDC264-1201-436C-919B-101837D6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72465" cy="6858000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3FDA879-2DB3-48D7-B0E2-D5BBC833D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335" y="0"/>
            <a:ext cx="3749040" cy="2546559"/>
          </a:xfrm>
          <a:custGeom>
            <a:avLst/>
            <a:gdLst>
              <a:gd name="connsiteX0" fmla="*/ 130498 w 3749040"/>
              <a:gd name="connsiteY0" fmla="*/ 0 h 2546559"/>
              <a:gd name="connsiteX1" fmla="*/ 3618544 w 3749040"/>
              <a:gd name="connsiteY1" fmla="*/ 0 h 2546559"/>
              <a:gd name="connsiteX2" fmla="*/ 3621723 w 3749040"/>
              <a:gd name="connsiteY2" fmla="*/ 24670 h 2546559"/>
              <a:gd name="connsiteX3" fmla="*/ 3622860 w 3749040"/>
              <a:gd name="connsiteY3" fmla="*/ 61098 h 2546559"/>
              <a:gd name="connsiteX4" fmla="*/ 3619447 w 3749040"/>
              <a:gd name="connsiteY4" fmla="*/ 99801 h 2546559"/>
              <a:gd name="connsiteX5" fmla="*/ 3614904 w 3749040"/>
              <a:gd name="connsiteY5" fmla="*/ 138506 h 2546559"/>
              <a:gd name="connsiteX6" fmla="*/ 3609219 w 3749040"/>
              <a:gd name="connsiteY6" fmla="*/ 177213 h 2546559"/>
              <a:gd name="connsiteX7" fmla="*/ 3604672 w 3749040"/>
              <a:gd name="connsiteY7" fmla="*/ 215915 h 2546559"/>
              <a:gd name="connsiteX8" fmla="*/ 3602397 w 3749040"/>
              <a:gd name="connsiteY8" fmla="*/ 254619 h 2546559"/>
              <a:gd name="connsiteX9" fmla="*/ 3602397 w 3749040"/>
              <a:gd name="connsiteY9" fmla="*/ 292185 h 2546559"/>
              <a:gd name="connsiteX10" fmla="*/ 3606943 w 3749040"/>
              <a:gd name="connsiteY10" fmla="*/ 327474 h 2546559"/>
              <a:gd name="connsiteX11" fmla="*/ 3616039 w 3749040"/>
              <a:gd name="connsiteY11" fmla="*/ 362763 h 2546559"/>
              <a:gd name="connsiteX12" fmla="*/ 3629679 w 3749040"/>
              <a:gd name="connsiteY12" fmla="*/ 395775 h 2546559"/>
              <a:gd name="connsiteX13" fmla="*/ 3646732 w 3749040"/>
              <a:gd name="connsiteY13" fmla="*/ 429926 h 2546559"/>
              <a:gd name="connsiteX14" fmla="*/ 3666058 w 3749040"/>
              <a:gd name="connsiteY14" fmla="*/ 464078 h 2546559"/>
              <a:gd name="connsiteX15" fmla="*/ 3686517 w 3749040"/>
              <a:gd name="connsiteY15" fmla="*/ 498228 h 2546559"/>
              <a:gd name="connsiteX16" fmla="*/ 3705843 w 3749040"/>
              <a:gd name="connsiteY16" fmla="*/ 531241 h 2546559"/>
              <a:gd name="connsiteX17" fmla="*/ 3722895 w 3749040"/>
              <a:gd name="connsiteY17" fmla="*/ 566531 h 2546559"/>
              <a:gd name="connsiteX18" fmla="*/ 3736535 w 3749040"/>
              <a:gd name="connsiteY18" fmla="*/ 600680 h 2546559"/>
              <a:gd name="connsiteX19" fmla="*/ 3745631 w 3749040"/>
              <a:gd name="connsiteY19" fmla="*/ 635969 h 2546559"/>
              <a:gd name="connsiteX20" fmla="*/ 3749040 w 3749040"/>
              <a:gd name="connsiteY20" fmla="*/ 672396 h 2546559"/>
              <a:gd name="connsiteX21" fmla="*/ 3745631 w 3749040"/>
              <a:gd name="connsiteY21" fmla="*/ 708823 h 2546559"/>
              <a:gd name="connsiteX22" fmla="*/ 3736535 w 3749040"/>
              <a:gd name="connsiteY22" fmla="*/ 744112 h 2546559"/>
              <a:gd name="connsiteX23" fmla="*/ 3722895 w 3749040"/>
              <a:gd name="connsiteY23" fmla="*/ 778266 h 2546559"/>
              <a:gd name="connsiteX24" fmla="*/ 3705843 w 3749040"/>
              <a:gd name="connsiteY24" fmla="*/ 813552 h 2546559"/>
              <a:gd name="connsiteX25" fmla="*/ 3686517 w 3749040"/>
              <a:gd name="connsiteY25" fmla="*/ 846567 h 2546559"/>
              <a:gd name="connsiteX26" fmla="*/ 3666058 w 3749040"/>
              <a:gd name="connsiteY26" fmla="*/ 880719 h 2546559"/>
              <a:gd name="connsiteX27" fmla="*/ 3646732 w 3749040"/>
              <a:gd name="connsiteY27" fmla="*/ 914868 h 2546559"/>
              <a:gd name="connsiteX28" fmla="*/ 3629679 w 3749040"/>
              <a:gd name="connsiteY28" fmla="*/ 949019 h 2546559"/>
              <a:gd name="connsiteX29" fmla="*/ 3616039 w 3749040"/>
              <a:gd name="connsiteY29" fmla="*/ 982030 h 2546559"/>
              <a:gd name="connsiteX30" fmla="*/ 3606943 w 3749040"/>
              <a:gd name="connsiteY30" fmla="*/ 1017321 h 2546559"/>
              <a:gd name="connsiteX31" fmla="*/ 3602397 w 3749040"/>
              <a:gd name="connsiteY31" fmla="*/ 1052609 h 2546559"/>
              <a:gd name="connsiteX32" fmla="*/ 3602397 w 3749040"/>
              <a:gd name="connsiteY32" fmla="*/ 1090175 h 2546559"/>
              <a:gd name="connsiteX33" fmla="*/ 3604672 w 3749040"/>
              <a:gd name="connsiteY33" fmla="*/ 1128878 h 2546559"/>
              <a:gd name="connsiteX34" fmla="*/ 3609219 w 3749040"/>
              <a:gd name="connsiteY34" fmla="*/ 1167584 h 2546559"/>
              <a:gd name="connsiteX35" fmla="*/ 3614904 w 3749040"/>
              <a:gd name="connsiteY35" fmla="*/ 1206288 h 2546559"/>
              <a:gd name="connsiteX36" fmla="*/ 3619447 w 3749040"/>
              <a:gd name="connsiteY36" fmla="*/ 1244994 h 2546559"/>
              <a:gd name="connsiteX37" fmla="*/ 3622860 w 3749040"/>
              <a:gd name="connsiteY37" fmla="*/ 1283697 h 2546559"/>
              <a:gd name="connsiteX38" fmla="*/ 3621723 w 3749040"/>
              <a:gd name="connsiteY38" fmla="*/ 1320125 h 2546559"/>
              <a:gd name="connsiteX39" fmla="*/ 3617176 w 3749040"/>
              <a:gd name="connsiteY39" fmla="*/ 1355414 h 2546559"/>
              <a:gd name="connsiteX40" fmla="*/ 3606943 w 3749040"/>
              <a:gd name="connsiteY40" fmla="*/ 1389564 h 2546559"/>
              <a:gd name="connsiteX41" fmla="*/ 3592167 w 3749040"/>
              <a:gd name="connsiteY41" fmla="*/ 1418023 h 2546559"/>
              <a:gd name="connsiteX42" fmla="*/ 3572844 w 3749040"/>
              <a:gd name="connsiteY42" fmla="*/ 1445343 h 2546559"/>
              <a:gd name="connsiteX43" fmla="*/ 3550106 w 3749040"/>
              <a:gd name="connsiteY43" fmla="*/ 1469249 h 2546559"/>
              <a:gd name="connsiteX44" fmla="*/ 3523960 w 3749040"/>
              <a:gd name="connsiteY44" fmla="*/ 1493153 h 2546559"/>
              <a:gd name="connsiteX45" fmla="*/ 3496679 w 3749040"/>
              <a:gd name="connsiteY45" fmla="*/ 1514782 h 2546559"/>
              <a:gd name="connsiteX46" fmla="*/ 3468261 w 3749040"/>
              <a:gd name="connsiteY46" fmla="*/ 1536411 h 2546559"/>
              <a:gd name="connsiteX47" fmla="*/ 3439842 w 3749040"/>
              <a:gd name="connsiteY47" fmla="*/ 1558040 h 2546559"/>
              <a:gd name="connsiteX48" fmla="*/ 3411423 w 3749040"/>
              <a:gd name="connsiteY48" fmla="*/ 1579669 h 2546559"/>
              <a:gd name="connsiteX49" fmla="*/ 3385277 w 3749040"/>
              <a:gd name="connsiteY49" fmla="*/ 1602436 h 2546559"/>
              <a:gd name="connsiteX50" fmla="*/ 3362541 w 3749040"/>
              <a:gd name="connsiteY50" fmla="*/ 1628619 h 2546559"/>
              <a:gd name="connsiteX51" fmla="*/ 3342079 w 3749040"/>
              <a:gd name="connsiteY51" fmla="*/ 1653663 h 2546559"/>
              <a:gd name="connsiteX52" fmla="*/ 3326165 w 3749040"/>
              <a:gd name="connsiteY52" fmla="*/ 1682121 h 2546559"/>
              <a:gd name="connsiteX53" fmla="*/ 3312523 w 3749040"/>
              <a:gd name="connsiteY53" fmla="*/ 1712856 h 2546559"/>
              <a:gd name="connsiteX54" fmla="*/ 3301157 w 3749040"/>
              <a:gd name="connsiteY54" fmla="*/ 1745870 h 2546559"/>
              <a:gd name="connsiteX55" fmla="*/ 3290925 w 3749040"/>
              <a:gd name="connsiteY55" fmla="*/ 1780020 h 2546559"/>
              <a:gd name="connsiteX56" fmla="*/ 3281831 w 3749040"/>
              <a:gd name="connsiteY56" fmla="*/ 1814172 h 2546559"/>
              <a:gd name="connsiteX57" fmla="*/ 3272738 w 3749040"/>
              <a:gd name="connsiteY57" fmla="*/ 1849462 h 2546559"/>
              <a:gd name="connsiteX58" fmla="*/ 3262507 w 3749040"/>
              <a:gd name="connsiteY58" fmla="*/ 1882473 h 2546559"/>
              <a:gd name="connsiteX59" fmla="*/ 3251139 w 3749040"/>
              <a:gd name="connsiteY59" fmla="*/ 1915485 h 2546559"/>
              <a:gd name="connsiteX60" fmla="*/ 3237498 w 3749040"/>
              <a:gd name="connsiteY60" fmla="*/ 1946222 h 2546559"/>
              <a:gd name="connsiteX61" fmla="*/ 3220445 w 3749040"/>
              <a:gd name="connsiteY61" fmla="*/ 1973544 h 2546559"/>
              <a:gd name="connsiteX62" fmla="*/ 3199985 w 3749040"/>
              <a:gd name="connsiteY62" fmla="*/ 1998585 h 2546559"/>
              <a:gd name="connsiteX63" fmla="*/ 3174973 w 3749040"/>
              <a:gd name="connsiteY63" fmla="*/ 2019077 h 2546559"/>
              <a:gd name="connsiteX64" fmla="*/ 3147691 w 3749040"/>
              <a:gd name="connsiteY64" fmla="*/ 2036151 h 2546559"/>
              <a:gd name="connsiteX65" fmla="*/ 3117002 w 3749040"/>
              <a:gd name="connsiteY65" fmla="*/ 2049811 h 2546559"/>
              <a:gd name="connsiteX66" fmla="*/ 3084033 w 3749040"/>
              <a:gd name="connsiteY66" fmla="*/ 2061196 h 2546559"/>
              <a:gd name="connsiteX67" fmla="*/ 3051068 w 3749040"/>
              <a:gd name="connsiteY67" fmla="*/ 2071440 h 2546559"/>
              <a:gd name="connsiteX68" fmla="*/ 3015827 w 3749040"/>
              <a:gd name="connsiteY68" fmla="*/ 2080549 h 2546559"/>
              <a:gd name="connsiteX69" fmla="*/ 2981727 w 3749040"/>
              <a:gd name="connsiteY69" fmla="*/ 2089656 h 2546559"/>
              <a:gd name="connsiteX70" fmla="*/ 2947623 w 3749040"/>
              <a:gd name="connsiteY70" fmla="*/ 2099899 h 2546559"/>
              <a:gd name="connsiteX71" fmla="*/ 2914658 w 3749040"/>
              <a:gd name="connsiteY71" fmla="*/ 2111283 h 2546559"/>
              <a:gd name="connsiteX72" fmla="*/ 2883965 w 3749040"/>
              <a:gd name="connsiteY72" fmla="*/ 2124945 h 2546559"/>
              <a:gd name="connsiteX73" fmla="*/ 2855545 w 3749040"/>
              <a:gd name="connsiteY73" fmla="*/ 2140882 h 2546559"/>
              <a:gd name="connsiteX74" fmla="*/ 2830536 w 3749040"/>
              <a:gd name="connsiteY74" fmla="*/ 2161369 h 2546559"/>
              <a:gd name="connsiteX75" fmla="*/ 2804392 w 3749040"/>
              <a:gd name="connsiteY75" fmla="*/ 2184137 h 2546559"/>
              <a:gd name="connsiteX76" fmla="*/ 2781656 w 3749040"/>
              <a:gd name="connsiteY76" fmla="*/ 2210320 h 2546559"/>
              <a:gd name="connsiteX77" fmla="*/ 2760057 w 3749040"/>
              <a:gd name="connsiteY77" fmla="*/ 2237640 h 2546559"/>
              <a:gd name="connsiteX78" fmla="*/ 2738459 w 3749040"/>
              <a:gd name="connsiteY78" fmla="*/ 2266100 h 2546559"/>
              <a:gd name="connsiteX79" fmla="*/ 2716861 w 3749040"/>
              <a:gd name="connsiteY79" fmla="*/ 2294559 h 2546559"/>
              <a:gd name="connsiteX80" fmla="*/ 2695264 w 3749040"/>
              <a:gd name="connsiteY80" fmla="*/ 2321879 h 2546559"/>
              <a:gd name="connsiteX81" fmla="*/ 2671391 w 3749040"/>
              <a:gd name="connsiteY81" fmla="*/ 2348063 h 2546559"/>
              <a:gd name="connsiteX82" fmla="*/ 2647517 w 3749040"/>
              <a:gd name="connsiteY82" fmla="*/ 2370829 h 2546559"/>
              <a:gd name="connsiteX83" fmla="*/ 2620237 w 3749040"/>
              <a:gd name="connsiteY83" fmla="*/ 2390182 h 2546559"/>
              <a:gd name="connsiteX84" fmla="*/ 2591817 w 3749040"/>
              <a:gd name="connsiteY84" fmla="*/ 2404981 h 2546559"/>
              <a:gd name="connsiteX85" fmla="*/ 2557715 w 3749040"/>
              <a:gd name="connsiteY85" fmla="*/ 2415225 h 2546559"/>
              <a:gd name="connsiteX86" fmla="*/ 2522475 w 3749040"/>
              <a:gd name="connsiteY86" fmla="*/ 2419780 h 2546559"/>
              <a:gd name="connsiteX87" fmla="*/ 2486098 w 3749040"/>
              <a:gd name="connsiteY87" fmla="*/ 2420918 h 2546559"/>
              <a:gd name="connsiteX88" fmla="*/ 2447449 w 3749040"/>
              <a:gd name="connsiteY88" fmla="*/ 2417501 h 2546559"/>
              <a:gd name="connsiteX89" fmla="*/ 2408798 w 3749040"/>
              <a:gd name="connsiteY89" fmla="*/ 2412950 h 2546559"/>
              <a:gd name="connsiteX90" fmla="*/ 2370146 w 3749040"/>
              <a:gd name="connsiteY90" fmla="*/ 2407256 h 2546559"/>
              <a:gd name="connsiteX91" fmla="*/ 2331499 w 3749040"/>
              <a:gd name="connsiteY91" fmla="*/ 2402705 h 2546559"/>
              <a:gd name="connsiteX92" fmla="*/ 2292849 w 3749040"/>
              <a:gd name="connsiteY92" fmla="*/ 2400427 h 2546559"/>
              <a:gd name="connsiteX93" fmla="*/ 2255336 w 3749040"/>
              <a:gd name="connsiteY93" fmla="*/ 2400427 h 2546559"/>
              <a:gd name="connsiteX94" fmla="*/ 2220096 w 3749040"/>
              <a:gd name="connsiteY94" fmla="*/ 2404981 h 2546559"/>
              <a:gd name="connsiteX95" fmla="*/ 2184855 w 3749040"/>
              <a:gd name="connsiteY95" fmla="*/ 2414087 h 2546559"/>
              <a:gd name="connsiteX96" fmla="*/ 2150753 w 3749040"/>
              <a:gd name="connsiteY96" fmla="*/ 2427748 h 2546559"/>
              <a:gd name="connsiteX97" fmla="*/ 2116651 w 3749040"/>
              <a:gd name="connsiteY97" fmla="*/ 2445960 h 2546559"/>
              <a:gd name="connsiteX98" fmla="*/ 2082547 w 3749040"/>
              <a:gd name="connsiteY98" fmla="*/ 2464176 h 2546559"/>
              <a:gd name="connsiteX99" fmla="*/ 2048445 w 3749040"/>
              <a:gd name="connsiteY99" fmla="*/ 2484663 h 2546559"/>
              <a:gd name="connsiteX100" fmla="*/ 2015478 w 3749040"/>
              <a:gd name="connsiteY100" fmla="*/ 2504016 h 2546559"/>
              <a:gd name="connsiteX101" fmla="*/ 1980238 w 3749040"/>
              <a:gd name="connsiteY101" fmla="*/ 2521093 h 2546559"/>
              <a:gd name="connsiteX102" fmla="*/ 1946135 w 3749040"/>
              <a:gd name="connsiteY102" fmla="*/ 2534755 h 2546559"/>
              <a:gd name="connsiteX103" fmla="*/ 1910897 w 3749040"/>
              <a:gd name="connsiteY103" fmla="*/ 2543861 h 2546559"/>
              <a:gd name="connsiteX104" fmla="*/ 1882144 w 3749040"/>
              <a:gd name="connsiteY104" fmla="*/ 2546559 h 2546559"/>
              <a:gd name="connsiteX105" fmla="*/ 1866898 w 3749040"/>
              <a:gd name="connsiteY105" fmla="*/ 2546559 h 2546559"/>
              <a:gd name="connsiteX106" fmla="*/ 1838143 w 3749040"/>
              <a:gd name="connsiteY106" fmla="*/ 2543861 h 2546559"/>
              <a:gd name="connsiteX107" fmla="*/ 1802906 w 3749040"/>
              <a:gd name="connsiteY107" fmla="*/ 2534755 h 2546559"/>
              <a:gd name="connsiteX108" fmla="*/ 1768802 w 3749040"/>
              <a:gd name="connsiteY108" fmla="*/ 2521093 h 2546559"/>
              <a:gd name="connsiteX109" fmla="*/ 1733562 w 3749040"/>
              <a:gd name="connsiteY109" fmla="*/ 2504016 h 2546559"/>
              <a:gd name="connsiteX110" fmla="*/ 1700597 w 3749040"/>
              <a:gd name="connsiteY110" fmla="*/ 2484663 h 2546559"/>
              <a:gd name="connsiteX111" fmla="*/ 1666493 w 3749040"/>
              <a:gd name="connsiteY111" fmla="*/ 2464176 h 2546559"/>
              <a:gd name="connsiteX112" fmla="*/ 1632392 w 3749040"/>
              <a:gd name="connsiteY112" fmla="*/ 2445960 h 2546559"/>
              <a:gd name="connsiteX113" fmla="*/ 1598289 w 3749040"/>
              <a:gd name="connsiteY113" fmla="*/ 2427748 h 2546559"/>
              <a:gd name="connsiteX114" fmla="*/ 1565321 w 3749040"/>
              <a:gd name="connsiteY114" fmla="*/ 2414087 h 2546559"/>
              <a:gd name="connsiteX115" fmla="*/ 1528945 w 3749040"/>
              <a:gd name="connsiteY115" fmla="*/ 2404981 h 2546559"/>
              <a:gd name="connsiteX116" fmla="*/ 1493708 w 3749040"/>
              <a:gd name="connsiteY116" fmla="*/ 2400427 h 2546559"/>
              <a:gd name="connsiteX117" fmla="*/ 1456191 w 3749040"/>
              <a:gd name="connsiteY117" fmla="*/ 2400427 h 2546559"/>
              <a:gd name="connsiteX118" fmla="*/ 1417542 w 3749040"/>
              <a:gd name="connsiteY118" fmla="*/ 2402705 h 2546559"/>
              <a:gd name="connsiteX119" fmla="*/ 1378894 w 3749040"/>
              <a:gd name="connsiteY119" fmla="*/ 2407256 h 2546559"/>
              <a:gd name="connsiteX120" fmla="*/ 1340242 w 3749040"/>
              <a:gd name="connsiteY120" fmla="*/ 2412950 h 2546559"/>
              <a:gd name="connsiteX121" fmla="*/ 1301594 w 3749040"/>
              <a:gd name="connsiteY121" fmla="*/ 2417501 h 2546559"/>
              <a:gd name="connsiteX122" fmla="*/ 1262944 w 3749040"/>
              <a:gd name="connsiteY122" fmla="*/ 2420918 h 2546559"/>
              <a:gd name="connsiteX123" fmla="*/ 1226568 w 3749040"/>
              <a:gd name="connsiteY123" fmla="*/ 2419780 h 2546559"/>
              <a:gd name="connsiteX124" fmla="*/ 1191328 w 3749040"/>
              <a:gd name="connsiteY124" fmla="*/ 2415225 h 2546559"/>
              <a:gd name="connsiteX125" fmla="*/ 1157224 w 3749040"/>
              <a:gd name="connsiteY125" fmla="*/ 2404981 h 2546559"/>
              <a:gd name="connsiteX126" fmla="*/ 1128806 w 3749040"/>
              <a:gd name="connsiteY126" fmla="*/ 2390182 h 2546559"/>
              <a:gd name="connsiteX127" fmla="*/ 1101524 w 3749040"/>
              <a:gd name="connsiteY127" fmla="*/ 2370829 h 2546559"/>
              <a:gd name="connsiteX128" fmla="*/ 1077652 w 3749040"/>
              <a:gd name="connsiteY128" fmla="*/ 2348063 h 2546559"/>
              <a:gd name="connsiteX129" fmla="*/ 1053778 w 3749040"/>
              <a:gd name="connsiteY129" fmla="*/ 2321879 h 2546559"/>
              <a:gd name="connsiteX130" fmla="*/ 1032180 w 3749040"/>
              <a:gd name="connsiteY130" fmla="*/ 2294559 h 2546559"/>
              <a:gd name="connsiteX131" fmla="*/ 1010582 w 3749040"/>
              <a:gd name="connsiteY131" fmla="*/ 2266100 h 2546559"/>
              <a:gd name="connsiteX132" fmla="*/ 988986 w 3749040"/>
              <a:gd name="connsiteY132" fmla="*/ 2237640 h 2546559"/>
              <a:gd name="connsiteX133" fmla="*/ 967387 w 3749040"/>
              <a:gd name="connsiteY133" fmla="*/ 2210320 h 2546559"/>
              <a:gd name="connsiteX134" fmla="*/ 944648 w 3749040"/>
              <a:gd name="connsiteY134" fmla="*/ 2184137 h 2546559"/>
              <a:gd name="connsiteX135" fmla="*/ 918504 w 3749040"/>
              <a:gd name="connsiteY135" fmla="*/ 2161369 h 2546559"/>
              <a:gd name="connsiteX136" fmla="*/ 893495 w 3749040"/>
              <a:gd name="connsiteY136" fmla="*/ 2140882 h 2546559"/>
              <a:gd name="connsiteX137" fmla="*/ 865079 w 3749040"/>
              <a:gd name="connsiteY137" fmla="*/ 2124945 h 2546559"/>
              <a:gd name="connsiteX138" fmla="*/ 834384 w 3749040"/>
              <a:gd name="connsiteY138" fmla="*/ 2111283 h 2546559"/>
              <a:gd name="connsiteX139" fmla="*/ 801420 w 3749040"/>
              <a:gd name="connsiteY139" fmla="*/ 2099899 h 2546559"/>
              <a:gd name="connsiteX140" fmla="*/ 767316 w 3749040"/>
              <a:gd name="connsiteY140" fmla="*/ 2089656 h 2546559"/>
              <a:gd name="connsiteX141" fmla="*/ 733212 w 3749040"/>
              <a:gd name="connsiteY141" fmla="*/ 2080549 h 2546559"/>
              <a:gd name="connsiteX142" fmla="*/ 697973 w 3749040"/>
              <a:gd name="connsiteY142" fmla="*/ 2071440 h 2546559"/>
              <a:gd name="connsiteX143" fmla="*/ 665007 w 3749040"/>
              <a:gd name="connsiteY143" fmla="*/ 2061196 h 2546559"/>
              <a:gd name="connsiteX144" fmla="*/ 632041 w 3749040"/>
              <a:gd name="connsiteY144" fmla="*/ 2049811 h 2546559"/>
              <a:gd name="connsiteX145" fmla="*/ 601350 w 3749040"/>
              <a:gd name="connsiteY145" fmla="*/ 2036151 h 2546559"/>
              <a:gd name="connsiteX146" fmla="*/ 574067 w 3749040"/>
              <a:gd name="connsiteY146" fmla="*/ 2019077 h 2546559"/>
              <a:gd name="connsiteX147" fmla="*/ 549056 w 3749040"/>
              <a:gd name="connsiteY147" fmla="*/ 1998585 h 2546559"/>
              <a:gd name="connsiteX148" fmla="*/ 528598 w 3749040"/>
              <a:gd name="connsiteY148" fmla="*/ 1973544 h 2546559"/>
              <a:gd name="connsiteX149" fmla="*/ 511543 w 3749040"/>
              <a:gd name="connsiteY149" fmla="*/ 1946222 h 2546559"/>
              <a:gd name="connsiteX150" fmla="*/ 497904 w 3749040"/>
              <a:gd name="connsiteY150" fmla="*/ 1915485 h 2546559"/>
              <a:gd name="connsiteX151" fmla="*/ 486537 w 3749040"/>
              <a:gd name="connsiteY151" fmla="*/ 1882473 h 2546559"/>
              <a:gd name="connsiteX152" fmla="*/ 476305 w 3749040"/>
              <a:gd name="connsiteY152" fmla="*/ 1849462 h 2546559"/>
              <a:gd name="connsiteX153" fmla="*/ 467212 w 3749040"/>
              <a:gd name="connsiteY153" fmla="*/ 1814172 h 2546559"/>
              <a:gd name="connsiteX154" fmla="*/ 458118 w 3749040"/>
              <a:gd name="connsiteY154" fmla="*/ 1780020 h 2546559"/>
              <a:gd name="connsiteX155" fmla="*/ 447887 w 3749040"/>
              <a:gd name="connsiteY155" fmla="*/ 1745870 h 2546559"/>
              <a:gd name="connsiteX156" fmla="*/ 436519 w 3749040"/>
              <a:gd name="connsiteY156" fmla="*/ 1712856 h 2546559"/>
              <a:gd name="connsiteX157" fmla="*/ 422878 w 3749040"/>
              <a:gd name="connsiteY157" fmla="*/ 1682121 h 2546559"/>
              <a:gd name="connsiteX158" fmla="*/ 406963 w 3749040"/>
              <a:gd name="connsiteY158" fmla="*/ 1653663 h 2546559"/>
              <a:gd name="connsiteX159" fmla="*/ 386500 w 3749040"/>
              <a:gd name="connsiteY159" fmla="*/ 1628619 h 2546559"/>
              <a:gd name="connsiteX160" fmla="*/ 363765 w 3749040"/>
              <a:gd name="connsiteY160" fmla="*/ 1602436 h 2546559"/>
              <a:gd name="connsiteX161" fmla="*/ 337620 w 3749040"/>
              <a:gd name="connsiteY161" fmla="*/ 1579669 h 2546559"/>
              <a:gd name="connsiteX162" fmla="*/ 310335 w 3749040"/>
              <a:gd name="connsiteY162" fmla="*/ 1558040 h 2546559"/>
              <a:gd name="connsiteX163" fmla="*/ 280780 w 3749040"/>
              <a:gd name="connsiteY163" fmla="*/ 1536411 h 2546559"/>
              <a:gd name="connsiteX164" fmla="*/ 252364 w 3749040"/>
              <a:gd name="connsiteY164" fmla="*/ 1514782 h 2546559"/>
              <a:gd name="connsiteX165" fmla="*/ 225080 w 3749040"/>
              <a:gd name="connsiteY165" fmla="*/ 1493153 h 2546559"/>
              <a:gd name="connsiteX166" fmla="*/ 198937 w 3749040"/>
              <a:gd name="connsiteY166" fmla="*/ 1469249 h 2546559"/>
              <a:gd name="connsiteX167" fmla="*/ 176199 w 3749040"/>
              <a:gd name="connsiteY167" fmla="*/ 1445343 h 2546559"/>
              <a:gd name="connsiteX168" fmla="*/ 156875 w 3749040"/>
              <a:gd name="connsiteY168" fmla="*/ 1418023 h 2546559"/>
              <a:gd name="connsiteX169" fmla="*/ 142098 w 3749040"/>
              <a:gd name="connsiteY169" fmla="*/ 1389564 h 2546559"/>
              <a:gd name="connsiteX170" fmla="*/ 131866 w 3749040"/>
              <a:gd name="connsiteY170" fmla="*/ 1355414 h 2546559"/>
              <a:gd name="connsiteX171" fmla="*/ 127320 w 3749040"/>
              <a:gd name="connsiteY171" fmla="*/ 1320125 h 2546559"/>
              <a:gd name="connsiteX172" fmla="*/ 126181 w 3749040"/>
              <a:gd name="connsiteY172" fmla="*/ 1283697 h 2546559"/>
              <a:gd name="connsiteX173" fmla="*/ 129594 w 3749040"/>
              <a:gd name="connsiteY173" fmla="*/ 1244994 h 2546559"/>
              <a:gd name="connsiteX174" fmla="*/ 134140 w 3749040"/>
              <a:gd name="connsiteY174" fmla="*/ 1206288 h 2546559"/>
              <a:gd name="connsiteX175" fmla="*/ 139824 w 3749040"/>
              <a:gd name="connsiteY175" fmla="*/ 1167584 h 2546559"/>
              <a:gd name="connsiteX176" fmla="*/ 144371 w 3749040"/>
              <a:gd name="connsiteY176" fmla="*/ 1128878 h 2546559"/>
              <a:gd name="connsiteX177" fmla="*/ 146643 w 3749040"/>
              <a:gd name="connsiteY177" fmla="*/ 1090175 h 2546559"/>
              <a:gd name="connsiteX178" fmla="*/ 146643 w 3749040"/>
              <a:gd name="connsiteY178" fmla="*/ 1052609 h 2546559"/>
              <a:gd name="connsiteX179" fmla="*/ 142098 w 3749040"/>
              <a:gd name="connsiteY179" fmla="*/ 1017321 h 2546559"/>
              <a:gd name="connsiteX180" fmla="*/ 133002 w 3749040"/>
              <a:gd name="connsiteY180" fmla="*/ 982030 h 2546559"/>
              <a:gd name="connsiteX181" fmla="*/ 119364 w 3749040"/>
              <a:gd name="connsiteY181" fmla="*/ 949019 h 2546559"/>
              <a:gd name="connsiteX182" fmla="*/ 101174 w 3749040"/>
              <a:gd name="connsiteY182" fmla="*/ 914868 h 2546559"/>
              <a:gd name="connsiteX183" fmla="*/ 82987 w 3749040"/>
              <a:gd name="connsiteY183" fmla="*/ 880719 h 2546559"/>
              <a:gd name="connsiteX184" fmla="*/ 62525 w 3749040"/>
              <a:gd name="connsiteY184" fmla="*/ 846567 h 2546559"/>
              <a:gd name="connsiteX185" fmla="*/ 43198 w 3749040"/>
              <a:gd name="connsiteY185" fmla="*/ 813552 h 2546559"/>
              <a:gd name="connsiteX186" fmla="*/ 26147 w 3749040"/>
              <a:gd name="connsiteY186" fmla="*/ 778266 h 2546559"/>
              <a:gd name="connsiteX187" fmla="*/ 12505 w 3749040"/>
              <a:gd name="connsiteY187" fmla="*/ 744112 h 2546559"/>
              <a:gd name="connsiteX188" fmla="*/ 3412 w 3749040"/>
              <a:gd name="connsiteY188" fmla="*/ 708823 h 2546559"/>
              <a:gd name="connsiteX189" fmla="*/ 0 w 3749040"/>
              <a:gd name="connsiteY189" fmla="*/ 672396 h 2546559"/>
              <a:gd name="connsiteX190" fmla="*/ 3412 w 3749040"/>
              <a:gd name="connsiteY190" fmla="*/ 635969 h 2546559"/>
              <a:gd name="connsiteX191" fmla="*/ 12505 w 3749040"/>
              <a:gd name="connsiteY191" fmla="*/ 600680 h 2546559"/>
              <a:gd name="connsiteX192" fmla="*/ 26147 w 3749040"/>
              <a:gd name="connsiteY192" fmla="*/ 566531 h 2546559"/>
              <a:gd name="connsiteX193" fmla="*/ 43198 w 3749040"/>
              <a:gd name="connsiteY193" fmla="*/ 531241 h 2546559"/>
              <a:gd name="connsiteX194" fmla="*/ 62525 w 3749040"/>
              <a:gd name="connsiteY194" fmla="*/ 498228 h 2546559"/>
              <a:gd name="connsiteX195" fmla="*/ 82987 w 3749040"/>
              <a:gd name="connsiteY195" fmla="*/ 464078 h 2546559"/>
              <a:gd name="connsiteX196" fmla="*/ 101174 w 3749040"/>
              <a:gd name="connsiteY196" fmla="*/ 429926 h 2546559"/>
              <a:gd name="connsiteX197" fmla="*/ 119364 w 3749040"/>
              <a:gd name="connsiteY197" fmla="*/ 395775 h 2546559"/>
              <a:gd name="connsiteX198" fmla="*/ 133002 w 3749040"/>
              <a:gd name="connsiteY198" fmla="*/ 362763 h 2546559"/>
              <a:gd name="connsiteX199" fmla="*/ 142098 w 3749040"/>
              <a:gd name="connsiteY199" fmla="*/ 327474 h 2546559"/>
              <a:gd name="connsiteX200" fmla="*/ 146643 w 3749040"/>
              <a:gd name="connsiteY200" fmla="*/ 292185 h 2546559"/>
              <a:gd name="connsiteX201" fmla="*/ 146643 w 3749040"/>
              <a:gd name="connsiteY201" fmla="*/ 254619 h 2546559"/>
              <a:gd name="connsiteX202" fmla="*/ 144371 w 3749040"/>
              <a:gd name="connsiteY202" fmla="*/ 215915 h 2546559"/>
              <a:gd name="connsiteX203" fmla="*/ 139824 w 3749040"/>
              <a:gd name="connsiteY203" fmla="*/ 177213 h 2546559"/>
              <a:gd name="connsiteX204" fmla="*/ 134140 w 3749040"/>
              <a:gd name="connsiteY204" fmla="*/ 138506 h 2546559"/>
              <a:gd name="connsiteX205" fmla="*/ 129594 w 3749040"/>
              <a:gd name="connsiteY205" fmla="*/ 99801 h 2546559"/>
              <a:gd name="connsiteX206" fmla="*/ 126181 w 3749040"/>
              <a:gd name="connsiteY206" fmla="*/ 61098 h 2546559"/>
              <a:gd name="connsiteX207" fmla="*/ 127320 w 3749040"/>
              <a:gd name="connsiteY207" fmla="*/ 24670 h 2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</a:cxnLst>
            <a:rect l="l" t="t" r="r" b="b"/>
            <a:pathLst>
              <a:path w="3749040" h="2546559">
                <a:moveTo>
                  <a:pt x="130498" y="0"/>
                </a:moveTo>
                <a:lnTo>
                  <a:pt x="3618544" y="0"/>
                </a:lnTo>
                <a:lnTo>
                  <a:pt x="3621723" y="24670"/>
                </a:lnTo>
                <a:lnTo>
                  <a:pt x="3622860" y="61098"/>
                </a:lnTo>
                <a:lnTo>
                  <a:pt x="3619447" y="99801"/>
                </a:lnTo>
                <a:lnTo>
                  <a:pt x="3614904" y="138506"/>
                </a:lnTo>
                <a:lnTo>
                  <a:pt x="3609219" y="177213"/>
                </a:lnTo>
                <a:lnTo>
                  <a:pt x="3604672" y="215915"/>
                </a:lnTo>
                <a:lnTo>
                  <a:pt x="3602397" y="254619"/>
                </a:lnTo>
                <a:lnTo>
                  <a:pt x="3602397" y="292185"/>
                </a:lnTo>
                <a:lnTo>
                  <a:pt x="3606943" y="327474"/>
                </a:lnTo>
                <a:lnTo>
                  <a:pt x="3616039" y="362763"/>
                </a:lnTo>
                <a:lnTo>
                  <a:pt x="3629679" y="395775"/>
                </a:lnTo>
                <a:lnTo>
                  <a:pt x="3646732" y="429926"/>
                </a:lnTo>
                <a:lnTo>
                  <a:pt x="3666058" y="464078"/>
                </a:lnTo>
                <a:lnTo>
                  <a:pt x="3686517" y="498228"/>
                </a:lnTo>
                <a:lnTo>
                  <a:pt x="3705843" y="531241"/>
                </a:lnTo>
                <a:lnTo>
                  <a:pt x="3722895" y="566531"/>
                </a:lnTo>
                <a:lnTo>
                  <a:pt x="3736535" y="600680"/>
                </a:lnTo>
                <a:lnTo>
                  <a:pt x="3745631" y="635969"/>
                </a:lnTo>
                <a:lnTo>
                  <a:pt x="3749040" y="672396"/>
                </a:lnTo>
                <a:lnTo>
                  <a:pt x="3745631" y="708823"/>
                </a:lnTo>
                <a:lnTo>
                  <a:pt x="3736535" y="744112"/>
                </a:lnTo>
                <a:lnTo>
                  <a:pt x="3722895" y="778266"/>
                </a:lnTo>
                <a:lnTo>
                  <a:pt x="3705843" y="813552"/>
                </a:lnTo>
                <a:lnTo>
                  <a:pt x="3686517" y="846567"/>
                </a:lnTo>
                <a:lnTo>
                  <a:pt x="3666058" y="880719"/>
                </a:lnTo>
                <a:lnTo>
                  <a:pt x="3646732" y="914868"/>
                </a:lnTo>
                <a:lnTo>
                  <a:pt x="3629679" y="949019"/>
                </a:lnTo>
                <a:lnTo>
                  <a:pt x="3616039" y="982030"/>
                </a:lnTo>
                <a:lnTo>
                  <a:pt x="3606943" y="1017321"/>
                </a:lnTo>
                <a:lnTo>
                  <a:pt x="3602397" y="1052609"/>
                </a:lnTo>
                <a:lnTo>
                  <a:pt x="3602397" y="1090175"/>
                </a:lnTo>
                <a:lnTo>
                  <a:pt x="3604672" y="1128878"/>
                </a:lnTo>
                <a:lnTo>
                  <a:pt x="3609219" y="1167584"/>
                </a:lnTo>
                <a:lnTo>
                  <a:pt x="3614904" y="1206288"/>
                </a:lnTo>
                <a:lnTo>
                  <a:pt x="3619447" y="1244994"/>
                </a:lnTo>
                <a:lnTo>
                  <a:pt x="3622860" y="1283697"/>
                </a:lnTo>
                <a:lnTo>
                  <a:pt x="3621723" y="1320125"/>
                </a:lnTo>
                <a:lnTo>
                  <a:pt x="3617176" y="1355414"/>
                </a:lnTo>
                <a:lnTo>
                  <a:pt x="3606943" y="1389564"/>
                </a:lnTo>
                <a:lnTo>
                  <a:pt x="3592167" y="1418023"/>
                </a:lnTo>
                <a:lnTo>
                  <a:pt x="3572844" y="1445343"/>
                </a:lnTo>
                <a:lnTo>
                  <a:pt x="3550106" y="1469249"/>
                </a:lnTo>
                <a:lnTo>
                  <a:pt x="3523960" y="1493153"/>
                </a:lnTo>
                <a:lnTo>
                  <a:pt x="3496679" y="1514782"/>
                </a:lnTo>
                <a:lnTo>
                  <a:pt x="3468261" y="1536411"/>
                </a:lnTo>
                <a:lnTo>
                  <a:pt x="3439842" y="1558040"/>
                </a:lnTo>
                <a:lnTo>
                  <a:pt x="3411423" y="1579669"/>
                </a:lnTo>
                <a:lnTo>
                  <a:pt x="3385277" y="1602436"/>
                </a:lnTo>
                <a:lnTo>
                  <a:pt x="3362541" y="1628619"/>
                </a:lnTo>
                <a:lnTo>
                  <a:pt x="3342079" y="1653663"/>
                </a:lnTo>
                <a:lnTo>
                  <a:pt x="3326165" y="1682121"/>
                </a:lnTo>
                <a:lnTo>
                  <a:pt x="3312523" y="1712856"/>
                </a:lnTo>
                <a:lnTo>
                  <a:pt x="3301157" y="1745870"/>
                </a:lnTo>
                <a:lnTo>
                  <a:pt x="3290925" y="1780020"/>
                </a:lnTo>
                <a:lnTo>
                  <a:pt x="3281831" y="1814172"/>
                </a:lnTo>
                <a:lnTo>
                  <a:pt x="3272738" y="1849462"/>
                </a:lnTo>
                <a:lnTo>
                  <a:pt x="3262507" y="1882473"/>
                </a:lnTo>
                <a:lnTo>
                  <a:pt x="3251139" y="1915485"/>
                </a:lnTo>
                <a:lnTo>
                  <a:pt x="3237498" y="1946222"/>
                </a:lnTo>
                <a:lnTo>
                  <a:pt x="3220445" y="1973544"/>
                </a:lnTo>
                <a:lnTo>
                  <a:pt x="3199985" y="1998585"/>
                </a:lnTo>
                <a:lnTo>
                  <a:pt x="3174973" y="2019077"/>
                </a:lnTo>
                <a:lnTo>
                  <a:pt x="3147691" y="2036151"/>
                </a:lnTo>
                <a:lnTo>
                  <a:pt x="3117002" y="2049811"/>
                </a:lnTo>
                <a:lnTo>
                  <a:pt x="3084033" y="2061196"/>
                </a:lnTo>
                <a:lnTo>
                  <a:pt x="3051068" y="2071440"/>
                </a:lnTo>
                <a:lnTo>
                  <a:pt x="3015827" y="2080549"/>
                </a:lnTo>
                <a:lnTo>
                  <a:pt x="2981727" y="2089656"/>
                </a:lnTo>
                <a:lnTo>
                  <a:pt x="2947623" y="2099899"/>
                </a:lnTo>
                <a:lnTo>
                  <a:pt x="2914658" y="2111283"/>
                </a:lnTo>
                <a:lnTo>
                  <a:pt x="2883965" y="2124945"/>
                </a:lnTo>
                <a:lnTo>
                  <a:pt x="2855545" y="2140882"/>
                </a:lnTo>
                <a:lnTo>
                  <a:pt x="2830536" y="2161369"/>
                </a:lnTo>
                <a:lnTo>
                  <a:pt x="2804392" y="2184137"/>
                </a:lnTo>
                <a:lnTo>
                  <a:pt x="2781656" y="2210320"/>
                </a:lnTo>
                <a:lnTo>
                  <a:pt x="2760057" y="2237640"/>
                </a:lnTo>
                <a:lnTo>
                  <a:pt x="2738459" y="2266100"/>
                </a:lnTo>
                <a:lnTo>
                  <a:pt x="2716861" y="2294559"/>
                </a:lnTo>
                <a:lnTo>
                  <a:pt x="2695264" y="2321879"/>
                </a:lnTo>
                <a:lnTo>
                  <a:pt x="2671391" y="2348063"/>
                </a:lnTo>
                <a:lnTo>
                  <a:pt x="2647517" y="2370829"/>
                </a:lnTo>
                <a:lnTo>
                  <a:pt x="2620237" y="2390182"/>
                </a:lnTo>
                <a:lnTo>
                  <a:pt x="2591817" y="2404981"/>
                </a:lnTo>
                <a:lnTo>
                  <a:pt x="2557715" y="2415225"/>
                </a:lnTo>
                <a:lnTo>
                  <a:pt x="2522475" y="2419780"/>
                </a:lnTo>
                <a:lnTo>
                  <a:pt x="2486098" y="2420918"/>
                </a:lnTo>
                <a:lnTo>
                  <a:pt x="2447449" y="2417501"/>
                </a:lnTo>
                <a:lnTo>
                  <a:pt x="2408798" y="2412950"/>
                </a:lnTo>
                <a:lnTo>
                  <a:pt x="2370146" y="2407256"/>
                </a:lnTo>
                <a:lnTo>
                  <a:pt x="2331499" y="2402705"/>
                </a:lnTo>
                <a:lnTo>
                  <a:pt x="2292849" y="2400427"/>
                </a:lnTo>
                <a:lnTo>
                  <a:pt x="2255336" y="2400427"/>
                </a:lnTo>
                <a:lnTo>
                  <a:pt x="2220096" y="2404981"/>
                </a:lnTo>
                <a:lnTo>
                  <a:pt x="2184855" y="2414087"/>
                </a:lnTo>
                <a:lnTo>
                  <a:pt x="2150753" y="2427748"/>
                </a:lnTo>
                <a:lnTo>
                  <a:pt x="2116651" y="2445960"/>
                </a:lnTo>
                <a:lnTo>
                  <a:pt x="2082547" y="2464176"/>
                </a:lnTo>
                <a:lnTo>
                  <a:pt x="2048445" y="2484663"/>
                </a:lnTo>
                <a:lnTo>
                  <a:pt x="2015478" y="2504016"/>
                </a:lnTo>
                <a:lnTo>
                  <a:pt x="1980238" y="2521093"/>
                </a:lnTo>
                <a:lnTo>
                  <a:pt x="1946135" y="2534755"/>
                </a:lnTo>
                <a:lnTo>
                  <a:pt x="1910897" y="2543861"/>
                </a:lnTo>
                <a:lnTo>
                  <a:pt x="1882144" y="2546559"/>
                </a:lnTo>
                <a:lnTo>
                  <a:pt x="1866898" y="2546559"/>
                </a:lnTo>
                <a:lnTo>
                  <a:pt x="1838143" y="2543861"/>
                </a:lnTo>
                <a:lnTo>
                  <a:pt x="1802906" y="2534755"/>
                </a:lnTo>
                <a:lnTo>
                  <a:pt x="1768802" y="2521093"/>
                </a:lnTo>
                <a:lnTo>
                  <a:pt x="1733562" y="2504016"/>
                </a:lnTo>
                <a:lnTo>
                  <a:pt x="1700597" y="2484663"/>
                </a:lnTo>
                <a:lnTo>
                  <a:pt x="1666493" y="2464176"/>
                </a:lnTo>
                <a:lnTo>
                  <a:pt x="1632392" y="2445960"/>
                </a:lnTo>
                <a:lnTo>
                  <a:pt x="1598289" y="2427748"/>
                </a:lnTo>
                <a:lnTo>
                  <a:pt x="1565321" y="2414087"/>
                </a:lnTo>
                <a:lnTo>
                  <a:pt x="1528945" y="2404981"/>
                </a:lnTo>
                <a:lnTo>
                  <a:pt x="1493708" y="2400427"/>
                </a:lnTo>
                <a:lnTo>
                  <a:pt x="1456191" y="2400427"/>
                </a:lnTo>
                <a:lnTo>
                  <a:pt x="1417542" y="2402705"/>
                </a:lnTo>
                <a:lnTo>
                  <a:pt x="1378894" y="2407256"/>
                </a:lnTo>
                <a:lnTo>
                  <a:pt x="1340242" y="2412950"/>
                </a:lnTo>
                <a:lnTo>
                  <a:pt x="1301594" y="2417501"/>
                </a:lnTo>
                <a:lnTo>
                  <a:pt x="1262944" y="2420918"/>
                </a:lnTo>
                <a:lnTo>
                  <a:pt x="1226568" y="2419780"/>
                </a:lnTo>
                <a:lnTo>
                  <a:pt x="1191328" y="2415225"/>
                </a:lnTo>
                <a:lnTo>
                  <a:pt x="1157224" y="2404981"/>
                </a:lnTo>
                <a:lnTo>
                  <a:pt x="1128806" y="2390182"/>
                </a:lnTo>
                <a:lnTo>
                  <a:pt x="1101524" y="2370829"/>
                </a:lnTo>
                <a:lnTo>
                  <a:pt x="1077652" y="2348063"/>
                </a:lnTo>
                <a:lnTo>
                  <a:pt x="1053778" y="2321879"/>
                </a:lnTo>
                <a:lnTo>
                  <a:pt x="1032180" y="2294559"/>
                </a:lnTo>
                <a:lnTo>
                  <a:pt x="1010582" y="2266100"/>
                </a:lnTo>
                <a:lnTo>
                  <a:pt x="988986" y="2237640"/>
                </a:lnTo>
                <a:lnTo>
                  <a:pt x="967387" y="2210320"/>
                </a:lnTo>
                <a:lnTo>
                  <a:pt x="944648" y="2184137"/>
                </a:lnTo>
                <a:lnTo>
                  <a:pt x="918504" y="2161369"/>
                </a:lnTo>
                <a:lnTo>
                  <a:pt x="893495" y="2140882"/>
                </a:lnTo>
                <a:lnTo>
                  <a:pt x="865079" y="2124945"/>
                </a:lnTo>
                <a:lnTo>
                  <a:pt x="834384" y="2111283"/>
                </a:lnTo>
                <a:lnTo>
                  <a:pt x="801420" y="2099899"/>
                </a:lnTo>
                <a:lnTo>
                  <a:pt x="767316" y="2089656"/>
                </a:lnTo>
                <a:lnTo>
                  <a:pt x="733212" y="2080549"/>
                </a:lnTo>
                <a:lnTo>
                  <a:pt x="697973" y="2071440"/>
                </a:lnTo>
                <a:lnTo>
                  <a:pt x="665007" y="2061196"/>
                </a:lnTo>
                <a:lnTo>
                  <a:pt x="632041" y="2049811"/>
                </a:lnTo>
                <a:lnTo>
                  <a:pt x="601350" y="2036151"/>
                </a:lnTo>
                <a:lnTo>
                  <a:pt x="574067" y="2019077"/>
                </a:lnTo>
                <a:lnTo>
                  <a:pt x="549056" y="1998585"/>
                </a:lnTo>
                <a:lnTo>
                  <a:pt x="528598" y="1973544"/>
                </a:lnTo>
                <a:lnTo>
                  <a:pt x="511543" y="1946222"/>
                </a:lnTo>
                <a:lnTo>
                  <a:pt x="497904" y="1915485"/>
                </a:lnTo>
                <a:lnTo>
                  <a:pt x="486537" y="1882473"/>
                </a:lnTo>
                <a:lnTo>
                  <a:pt x="476305" y="1849462"/>
                </a:lnTo>
                <a:lnTo>
                  <a:pt x="467212" y="1814172"/>
                </a:lnTo>
                <a:lnTo>
                  <a:pt x="458118" y="1780020"/>
                </a:lnTo>
                <a:lnTo>
                  <a:pt x="447887" y="1745870"/>
                </a:lnTo>
                <a:lnTo>
                  <a:pt x="436519" y="1712856"/>
                </a:lnTo>
                <a:lnTo>
                  <a:pt x="422878" y="1682121"/>
                </a:lnTo>
                <a:lnTo>
                  <a:pt x="406963" y="1653663"/>
                </a:lnTo>
                <a:lnTo>
                  <a:pt x="386500" y="1628619"/>
                </a:lnTo>
                <a:lnTo>
                  <a:pt x="363765" y="1602436"/>
                </a:lnTo>
                <a:lnTo>
                  <a:pt x="337620" y="1579669"/>
                </a:lnTo>
                <a:lnTo>
                  <a:pt x="310335" y="1558040"/>
                </a:lnTo>
                <a:lnTo>
                  <a:pt x="280780" y="1536411"/>
                </a:lnTo>
                <a:lnTo>
                  <a:pt x="252364" y="1514782"/>
                </a:lnTo>
                <a:lnTo>
                  <a:pt x="225080" y="1493153"/>
                </a:lnTo>
                <a:lnTo>
                  <a:pt x="198937" y="1469249"/>
                </a:lnTo>
                <a:lnTo>
                  <a:pt x="176199" y="1445343"/>
                </a:lnTo>
                <a:lnTo>
                  <a:pt x="156875" y="1418023"/>
                </a:lnTo>
                <a:lnTo>
                  <a:pt x="142098" y="1389564"/>
                </a:lnTo>
                <a:lnTo>
                  <a:pt x="131866" y="1355414"/>
                </a:lnTo>
                <a:lnTo>
                  <a:pt x="127320" y="1320125"/>
                </a:lnTo>
                <a:lnTo>
                  <a:pt x="126181" y="1283697"/>
                </a:lnTo>
                <a:lnTo>
                  <a:pt x="129594" y="1244994"/>
                </a:lnTo>
                <a:lnTo>
                  <a:pt x="134140" y="1206288"/>
                </a:lnTo>
                <a:lnTo>
                  <a:pt x="139824" y="1167584"/>
                </a:lnTo>
                <a:lnTo>
                  <a:pt x="144371" y="1128878"/>
                </a:lnTo>
                <a:lnTo>
                  <a:pt x="146643" y="1090175"/>
                </a:lnTo>
                <a:lnTo>
                  <a:pt x="146643" y="1052609"/>
                </a:lnTo>
                <a:lnTo>
                  <a:pt x="142098" y="1017321"/>
                </a:lnTo>
                <a:lnTo>
                  <a:pt x="133002" y="982030"/>
                </a:lnTo>
                <a:lnTo>
                  <a:pt x="119364" y="949019"/>
                </a:lnTo>
                <a:lnTo>
                  <a:pt x="101174" y="914868"/>
                </a:lnTo>
                <a:lnTo>
                  <a:pt x="82987" y="880719"/>
                </a:lnTo>
                <a:lnTo>
                  <a:pt x="62525" y="846567"/>
                </a:lnTo>
                <a:lnTo>
                  <a:pt x="43198" y="813552"/>
                </a:lnTo>
                <a:lnTo>
                  <a:pt x="26147" y="778266"/>
                </a:lnTo>
                <a:lnTo>
                  <a:pt x="12505" y="744112"/>
                </a:lnTo>
                <a:lnTo>
                  <a:pt x="3412" y="708823"/>
                </a:lnTo>
                <a:lnTo>
                  <a:pt x="0" y="672396"/>
                </a:lnTo>
                <a:lnTo>
                  <a:pt x="3412" y="635969"/>
                </a:lnTo>
                <a:lnTo>
                  <a:pt x="12505" y="600680"/>
                </a:lnTo>
                <a:lnTo>
                  <a:pt x="26147" y="566531"/>
                </a:lnTo>
                <a:lnTo>
                  <a:pt x="43198" y="531241"/>
                </a:lnTo>
                <a:lnTo>
                  <a:pt x="62525" y="498228"/>
                </a:lnTo>
                <a:lnTo>
                  <a:pt x="82987" y="464078"/>
                </a:lnTo>
                <a:lnTo>
                  <a:pt x="101174" y="429926"/>
                </a:lnTo>
                <a:lnTo>
                  <a:pt x="119364" y="395775"/>
                </a:lnTo>
                <a:lnTo>
                  <a:pt x="133002" y="362763"/>
                </a:lnTo>
                <a:lnTo>
                  <a:pt x="142098" y="327474"/>
                </a:lnTo>
                <a:lnTo>
                  <a:pt x="146643" y="292185"/>
                </a:lnTo>
                <a:lnTo>
                  <a:pt x="146643" y="254619"/>
                </a:lnTo>
                <a:lnTo>
                  <a:pt x="144371" y="215915"/>
                </a:lnTo>
                <a:lnTo>
                  <a:pt x="139824" y="177213"/>
                </a:lnTo>
                <a:lnTo>
                  <a:pt x="134140" y="138506"/>
                </a:lnTo>
                <a:lnTo>
                  <a:pt x="129594" y="99801"/>
                </a:lnTo>
                <a:lnTo>
                  <a:pt x="126181" y="61098"/>
                </a:lnTo>
                <a:lnTo>
                  <a:pt x="127320" y="2467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BED4B-3229-4DC2-9960-337021CD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799" y="2871982"/>
            <a:ext cx="5423536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1800">
                <a:solidFill>
                  <a:schemeClr val="tx1"/>
                </a:solidFill>
              </a:rPr>
              <a:t>El sistema experto realizado pretende resolver las necesidades de pacientes que necesiten alguna prótesis o tejido para la reconstrucción de alguna herida sufrida.</a:t>
            </a:r>
          </a:p>
          <a:p>
            <a:pPr marL="0" indent="0">
              <a:buNone/>
            </a:pPr>
            <a:r>
              <a:rPr lang="es-MX" sz="1800">
                <a:solidFill>
                  <a:schemeClr val="tx1"/>
                </a:solidFill>
              </a:rPr>
              <a:t>Se tuvieron que evaluar ciertos criterios para una consulta adecuada a las necesidades del paciente.</a:t>
            </a:r>
          </a:p>
          <a:p>
            <a:pPr marL="0" indent="0">
              <a:buNone/>
            </a:pPr>
            <a:endParaRPr lang="es-MX" sz="180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AA5E11-CD44-443B-9FB7-57A2267C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885" y="2263566"/>
            <a:ext cx="4542115" cy="4614473"/>
          </a:xfrm>
          <a:custGeom>
            <a:avLst/>
            <a:gdLst>
              <a:gd name="connsiteX0" fmla="*/ 3017089 w 4542115"/>
              <a:gd name="connsiteY0" fmla="*/ 0 h 4614473"/>
              <a:gd name="connsiteX1" fmla="*/ 3075636 w 4542115"/>
              <a:gd name="connsiteY1" fmla="*/ 5494 h 4614473"/>
              <a:gd name="connsiteX2" fmla="*/ 3132353 w 4542115"/>
              <a:gd name="connsiteY2" fmla="*/ 20154 h 4614473"/>
              <a:gd name="connsiteX3" fmla="*/ 3187242 w 4542115"/>
              <a:gd name="connsiteY3" fmla="*/ 42142 h 4614473"/>
              <a:gd name="connsiteX4" fmla="*/ 3243962 w 4542115"/>
              <a:gd name="connsiteY4" fmla="*/ 69623 h 4614473"/>
              <a:gd name="connsiteX5" fmla="*/ 3297023 w 4542115"/>
              <a:gd name="connsiteY5" fmla="*/ 100772 h 4614473"/>
              <a:gd name="connsiteX6" fmla="*/ 3351911 w 4542115"/>
              <a:gd name="connsiteY6" fmla="*/ 133754 h 4614473"/>
              <a:gd name="connsiteX7" fmla="*/ 3406803 w 4542115"/>
              <a:gd name="connsiteY7" fmla="*/ 163066 h 4614473"/>
              <a:gd name="connsiteX8" fmla="*/ 3461689 w 4542115"/>
              <a:gd name="connsiteY8" fmla="*/ 192379 h 4614473"/>
              <a:gd name="connsiteX9" fmla="*/ 3516579 w 4542115"/>
              <a:gd name="connsiteY9" fmla="*/ 214366 h 4614473"/>
              <a:gd name="connsiteX10" fmla="*/ 3573300 w 4542115"/>
              <a:gd name="connsiteY10" fmla="*/ 229025 h 4614473"/>
              <a:gd name="connsiteX11" fmla="*/ 3630019 w 4542115"/>
              <a:gd name="connsiteY11" fmla="*/ 236355 h 4614473"/>
              <a:gd name="connsiteX12" fmla="*/ 3690397 w 4542115"/>
              <a:gd name="connsiteY12" fmla="*/ 236355 h 4614473"/>
              <a:gd name="connsiteX13" fmla="*/ 3752606 w 4542115"/>
              <a:gd name="connsiteY13" fmla="*/ 232693 h 4614473"/>
              <a:gd name="connsiteX14" fmla="*/ 3814809 w 4542115"/>
              <a:gd name="connsiteY14" fmla="*/ 225361 h 4614473"/>
              <a:gd name="connsiteX15" fmla="*/ 3877020 w 4542115"/>
              <a:gd name="connsiteY15" fmla="*/ 216201 h 4614473"/>
              <a:gd name="connsiteX16" fmla="*/ 3939231 w 4542115"/>
              <a:gd name="connsiteY16" fmla="*/ 208872 h 4614473"/>
              <a:gd name="connsiteX17" fmla="*/ 4001437 w 4542115"/>
              <a:gd name="connsiteY17" fmla="*/ 203373 h 4614473"/>
              <a:gd name="connsiteX18" fmla="*/ 4059986 w 4542115"/>
              <a:gd name="connsiteY18" fmla="*/ 205206 h 4614473"/>
              <a:gd name="connsiteX19" fmla="*/ 4116706 w 4542115"/>
              <a:gd name="connsiteY19" fmla="*/ 212538 h 4614473"/>
              <a:gd name="connsiteX20" fmla="*/ 4171595 w 4542115"/>
              <a:gd name="connsiteY20" fmla="*/ 229025 h 4614473"/>
              <a:gd name="connsiteX21" fmla="*/ 4217336 w 4542115"/>
              <a:gd name="connsiteY21" fmla="*/ 252845 h 4614473"/>
              <a:gd name="connsiteX22" fmla="*/ 4261245 w 4542115"/>
              <a:gd name="connsiteY22" fmla="*/ 283994 h 4614473"/>
              <a:gd name="connsiteX23" fmla="*/ 4299669 w 4542115"/>
              <a:gd name="connsiteY23" fmla="*/ 320637 h 4614473"/>
              <a:gd name="connsiteX24" fmla="*/ 4338095 w 4542115"/>
              <a:gd name="connsiteY24" fmla="*/ 362777 h 4614473"/>
              <a:gd name="connsiteX25" fmla="*/ 4372856 w 4542115"/>
              <a:gd name="connsiteY25" fmla="*/ 406750 h 4614473"/>
              <a:gd name="connsiteX26" fmla="*/ 4407617 w 4542115"/>
              <a:gd name="connsiteY26" fmla="*/ 452556 h 4614473"/>
              <a:gd name="connsiteX27" fmla="*/ 4442381 w 4542115"/>
              <a:gd name="connsiteY27" fmla="*/ 498362 h 4614473"/>
              <a:gd name="connsiteX28" fmla="*/ 4477145 w 4542115"/>
              <a:gd name="connsiteY28" fmla="*/ 542337 h 4614473"/>
              <a:gd name="connsiteX29" fmla="*/ 4513739 w 4542115"/>
              <a:gd name="connsiteY29" fmla="*/ 584477 h 4614473"/>
              <a:gd name="connsiteX30" fmla="*/ 4542115 w 4542115"/>
              <a:gd name="connsiteY30" fmla="*/ 609189 h 4614473"/>
              <a:gd name="connsiteX31" fmla="*/ 4542115 w 4542115"/>
              <a:gd name="connsiteY31" fmla="*/ 4614473 h 4614473"/>
              <a:gd name="connsiteX32" fmla="*/ 664769 w 4542115"/>
              <a:gd name="connsiteY32" fmla="*/ 4614473 h 4614473"/>
              <a:gd name="connsiteX33" fmla="*/ 655016 w 4542115"/>
              <a:gd name="connsiteY33" fmla="*/ 4597035 h 4614473"/>
              <a:gd name="connsiteX34" fmla="*/ 622081 w 4542115"/>
              <a:gd name="connsiteY34" fmla="*/ 4556726 h 4614473"/>
              <a:gd name="connsiteX35" fmla="*/ 585489 w 4542115"/>
              <a:gd name="connsiteY35" fmla="*/ 4514583 h 4614473"/>
              <a:gd name="connsiteX36" fmla="*/ 543408 w 4542115"/>
              <a:gd name="connsiteY36" fmla="*/ 4477940 h 4614473"/>
              <a:gd name="connsiteX37" fmla="*/ 499492 w 4542115"/>
              <a:gd name="connsiteY37" fmla="*/ 4443127 h 4614473"/>
              <a:gd name="connsiteX38" fmla="*/ 451923 w 4542115"/>
              <a:gd name="connsiteY38" fmla="*/ 4408315 h 4614473"/>
              <a:gd name="connsiteX39" fmla="*/ 406186 w 4542115"/>
              <a:gd name="connsiteY39" fmla="*/ 4373502 h 4614473"/>
              <a:gd name="connsiteX40" fmla="*/ 362272 w 4542115"/>
              <a:gd name="connsiteY40" fmla="*/ 4338689 h 4614473"/>
              <a:gd name="connsiteX41" fmla="*/ 320194 w 4542115"/>
              <a:gd name="connsiteY41" fmla="*/ 4300215 h 4614473"/>
              <a:gd name="connsiteX42" fmla="*/ 283597 w 4542115"/>
              <a:gd name="connsiteY42" fmla="*/ 4261739 h 4614473"/>
              <a:gd name="connsiteX43" fmla="*/ 252494 w 4542115"/>
              <a:gd name="connsiteY43" fmla="*/ 4217766 h 4614473"/>
              <a:gd name="connsiteX44" fmla="*/ 228710 w 4542115"/>
              <a:gd name="connsiteY44" fmla="*/ 4171960 h 4614473"/>
              <a:gd name="connsiteX45" fmla="*/ 212241 w 4542115"/>
              <a:gd name="connsiteY45" fmla="*/ 4116996 h 4614473"/>
              <a:gd name="connsiteX46" fmla="*/ 204924 w 4542115"/>
              <a:gd name="connsiteY46" fmla="*/ 4060197 h 4614473"/>
              <a:gd name="connsiteX47" fmla="*/ 203092 w 4542115"/>
              <a:gd name="connsiteY47" fmla="*/ 4001565 h 4614473"/>
              <a:gd name="connsiteX48" fmla="*/ 208585 w 4542115"/>
              <a:gd name="connsiteY48" fmla="*/ 3939271 h 4614473"/>
              <a:gd name="connsiteX49" fmla="*/ 215902 w 4542115"/>
              <a:gd name="connsiteY49" fmla="*/ 3876973 h 4614473"/>
              <a:gd name="connsiteX50" fmla="*/ 225050 w 4542115"/>
              <a:gd name="connsiteY50" fmla="*/ 3814678 h 4614473"/>
              <a:gd name="connsiteX51" fmla="*/ 232369 w 4542115"/>
              <a:gd name="connsiteY51" fmla="*/ 3752380 h 4614473"/>
              <a:gd name="connsiteX52" fmla="*/ 236025 w 4542115"/>
              <a:gd name="connsiteY52" fmla="*/ 3690086 h 4614473"/>
              <a:gd name="connsiteX53" fmla="*/ 236025 w 4542115"/>
              <a:gd name="connsiteY53" fmla="*/ 3629623 h 4614473"/>
              <a:gd name="connsiteX54" fmla="*/ 228710 w 4542115"/>
              <a:gd name="connsiteY54" fmla="*/ 3572826 h 4614473"/>
              <a:gd name="connsiteX55" fmla="*/ 214070 w 4542115"/>
              <a:gd name="connsiteY55" fmla="*/ 3516025 h 4614473"/>
              <a:gd name="connsiteX56" fmla="*/ 192118 w 4542115"/>
              <a:gd name="connsiteY56" fmla="*/ 3462892 h 4614473"/>
              <a:gd name="connsiteX57" fmla="*/ 162841 w 4542115"/>
              <a:gd name="connsiteY57" fmla="*/ 3407926 h 4614473"/>
              <a:gd name="connsiteX58" fmla="*/ 133569 w 4542115"/>
              <a:gd name="connsiteY58" fmla="*/ 3352962 h 4614473"/>
              <a:gd name="connsiteX59" fmla="*/ 100635 w 4542115"/>
              <a:gd name="connsiteY59" fmla="*/ 3297993 h 4614473"/>
              <a:gd name="connsiteX60" fmla="*/ 69528 w 4542115"/>
              <a:gd name="connsiteY60" fmla="*/ 3244856 h 4614473"/>
              <a:gd name="connsiteX61" fmla="*/ 42083 w 4542115"/>
              <a:gd name="connsiteY61" fmla="*/ 3188061 h 4614473"/>
              <a:gd name="connsiteX62" fmla="*/ 20128 w 4542115"/>
              <a:gd name="connsiteY62" fmla="*/ 3133090 h 4614473"/>
              <a:gd name="connsiteX63" fmla="*/ 5491 w 4542115"/>
              <a:gd name="connsiteY63" fmla="*/ 3076291 h 4614473"/>
              <a:gd name="connsiteX64" fmla="*/ 0 w 4542115"/>
              <a:gd name="connsiteY64" fmla="*/ 3017661 h 4614473"/>
              <a:gd name="connsiteX65" fmla="*/ 5491 w 4542115"/>
              <a:gd name="connsiteY65" fmla="*/ 2959031 h 4614473"/>
              <a:gd name="connsiteX66" fmla="*/ 20128 w 4542115"/>
              <a:gd name="connsiteY66" fmla="*/ 2902232 h 4614473"/>
              <a:gd name="connsiteX67" fmla="*/ 42083 w 4542115"/>
              <a:gd name="connsiteY67" fmla="*/ 2847268 h 4614473"/>
              <a:gd name="connsiteX68" fmla="*/ 69528 w 4542115"/>
              <a:gd name="connsiteY68" fmla="*/ 2790469 h 4614473"/>
              <a:gd name="connsiteX69" fmla="*/ 100635 w 4542115"/>
              <a:gd name="connsiteY69" fmla="*/ 2737334 h 4614473"/>
              <a:gd name="connsiteX70" fmla="*/ 133569 w 4542115"/>
              <a:gd name="connsiteY70" fmla="*/ 2682368 h 4614473"/>
              <a:gd name="connsiteX71" fmla="*/ 162841 w 4542115"/>
              <a:gd name="connsiteY71" fmla="*/ 2627399 h 4614473"/>
              <a:gd name="connsiteX72" fmla="*/ 192118 w 4542115"/>
              <a:gd name="connsiteY72" fmla="*/ 2572433 h 4614473"/>
              <a:gd name="connsiteX73" fmla="*/ 214070 w 4542115"/>
              <a:gd name="connsiteY73" fmla="*/ 2519300 h 4614473"/>
              <a:gd name="connsiteX74" fmla="*/ 228710 w 4542115"/>
              <a:gd name="connsiteY74" fmla="*/ 2462501 h 4614473"/>
              <a:gd name="connsiteX75" fmla="*/ 236025 w 4542115"/>
              <a:gd name="connsiteY75" fmla="*/ 2405702 h 4614473"/>
              <a:gd name="connsiteX76" fmla="*/ 236025 w 4542115"/>
              <a:gd name="connsiteY76" fmla="*/ 2345239 h 4614473"/>
              <a:gd name="connsiteX77" fmla="*/ 232369 w 4542115"/>
              <a:gd name="connsiteY77" fmla="*/ 2282943 h 4614473"/>
              <a:gd name="connsiteX78" fmla="*/ 225050 w 4542115"/>
              <a:gd name="connsiteY78" fmla="*/ 2220652 h 4614473"/>
              <a:gd name="connsiteX79" fmla="*/ 215902 w 4542115"/>
              <a:gd name="connsiteY79" fmla="*/ 2158351 h 4614473"/>
              <a:gd name="connsiteX80" fmla="*/ 208585 w 4542115"/>
              <a:gd name="connsiteY80" fmla="*/ 2096056 h 4614473"/>
              <a:gd name="connsiteX81" fmla="*/ 203092 w 4542115"/>
              <a:gd name="connsiteY81" fmla="*/ 2033762 h 4614473"/>
              <a:gd name="connsiteX82" fmla="*/ 204924 w 4542115"/>
              <a:gd name="connsiteY82" fmla="*/ 1975130 h 4614473"/>
              <a:gd name="connsiteX83" fmla="*/ 212241 w 4542115"/>
              <a:gd name="connsiteY83" fmla="*/ 1918331 h 4614473"/>
              <a:gd name="connsiteX84" fmla="*/ 228710 w 4542115"/>
              <a:gd name="connsiteY84" fmla="*/ 1863365 h 4614473"/>
              <a:gd name="connsiteX85" fmla="*/ 252494 w 4542115"/>
              <a:gd name="connsiteY85" fmla="*/ 1817559 h 4614473"/>
              <a:gd name="connsiteX86" fmla="*/ 283597 w 4542115"/>
              <a:gd name="connsiteY86" fmla="*/ 1773588 h 4614473"/>
              <a:gd name="connsiteX87" fmla="*/ 320194 w 4542115"/>
              <a:gd name="connsiteY87" fmla="*/ 1735110 h 4614473"/>
              <a:gd name="connsiteX88" fmla="*/ 362272 w 4542115"/>
              <a:gd name="connsiteY88" fmla="*/ 1696633 h 4614473"/>
              <a:gd name="connsiteX89" fmla="*/ 406186 w 4542115"/>
              <a:gd name="connsiteY89" fmla="*/ 1661821 h 4614473"/>
              <a:gd name="connsiteX90" fmla="*/ 451923 w 4542115"/>
              <a:gd name="connsiteY90" fmla="*/ 1627010 h 4614473"/>
              <a:gd name="connsiteX91" fmla="*/ 499492 w 4542115"/>
              <a:gd name="connsiteY91" fmla="*/ 1592198 h 4614473"/>
              <a:gd name="connsiteX92" fmla="*/ 543408 w 4542115"/>
              <a:gd name="connsiteY92" fmla="*/ 1557383 h 4614473"/>
              <a:gd name="connsiteX93" fmla="*/ 585489 w 4542115"/>
              <a:gd name="connsiteY93" fmla="*/ 1520742 h 4614473"/>
              <a:gd name="connsiteX94" fmla="*/ 622081 w 4542115"/>
              <a:gd name="connsiteY94" fmla="*/ 1478602 h 4614473"/>
              <a:gd name="connsiteX95" fmla="*/ 655016 w 4542115"/>
              <a:gd name="connsiteY95" fmla="*/ 1438290 h 4614473"/>
              <a:gd name="connsiteX96" fmla="*/ 680633 w 4542115"/>
              <a:gd name="connsiteY96" fmla="*/ 1392484 h 4614473"/>
              <a:gd name="connsiteX97" fmla="*/ 702588 w 4542115"/>
              <a:gd name="connsiteY97" fmla="*/ 1343017 h 4614473"/>
              <a:gd name="connsiteX98" fmla="*/ 720885 w 4542115"/>
              <a:gd name="connsiteY98" fmla="*/ 1289879 h 4614473"/>
              <a:gd name="connsiteX99" fmla="*/ 737352 w 4542115"/>
              <a:gd name="connsiteY99" fmla="*/ 1234913 h 4614473"/>
              <a:gd name="connsiteX100" fmla="*/ 751988 w 4542115"/>
              <a:gd name="connsiteY100" fmla="*/ 1179949 h 4614473"/>
              <a:gd name="connsiteX101" fmla="*/ 766625 w 4542115"/>
              <a:gd name="connsiteY101" fmla="*/ 1123148 h 4614473"/>
              <a:gd name="connsiteX102" fmla="*/ 783093 w 4542115"/>
              <a:gd name="connsiteY102" fmla="*/ 1070017 h 4614473"/>
              <a:gd name="connsiteX103" fmla="*/ 801388 w 4542115"/>
              <a:gd name="connsiteY103" fmla="*/ 1016879 h 4614473"/>
              <a:gd name="connsiteX104" fmla="*/ 823342 w 4542115"/>
              <a:gd name="connsiteY104" fmla="*/ 967409 h 4614473"/>
              <a:gd name="connsiteX105" fmla="*/ 850791 w 4542115"/>
              <a:gd name="connsiteY105" fmla="*/ 923437 h 4614473"/>
              <a:gd name="connsiteX106" fmla="*/ 883719 w 4542115"/>
              <a:gd name="connsiteY106" fmla="*/ 883127 h 4614473"/>
              <a:gd name="connsiteX107" fmla="*/ 923974 w 4542115"/>
              <a:gd name="connsiteY107" fmla="*/ 850147 h 4614473"/>
              <a:gd name="connsiteX108" fmla="*/ 967888 w 4542115"/>
              <a:gd name="connsiteY108" fmla="*/ 822667 h 4614473"/>
              <a:gd name="connsiteX109" fmla="*/ 1017286 w 4542115"/>
              <a:gd name="connsiteY109" fmla="*/ 800678 h 4614473"/>
              <a:gd name="connsiteX110" fmla="*/ 1070344 w 4542115"/>
              <a:gd name="connsiteY110" fmla="*/ 782355 h 4614473"/>
              <a:gd name="connsiteX111" fmla="*/ 1123405 w 4542115"/>
              <a:gd name="connsiteY111" fmla="*/ 765865 h 4614473"/>
              <a:gd name="connsiteX112" fmla="*/ 1180122 w 4542115"/>
              <a:gd name="connsiteY112" fmla="*/ 751208 h 4614473"/>
              <a:gd name="connsiteX113" fmla="*/ 1235013 w 4542115"/>
              <a:gd name="connsiteY113" fmla="*/ 736549 h 4614473"/>
              <a:gd name="connsiteX114" fmla="*/ 1289905 w 4542115"/>
              <a:gd name="connsiteY114" fmla="*/ 720059 h 4614473"/>
              <a:gd name="connsiteX115" fmla="*/ 1342961 w 4542115"/>
              <a:gd name="connsiteY115" fmla="*/ 701741 h 4614473"/>
              <a:gd name="connsiteX116" fmla="*/ 1392366 w 4542115"/>
              <a:gd name="connsiteY116" fmla="*/ 679752 h 4614473"/>
              <a:gd name="connsiteX117" fmla="*/ 1438103 w 4542115"/>
              <a:gd name="connsiteY117" fmla="*/ 654104 h 4614473"/>
              <a:gd name="connsiteX118" fmla="*/ 1478355 w 4542115"/>
              <a:gd name="connsiteY118" fmla="*/ 621122 h 4614473"/>
              <a:gd name="connsiteX119" fmla="*/ 1520434 w 4542115"/>
              <a:gd name="connsiteY119" fmla="*/ 584477 h 4614473"/>
              <a:gd name="connsiteX120" fmla="*/ 1557033 w 4542115"/>
              <a:gd name="connsiteY120" fmla="*/ 542337 h 4614473"/>
              <a:gd name="connsiteX121" fmla="*/ 1591797 w 4542115"/>
              <a:gd name="connsiteY121" fmla="*/ 498362 h 4614473"/>
              <a:gd name="connsiteX122" fmla="*/ 1626556 w 4542115"/>
              <a:gd name="connsiteY122" fmla="*/ 452556 h 4614473"/>
              <a:gd name="connsiteX123" fmla="*/ 1661319 w 4542115"/>
              <a:gd name="connsiteY123" fmla="*/ 406750 h 4614473"/>
              <a:gd name="connsiteX124" fmla="*/ 1696081 w 4542115"/>
              <a:gd name="connsiteY124" fmla="*/ 362777 h 4614473"/>
              <a:gd name="connsiteX125" fmla="*/ 1734508 w 4542115"/>
              <a:gd name="connsiteY125" fmla="*/ 320637 h 4614473"/>
              <a:gd name="connsiteX126" fmla="*/ 1772930 w 4542115"/>
              <a:gd name="connsiteY126" fmla="*/ 283994 h 4614473"/>
              <a:gd name="connsiteX127" fmla="*/ 1816841 w 4542115"/>
              <a:gd name="connsiteY127" fmla="*/ 252845 h 4614473"/>
              <a:gd name="connsiteX128" fmla="*/ 1862581 w 4542115"/>
              <a:gd name="connsiteY128" fmla="*/ 229025 h 4614473"/>
              <a:gd name="connsiteX129" fmla="*/ 1917472 w 4542115"/>
              <a:gd name="connsiteY129" fmla="*/ 212538 h 4614473"/>
              <a:gd name="connsiteX130" fmla="*/ 1974191 w 4542115"/>
              <a:gd name="connsiteY130" fmla="*/ 205206 h 4614473"/>
              <a:gd name="connsiteX131" fmla="*/ 2032739 w 4542115"/>
              <a:gd name="connsiteY131" fmla="*/ 203373 h 4614473"/>
              <a:gd name="connsiteX132" fmla="*/ 2094947 w 4542115"/>
              <a:gd name="connsiteY132" fmla="*/ 208872 h 4614473"/>
              <a:gd name="connsiteX133" fmla="*/ 2157153 w 4542115"/>
              <a:gd name="connsiteY133" fmla="*/ 216201 h 4614473"/>
              <a:gd name="connsiteX134" fmla="*/ 2219363 w 4542115"/>
              <a:gd name="connsiteY134" fmla="*/ 225361 h 4614473"/>
              <a:gd name="connsiteX135" fmla="*/ 2281569 w 4542115"/>
              <a:gd name="connsiteY135" fmla="*/ 232693 h 4614473"/>
              <a:gd name="connsiteX136" fmla="*/ 2343775 w 4542115"/>
              <a:gd name="connsiteY136" fmla="*/ 236355 h 4614473"/>
              <a:gd name="connsiteX137" fmla="*/ 2404160 w 4542115"/>
              <a:gd name="connsiteY137" fmla="*/ 236355 h 4614473"/>
              <a:gd name="connsiteX138" fmla="*/ 2460875 w 4542115"/>
              <a:gd name="connsiteY138" fmla="*/ 229025 h 4614473"/>
              <a:gd name="connsiteX139" fmla="*/ 2519423 w 4542115"/>
              <a:gd name="connsiteY139" fmla="*/ 214366 h 4614473"/>
              <a:gd name="connsiteX140" fmla="*/ 2572486 w 4542115"/>
              <a:gd name="connsiteY140" fmla="*/ 192379 h 4614473"/>
              <a:gd name="connsiteX141" fmla="*/ 2627375 w 4542115"/>
              <a:gd name="connsiteY141" fmla="*/ 163066 h 4614473"/>
              <a:gd name="connsiteX142" fmla="*/ 2682261 w 4542115"/>
              <a:gd name="connsiteY142" fmla="*/ 133754 h 4614473"/>
              <a:gd name="connsiteX143" fmla="*/ 2737153 w 4542115"/>
              <a:gd name="connsiteY143" fmla="*/ 100772 h 4614473"/>
              <a:gd name="connsiteX144" fmla="*/ 2790211 w 4542115"/>
              <a:gd name="connsiteY144" fmla="*/ 69623 h 4614473"/>
              <a:gd name="connsiteX145" fmla="*/ 2846931 w 4542115"/>
              <a:gd name="connsiteY145" fmla="*/ 42142 h 4614473"/>
              <a:gd name="connsiteX146" fmla="*/ 2901822 w 4542115"/>
              <a:gd name="connsiteY146" fmla="*/ 20154 h 4614473"/>
              <a:gd name="connsiteX147" fmla="*/ 2958537 w 4542115"/>
              <a:gd name="connsiteY147" fmla="*/ 5494 h 461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4542115" h="4614473">
                <a:moveTo>
                  <a:pt x="3017089" y="0"/>
                </a:moveTo>
                <a:lnTo>
                  <a:pt x="3075636" y="5494"/>
                </a:lnTo>
                <a:lnTo>
                  <a:pt x="3132353" y="20154"/>
                </a:lnTo>
                <a:lnTo>
                  <a:pt x="3187242" y="42142"/>
                </a:lnTo>
                <a:lnTo>
                  <a:pt x="3243962" y="69623"/>
                </a:lnTo>
                <a:lnTo>
                  <a:pt x="3297023" y="100772"/>
                </a:lnTo>
                <a:lnTo>
                  <a:pt x="3351911" y="133754"/>
                </a:lnTo>
                <a:lnTo>
                  <a:pt x="3406803" y="163066"/>
                </a:lnTo>
                <a:lnTo>
                  <a:pt x="3461689" y="192379"/>
                </a:lnTo>
                <a:lnTo>
                  <a:pt x="3516579" y="214366"/>
                </a:lnTo>
                <a:lnTo>
                  <a:pt x="3573300" y="229025"/>
                </a:lnTo>
                <a:lnTo>
                  <a:pt x="3630019" y="236355"/>
                </a:lnTo>
                <a:lnTo>
                  <a:pt x="3690397" y="236355"/>
                </a:lnTo>
                <a:lnTo>
                  <a:pt x="3752606" y="232693"/>
                </a:lnTo>
                <a:lnTo>
                  <a:pt x="3814809" y="225361"/>
                </a:lnTo>
                <a:lnTo>
                  <a:pt x="3877020" y="216201"/>
                </a:lnTo>
                <a:lnTo>
                  <a:pt x="3939231" y="208872"/>
                </a:lnTo>
                <a:lnTo>
                  <a:pt x="4001437" y="203373"/>
                </a:lnTo>
                <a:lnTo>
                  <a:pt x="4059986" y="205206"/>
                </a:lnTo>
                <a:lnTo>
                  <a:pt x="4116706" y="212538"/>
                </a:lnTo>
                <a:lnTo>
                  <a:pt x="4171595" y="229025"/>
                </a:lnTo>
                <a:lnTo>
                  <a:pt x="4217336" y="252845"/>
                </a:lnTo>
                <a:lnTo>
                  <a:pt x="4261245" y="283994"/>
                </a:lnTo>
                <a:lnTo>
                  <a:pt x="4299669" y="320637"/>
                </a:lnTo>
                <a:lnTo>
                  <a:pt x="4338095" y="362777"/>
                </a:lnTo>
                <a:lnTo>
                  <a:pt x="4372856" y="406750"/>
                </a:lnTo>
                <a:lnTo>
                  <a:pt x="4407617" y="452556"/>
                </a:lnTo>
                <a:lnTo>
                  <a:pt x="4442381" y="498362"/>
                </a:lnTo>
                <a:lnTo>
                  <a:pt x="4477145" y="542337"/>
                </a:lnTo>
                <a:lnTo>
                  <a:pt x="4513739" y="584477"/>
                </a:lnTo>
                <a:lnTo>
                  <a:pt x="4542115" y="609189"/>
                </a:lnTo>
                <a:lnTo>
                  <a:pt x="4542115" y="4614473"/>
                </a:lnTo>
                <a:lnTo>
                  <a:pt x="664769" y="4614473"/>
                </a:lnTo>
                <a:lnTo>
                  <a:pt x="655016" y="4597035"/>
                </a:lnTo>
                <a:lnTo>
                  <a:pt x="622081" y="4556726"/>
                </a:lnTo>
                <a:lnTo>
                  <a:pt x="585489" y="4514583"/>
                </a:lnTo>
                <a:lnTo>
                  <a:pt x="543408" y="4477940"/>
                </a:lnTo>
                <a:lnTo>
                  <a:pt x="499492" y="4443127"/>
                </a:lnTo>
                <a:lnTo>
                  <a:pt x="451923" y="4408315"/>
                </a:lnTo>
                <a:lnTo>
                  <a:pt x="406186" y="4373502"/>
                </a:lnTo>
                <a:lnTo>
                  <a:pt x="362272" y="4338689"/>
                </a:lnTo>
                <a:lnTo>
                  <a:pt x="320194" y="4300215"/>
                </a:lnTo>
                <a:lnTo>
                  <a:pt x="283597" y="4261739"/>
                </a:lnTo>
                <a:lnTo>
                  <a:pt x="252494" y="4217766"/>
                </a:lnTo>
                <a:lnTo>
                  <a:pt x="228710" y="4171960"/>
                </a:lnTo>
                <a:lnTo>
                  <a:pt x="212241" y="4116996"/>
                </a:lnTo>
                <a:lnTo>
                  <a:pt x="204924" y="4060197"/>
                </a:lnTo>
                <a:lnTo>
                  <a:pt x="203092" y="4001565"/>
                </a:lnTo>
                <a:lnTo>
                  <a:pt x="208585" y="3939271"/>
                </a:lnTo>
                <a:lnTo>
                  <a:pt x="215902" y="3876973"/>
                </a:lnTo>
                <a:lnTo>
                  <a:pt x="225050" y="3814678"/>
                </a:lnTo>
                <a:lnTo>
                  <a:pt x="232369" y="3752380"/>
                </a:lnTo>
                <a:lnTo>
                  <a:pt x="236025" y="3690086"/>
                </a:lnTo>
                <a:lnTo>
                  <a:pt x="236025" y="3629623"/>
                </a:lnTo>
                <a:lnTo>
                  <a:pt x="228710" y="3572826"/>
                </a:lnTo>
                <a:lnTo>
                  <a:pt x="214070" y="3516025"/>
                </a:lnTo>
                <a:lnTo>
                  <a:pt x="192118" y="3462892"/>
                </a:lnTo>
                <a:lnTo>
                  <a:pt x="162841" y="3407926"/>
                </a:lnTo>
                <a:lnTo>
                  <a:pt x="133569" y="3352962"/>
                </a:lnTo>
                <a:lnTo>
                  <a:pt x="100635" y="3297993"/>
                </a:lnTo>
                <a:lnTo>
                  <a:pt x="69528" y="3244856"/>
                </a:lnTo>
                <a:lnTo>
                  <a:pt x="42083" y="3188061"/>
                </a:lnTo>
                <a:lnTo>
                  <a:pt x="20128" y="3133090"/>
                </a:lnTo>
                <a:lnTo>
                  <a:pt x="5491" y="3076291"/>
                </a:lnTo>
                <a:lnTo>
                  <a:pt x="0" y="3017661"/>
                </a:lnTo>
                <a:lnTo>
                  <a:pt x="5491" y="2959031"/>
                </a:lnTo>
                <a:lnTo>
                  <a:pt x="20128" y="2902232"/>
                </a:lnTo>
                <a:lnTo>
                  <a:pt x="42083" y="2847268"/>
                </a:lnTo>
                <a:lnTo>
                  <a:pt x="69528" y="2790469"/>
                </a:lnTo>
                <a:lnTo>
                  <a:pt x="100635" y="2737334"/>
                </a:lnTo>
                <a:lnTo>
                  <a:pt x="133569" y="2682368"/>
                </a:lnTo>
                <a:lnTo>
                  <a:pt x="162841" y="2627399"/>
                </a:lnTo>
                <a:lnTo>
                  <a:pt x="192118" y="2572433"/>
                </a:lnTo>
                <a:lnTo>
                  <a:pt x="214070" y="2519300"/>
                </a:lnTo>
                <a:lnTo>
                  <a:pt x="228710" y="2462501"/>
                </a:lnTo>
                <a:lnTo>
                  <a:pt x="236025" y="2405702"/>
                </a:lnTo>
                <a:lnTo>
                  <a:pt x="236025" y="2345239"/>
                </a:lnTo>
                <a:lnTo>
                  <a:pt x="232369" y="2282943"/>
                </a:lnTo>
                <a:lnTo>
                  <a:pt x="225050" y="2220652"/>
                </a:lnTo>
                <a:lnTo>
                  <a:pt x="215902" y="2158351"/>
                </a:lnTo>
                <a:lnTo>
                  <a:pt x="208585" y="2096056"/>
                </a:lnTo>
                <a:lnTo>
                  <a:pt x="203092" y="2033762"/>
                </a:lnTo>
                <a:lnTo>
                  <a:pt x="204924" y="1975130"/>
                </a:lnTo>
                <a:lnTo>
                  <a:pt x="212241" y="1918331"/>
                </a:lnTo>
                <a:lnTo>
                  <a:pt x="228710" y="1863365"/>
                </a:lnTo>
                <a:lnTo>
                  <a:pt x="252494" y="1817559"/>
                </a:lnTo>
                <a:lnTo>
                  <a:pt x="283597" y="1773588"/>
                </a:lnTo>
                <a:lnTo>
                  <a:pt x="320194" y="1735110"/>
                </a:lnTo>
                <a:lnTo>
                  <a:pt x="362272" y="1696633"/>
                </a:lnTo>
                <a:lnTo>
                  <a:pt x="406186" y="1661821"/>
                </a:lnTo>
                <a:lnTo>
                  <a:pt x="451923" y="1627010"/>
                </a:lnTo>
                <a:lnTo>
                  <a:pt x="499492" y="1592198"/>
                </a:lnTo>
                <a:lnTo>
                  <a:pt x="543408" y="1557383"/>
                </a:lnTo>
                <a:lnTo>
                  <a:pt x="585489" y="1520742"/>
                </a:lnTo>
                <a:lnTo>
                  <a:pt x="622081" y="1478602"/>
                </a:lnTo>
                <a:lnTo>
                  <a:pt x="655016" y="1438290"/>
                </a:lnTo>
                <a:lnTo>
                  <a:pt x="680633" y="1392484"/>
                </a:lnTo>
                <a:lnTo>
                  <a:pt x="702588" y="1343017"/>
                </a:lnTo>
                <a:lnTo>
                  <a:pt x="720885" y="1289879"/>
                </a:lnTo>
                <a:lnTo>
                  <a:pt x="737352" y="1234913"/>
                </a:lnTo>
                <a:lnTo>
                  <a:pt x="751988" y="1179949"/>
                </a:lnTo>
                <a:lnTo>
                  <a:pt x="766625" y="1123148"/>
                </a:lnTo>
                <a:lnTo>
                  <a:pt x="783093" y="1070017"/>
                </a:lnTo>
                <a:lnTo>
                  <a:pt x="801388" y="1016879"/>
                </a:lnTo>
                <a:lnTo>
                  <a:pt x="823342" y="967409"/>
                </a:lnTo>
                <a:lnTo>
                  <a:pt x="850791" y="923437"/>
                </a:lnTo>
                <a:lnTo>
                  <a:pt x="883719" y="883127"/>
                </a:lnTo>
                <a:lnTo>
                  <a:pt x="923974" y="850147"/>
                </a:lnTo>
                <a:lnTo>
                  <a:pt x="967888" y="822667"/>
                </a:lnTo>
                <a:lnTo>
                  <a:pt x="1017286" y="800678"/>
                </a:lnTo>
                <a:lnTo>
                  <a:pt x="1070344" y="782355"/>
                </a:lnTo>
                <a:lnTo>
                  <a:pt x="1123405" y="765865"/>
                </a:lnTo>
                <a:lnTo>
                  <a:pt x="1180122" y="751208"/>
                </a:lnTo>
                <a:lnTo>
                  <a:pt x="1235013" y="736549"/>
                </a:lnTo>
                <a:lnTo>
                  <a:pt x="1289905" y="720059"/>
                </a:lnTo>
                <a:lnTo>
                  <a:pt x="1342961" y="701741"/>
                </a:lnTo>
                <a:lnTo>
                  <a:pt x="1392366" y="679752"/>
                </a:lnTo>
                <a:lnTo>
                  <a:pt x="1438103" y="654104"/>
                </a:lnTo>
                <a:lnTo>
                  <a:pt x="1478355" y="621122"/>
                </a:lnTo>
                <a:lnTo>
                  <a:pt x="1520434" y="584477"/>
                </a:lnTo>
                <a:lnTo>
                  <a:pt x="1557033" y="542337"/>
                </a:lnTo>
                <a:lnTo>
                  <a:pt x="1591797" y="498362"/>
                </a:lnTo>
                <a:lnTo>
                  <a:pt x="1626556" y="452556"/>
                </a:lnTo>
                <a:lnTo>
                  <a:pt x="1661319" y="406750"/>
                </a:lnTo>
                <a:lnTo>
                  <a:pt x="1696081" y="362777"/>
                </a:lnTo>
                <a:lnTo>
                  <a:pt x="1734508" y="320637"/>
                </a:lnTo>
                <a:lnTo>
                  <a:pt x="1772930" y="283994"/>
                </a:lnTo>
                <a:lnTo>
                  <a:pt x="1816841" y="252845"/>
                </a:lnTo>
                <a:lnTo>
                  <a:pt x="1862581" y="229025"/>
                </a:lnTo>
                <a:lnTo>
                  <a:pt x="1917472" y="212538"/>
                </a:lnTo>
                <a:lnTo>
                  <a:pt x="1974191" y="205206"/>
                </a:lnTo>
                <a:lnTo>
                  <a:pt x="2032739" y="203373"/>
                </a:lnTo>
                <a:lnTo>
                  <a:pt x="2094947" y="208872"/>
                </a:lnTo>
                <a:lnTo>
                  <a:pt x="2157153" y="216201"/>
                </a:lnTo>
                <a:lnTo>
                  <a:pt x="2219363" y="225361"/>
                </a:lnTo>
                <a:lnTo>
                  <a:pt x="2281569" y="232693"/>
                </a:lnTo>
                <a:lnTo>
                  <a:pt x="2343775" y="236355"/>
                </a:lnTo>
                <a:lnTo>
                  <a:pt x="2404160" y="236355"/>
                </a:lnTo>
                <a:lnTo>
                  <a:pt x="2460875" y="229025"/>
                </a:lnTo>
                <a:lnTo>
                  <a:pt x="2519423" y="214366"/>
                </a:lnTo>
                <a:lnTo>
                  <a:pt x="2572486" y="192379"/>
                </a:lnTo>
                <a:lnTo>
                  <a:pt x="2627375" y="163066"/>
                </a:lnTo>
                <a:lnTo>
                  <a:pt x="2682261" y="133754"/>
                </a:lnTo>
                <a:lnTo>
                  <a:pt x="2737153" y="100772"/>
                </a:lnTo>
                <a:lnTo>
                  <a:pt x="2790211" y="69623"/>
                </a:lnTo>
                <a:lnTo>
                  <a:pt x="2846931" y="42142"/>
                </a:lnTo>
                <a:lnTo>
                  <a:pt x="2901822" y="20154"/>
                </a:lnTo>
                <a:lnTo>
                  <a:pt x="2958537" y="5494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418EEBA-4D15-4782-81DC-AA2BE05E7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927" y="0"/>
            <a:ext cx="3419856" cy="2381967"/>
          </a:xfrm>
          <a:custGeom>
            <a:avLst/>
            <a:gdLst>
              <a:gd name="connsiteX0" fmla="*/ 139056 w 3419856"/>
              <a:gd name="connsiteY0" fmla="*/ 0 h 2381967"/>
              <a:gd name="connsiteX1" fmla="*/ 3280802 w 3419856"/>
              <a:gd name="connsiteY1" fmla="*/ 0 h 2381967"/>
              <a:gd name="connsiteX2" fmla="*/ 3290236 w 3419856"/>
              <a:gd name="connsiteY2" fmla="*/ 18169 h 2381967"/>
              <a:gd name="connsiteX3" fmla="*/ 3299570 w 3419856"/>
              <a:gd name="connsiteY3" fmla="*/ 49321 h 2381967"/>
              <a:gd name="connsiteX4" fmla="*/ 3303718 w 3419856"/>
              <a:gd name="connsiteY4" fmla="*/ 81512 h 2381967"/>
              <a:gd name="connsiteX5" fmla="*/ 3304755 w 3419856"/>
              <a:gd name="connsiteY5" fmla="*/ 114742 h 2381967"/>
              <a:gd name="connsiteX6" fmla="*/ 3301642 w 3419856"/>
              <a:gd name="connsiteY6" fmla="*/ 150047 h 2381967"/>
              <a:gd name="connsiteX7" fmla="*/ 3297498 w 3419856"/>
              <a:gd name="connsiteY7" fmla="*/ 185353 h 2381967"/>
              <a:gd name="connsiteX8" fmla="*/ 3292312 w 3419856"/>
              <a:gd name="connsiteY8" fmla="*/ 220661 h 2381967"/>
              <a:gd name="connsiteX9" fmla="*/ 3288164 w 3419856"/>
              <a:gd name="connsiteY9" fmla="*/ 255964 h 2381967"/>
              <a:gd name="connsiteX10" fmla="*/ 3286089 w 3419856"/>
              <a:gd name="connsiteY10" fmla="*/ 291271 h 2381967"/>
              <a:gd name="connsiteX11" fmla="*/ 3286089 w 3419856"/>
              <a:gd name="connsiteY11" fmla="*/ 325538 h 2381967"/>
              <a:gd name="connsiteX12" fmla="*/ 3290236 w 3419856"/>
              <a:gd name="connsiteY12" fmla="*/ 357729 h 2381967"/>
              <a:gd name="connsiteX13" fmla="*/ 3298533 w 3419856"/>
              <a:gd name="connsiteY13" fmla="*/ 389919 h 2381967"/>
              <a:gd name="connsiteX14" fmla="*/ 3310976 w 3419856"/>
              <a:gd name="connsiteY14" fmla="*/ 420032 h 2381967"/>
              <a:gd name="connsiteX15" fmla="*/ 3326531 w 3419856"/>
              <a:gd name="connsiteY15" fmla="*/ 451184 h 2381967"/>
              <a:gd name="connsiteX16" fmla="*/ 3344160 w 3419856"/>
              <a:gd name="connsiteY16" fmla="*/ 482338 h 2381967"/>
              <a:gd name="connsiteX17" fmla="*/ 3362823 w 3419856"/>
              <a:gd name="connsiteY17" fmla="*/ 513490 h 2381967"/>
              <a:gd name="connsiteX18" fmla="*/ 3380451 w 3419856"/>
              <a:gd name="connsiteY18" fmla="*/ 543604 h 2381967"/>
              <a:gd name="connsiteX19" fmla="*/ 3396007 w 3419856"/>
              <a:gd name="connsiteY19" fmla="*/ 575795 h 2381967"/>
              <a:gd name="connsiteX20" fmla="*/ 3408449 w 3419856"/>
              <a:gd name="connsiteY20" fmla="*/ 606946 h 2381967"/>
              <a:gd name="connsiteX21" fmla="*/ 3416747 w 3419856"/>
              <a:gd name="connsiteY21" fmla="*/ 639136 h 2381967"/>
              <a:gd name="connsiteX22" fmla="*/ 3419856 w 3419856"/>
              <a:gd name="connsiteY22" fmla="*/ 672365 h 2381967"/>
              <a:gd name="connsiteX23" fmla="*/ 3416747 w 3419856"/>
              <a:gd name="connsiteY23" fmla="*/ 705593 h 2381967"/>
              <a:gd name="connsiteX24" fmla="*/ 3408449 w 3419856"/>
              <a:gd name="connsiteY24" fmla="*/ 737784 h 2381967"/>
              <a:gd name="connsiteX25" fmla="*/ 3396007 w 3419856"/>
              <a:gd name="connsiteY25" fmla="*/ 768938 h 2381967"/>
              <a:gd name="connsiteX26" fmla="*/ 3380451 w 3419856"/>
              <a:gd name="connsiteY26" fmla="*/ 801127 h 2381967"/>
              <a:gd name="connsiteX27" fmla="*/ 3362823 w 3419856"/>
              <a:gd name="connsiteY27" fmla="*/ 831242 h 2381967"/>
              <a:gd name="connsiteX28" fmla="*/ 3344160 w 3419856"/>
              <a:gd name="connsiteY28" fmla="*/ 862396 h 2381967"/>
              <a:gd name="connsiteX29" fmla="*/ 3326531 w 3419856"/>
              <a:gd name="connsiteY29" fmla="*/ 893546 h 2381967"/>
              <a:gd name="connsiteX30" fmla="*/ 3310976 w 3419856"/>
              <a:gd name="connsiteY30" fmla="*/ 924698 h 2381967"/>
              <a:gd name="connsiteX31" fmla="*/ 3298533 w 3419856"/>
              <a:gd name="connsiteY31" fmla="*/ 954811 h 2381967"/>
              <a:gd name="connsiteX32" fmla="*/ 3290236 w 3419856"/>
              <a:gd name="connsiteY32" fmla="*/ 987004 h 2381967"/>
              <a:gd name="connsiteX33" fmla="*/ 3286089 w 3419856"/>
              <a:gd name="connsiteY33" fmla="*/ 1019193 h 2381967"/>
              <a:gd name="connsiteX34" fmla="*/ 3286089 w 3419856"/>
              <a:gd name="connsiteY34" fmla="*/ 1053460 h 2381967"/>
              <a:gd name="connsiteX35" fmla="*/ 3288164 w 3419856"/>
              <a:gd name="connsiteY35" fmla="*/ 1088765 h 2381967"/>
              <a:gd name="connsiteX36" fmla="*/ 3292312 w 3419856"/>
              <a:gd name="connsiteY36" fmla="*/ 1124072 h 2381967"/>
              <a:gd name="connsiteX37" fmla="*/ 3297498 w 3419856"/>
              <a:gd name="connsiteY37" fmla="*/ 1159378 h 2381967"/>
              <a:gd name="connsiteX38" fmla="*/ 3301642 w 3419856"/>
              <a:gd name="connsiteY38" fmla="*/ 1194686 h 2381967"/>
              <a:gd name="connsiteX39" fmla="*/ 3304755 w 3419856"/>
              <a:gd name="connsiteY39" fmla="*/ 1229990 h 2381967"/>
              <a:gd name="connsiteX40" fmla="*/ 3303718 w 3419856"/>
              <a:gd name="connsiteY40" fmla="*/ 1263220 h 2381967"/>
              <a:gd name="connsiteX41" fmla="*/ 3299570 w 3419856"/>
              <a:gd name="connsiteY41" fmla="*/ 1295411 h 2381967"/>
              <a:gd name="connsiteX42" fmla="*/ 3290236 w 3419856"/>
              <a:gd name="connsiteY42" fmla="*/ 1326561 h 2381967"/>
              <a:gd name="connsiteX43" fmla="*/ 3276757 w 3419856"/>
              <a:gd name="connsiteY43" fmla="*/ 1352522 h 2381967"/>
              <a:gd name="connsiteX44" fmla="*/ 3259131 w 3419856"/>
              <a:gd name="connsiteY44" fmla="*/ 1377443 h 2381967"/>
              <a:gd name="connsiteX45" fmla="*/ 3238390 w 3419856"/>
              <a:gd name="connsiteY45" fmla="*/ 1399250 h 2381967"/>
              <a:gd name="connsiteX46" fmla="*/ 3214539 w 3419856"/>
              <a:gd name="connsiteY46" fmla="*/ 1421055 h 2381967"/>
              <a:gd name="connsiteX47" fmla="*/ 3189654 w 3419856"/>
              <a:gd name="connsiteY47" fmla="*/ 1440785 h 2381967"/>
              <a:gd name="connsiteX48" fmla="*/ 3163731 w 3419856"/>
              <a:gd name="connsiteY48" fmla="*/ 1460515 h 2381967"/>
              <a:gd name="connsiteX49" fmla="*/ 3137807 w 3419856"/>
              <a:gd name="connsiteY49" fmla="*/ 1480245 h 2381967"/>
              <a:gd name="connsiteX50" fmla="*/ 3111883 w 3419856"/>
              <a:gd name="connsiteY50" fmla="*/ 1499975 h 2381967"/>
              <a:gd name="connsiteX51" fmla="*/ 3088033 w 3419856"/>
              <a:gd name="connsiteY51" fmla="*/ 1520742 h 2381967"/>
              <a:gd name="connsiteX52" fmla="*/ 3067293 w 3419856"/>
              <a:gd name="connsiteY52" fmla="*/ 1544627 h 2381967"/>
              <a:gd name="connsiteX53" fmla="*/ 3048628 w 3419856"/>
              <a:gd name="connsiteY53" fmla="*/ 1567472 h 2381967"/>
              <a:gd name="connsiteX54" fmla="*/ 3034111 w 3419856"/>
              <a:gd name="connsiteY54" fmla="*/ 1593431 h 2381967"/>
              <a:gd name="connsiteX55" fmla="*/ 3021667 w 3419856"/>
              <a:gd name="connsiteY55" fmla="*/ 1621468 h 2381967"/>
              <a:gd name="connsiteX56" fmla="*/ 3011299 w 3419856"/>
              <a:gd name="connsiteY56" fmla="*/ 1651582 h 2381967"/>
              <a:gd name="connsiteX57" fmla="*/ 3001966 w 3419856"/>
              <a:gd name="connsiteY57" fmla="*/ 1682734 h 2381967"/>
              <a:gd name="connsiteX58" fmla="*/ 2993671 w 3419856"/>
              <a:gd name="connsiteY58" fmla="*/ 1713887 h 2381967"/>
              <a:gd name="connsiteX59" fmla="*/ 2985375 w 3419856"/>
              <a:gd name="connsiteY59" fmla="*/ 1746078 h 2381967"/>
              <a:gd name="connsiteX60" fmla="*/ 2976043 w 3419856"/>
              <a:gd name="connsiteY60" fmla="*/ 1776191 h 2381967"/>
              <a:gd name="connsiteX61" fmla="*/ 2965673 w 3419856"/>
              <a:gd name="connsiteY61" fmla="*/ 1806304 h 2381967"/>
              <a:gd name="connsiteX62" fmla="*/ 2953230 w 3419856"/>
              <a:gd name="connsiteY62" fmla="*/ 1834342 h 2381967"/>
              <a:gd name="connsiteX63" fmla="*/ 2937675 w 3419856"/>
              <a:gd name="connsiteY63" fmla="*/ 1859265 h 2381967"/>
              <a:gd name="connsiteX64" fmla="*/ 2919011 w 3419856"/>
              <a:gd name="connsiteY64" fmla="*/ 1882108 h 2381967"/>
              <a:gd name="connsiteX65" fmla="*/ 2896195 w 3419856"/>
              <a:gd name="connsiteY65" fmla="*/ 1900800 h 2381967"/>
              <a:gd name="connsiteX66" fmla="*/ 2871309 w 3419856"/>
              <a:gd name="connsiteY66" fmla="*/ 1916375 h 2381967"/>
              <a:gd name="connsiteX67" fmla="*/ 2843314 w 3419856"/>
              <a:gd name="connsiteY67" fmla="*/ 1928836 h 2381967"/>
              <a:gd name="connsiteX68" fmla="*/ 2813241 w 3419856"/>
              <a:gd name="connsiteY68" fmla="*/ 1939222 h 2381967"/>
              <a:gd name="connsiteX69" fmla="*/ 2783169 w 3419856"/>
              <a:gd name="connsiteY69" fmla="*/ 1948566 h 2381967"/>
              <a:gd name="connsiteX70" fmla="*/ 2751023 w 3419856"/>
              <a:gd name="connsiteY70" fmla="*/ 1956875 h 2381967"/>
              <a:gd name="connsiteX71" fmla="*/ 2719917 w 3419856"/>
              <a:gd name="connsiteY71" fmla="*/ 1965182 h 2381967"/>
              <a:gd name="connsiteX72" fmla="*/ 2688807 w 3419856"/>
              <a:gd name="connsiteY72" fmla="*/ 1974526 h 2381967"/>
              <a:gd name="connsiteX73" fmla="*/ 2658737 w 3419856"/>
              <a:gd name="connsiteY73" fmla="*/ 1984911 h 2381967"/>
              <a:gd name="connsiteX74" fmla="*/ 2630739 w 3419856"/>
              <a:gd name="connsiteY74" fmla="*/ 1997373 h 2381967"/>
              <a:gd name="connsiteX75" fmla="*/ 2604814 w 3419856"/>
              <a:gd name="connsiteY75" fmla="*/ 2011910 h 2381967"/>
              <a:gd name="connsiteX76" fmla="*/ 2582001 w 3419856"/>
              <a:gd name="connsiteY76" fmla="*/ 2030599 h 2381967"/>
              <a:gd name="connsiteX77" fmla="*/ 2558153 w 3419856"/>
              <a:gd name="connsiteY77" fmla="*/ 2051367 h 2381967"/>
              <a:gd name="connsiteX78" fmla="*/ 2537413 w 3419856"/>
              <a:gd name="connsiteY78" fmla="*/ 2075251 h 2381967"/>
              <a:gd name="connsiteX79" fmla="*/ 2517711 w 3419856"/>
              <a:gd name="connsiteY79" fmla="*/ 2100173 h 2381967"/>
              <a:gd name="connsiteX80" fmla="*/ 2498009 w 3419856"/>
              <a:gd name="connsiteY80" fmla="*/ 2126133 h 2381967"/>
              <a:gd name="connsiteX81" fmla="*/ 2478308 w 3419856"/>
              <a:gd name="connsiteY81" fmla="*/ 2152094 h 2381967"/>
              <a:gd name="connsiteX82" fmla="*/ 2458607 w 3419856"/>
              <a:gd name="connsiteY82" fmla="*/ 2177015 h 2381967"/>
              <a:gd name="connsiteX83" fmla="*/ 2436829 w 3419856"/>
              <a:gd name="connsiteY83" fmla="*/ 2200899 h 2381967"/>
              <a:gd name="connsiteX84" fmla="*/ 2415053 w 3419856"/>
              <a:gd name="connsiteY84" fmla="*/ 2221667 h 2381967"/>
              <a:gd name="connsiteX85" fmla="*/ 2390167 w 3419856"/>
              <a:gd name="connsiteY85" fmla="*/ 2239321 h 2381967"/>
              <a:gd name="connsiteX86" fmla="*/ 2364243 w 3419856"/>
              <a:gd name="connsiteY86" fmla="*/ 2252820 h 2381967"/>
              <a:gd name="connsiteX87" fmla="*/ 2333135 w 3419856"/>
              <a:gd name="connsiteY87" fmla="*/ 2262165 h 2381967"/>
              <a:gd name="connsiteX88" fmla="*/ 2300989 w 3419856"/>
              <a:gd name="connsiteY88" fmla="*/ 2266320 h 2381967"/>
              <a:gd name="connsiteX89" fmla="*/ 2267807 w 3419856"/>
              <a:gd name="connsiteY89" fmla="*/ 2267357 h 2381967"/>
              <a:gd name="connsiteX90" fmla="*/ 2232551 w 3419856"/>
              <a:gd name="connsiteY90" fmla="*/ 2264241 h 2381967"/>
              <a:gd name="connsiteX91" fmla="*/ 2197294 w 3419856"/>
              <a:gd name="connsiteY91" fmla="*/ 2260090 h 2381967"/>
              <a:gd name="connsiteX92" fmla="*/ 2162036 w 3419856"/>
              <a:gd name="connsiteY92" fmla="*/ 2254895 h 2381967"/>
              <a:gd name="connsiteX93" fmla="*/ 2126782 w 3419856"/>
              <a:gd name="connsiteY93" fmla="*/ 2250744 h 2381967"/>
              <a:gd name="connsiteX94" fmla="*/ 2091526 w 3419856"/>
              <a:gd name="connsiteY94" fmla="*/ 2248666 h 2381967"/>
              <a:gd name="connsiteX95" fmla="*/ 2057307 w 3419856"/>
              <a:gd name="connsiteY95" fmla="*/ 2248666 h 2381967"/>
              <a:gd name="connsiteX96" fmla="*/ 2025161 w 3419856"/>
              <a:gd name="connsiteY96" fmla="*/ 2252820 h 2381967"/>
              <a:gd name="connsiteX97" fmla="*/ 1993014 w 3419856"/>
              <a:gd name="connsiteY97" fmla="*/ 2261127 h 2381967"/>
              <a:gd name="connsiteX98" fmla="*/ 1961906 w 3419856"/>
              <a:gd name="connsiteY98" fmla="*/ 2273588 h 2381967"/>
              <a:gd name="connsiteX99" fmla="*/ 1930799 w 3419856"/>
              <a:gd name="connsiteY99" fmla="*/ 2290201 h 2381967"/>
              <a:gd name="connsiteX100" fmla="*/ 1899689 w 3419856"/>
              <a:gd name="connsiteY100" fmla="*/ 2306817 h 2381967"/>
              <a:gd name="connsiteX101" fmla="*/ 1868581 w 3419856"/>
              <a:gd name="connsiteY101" fmla="*/ 2325506 h 2381967"/>
              <a:gd name="connsiteX102" fmla="*/ 1838509 w 3419856"/>
              <a:gd name="connsiteY102" fmla="*/ 2343160 h 2381967"/>
              <a:gd name="connsiteX103" fmla="*/ 1806363 w 3419856"/>
              <a:gd name="connsiteY103" fmla="*/ 2358737 h 2381967"/>
              <a:gd name="connsiteX104" fmla="*/ 1775255 w 3419856"/>
              <a:gd name="connsiteY104" fmla="*/ 2371199 h 2381967"/>
              <a:gd name="connsiteX105" fmla="*/ 1743111 w 3419856"/>
              <a:gd name="connsiteY105" fmla="*/ 2379506 h 2381967"/>
              <a:gd name="connsiteX106" fmla="*/ 1716882 w 3419856"/>
              <a:gd name="connsiteY106" fmla="*/ 2381967 h 2381967"/>
              <a:gd name="connsiteX107" fmla="*/ 1702975 w 3419856"/>
              <a:gd name="connsiteY107" fmla="*/ 2381967 h 2381967"/>
              <a:gd name="connsiteX108" fmla="*/ 1676745 w 3419856"/>
              <a:gd name="connsiteY108" fmla="*/ 2379506 h 2381967"/>
              <a:gd name="connsiteX109" fmla="*/ 1644602 w 3419856"/>
              <a:gd name="connsiteY109" fmla="*/ 2371199 h 2381967"/>
              <a:gd name="connsiteX110" fmla="*/ 1613493 w 3419856"/>
              <a:gd name="connsiteY110" fmla="*/ 2358737 h 2381967"/>
              <a:gd name="connsiteX111" fmla="*/ 1581347 w 3419856"/>
              <a:gd name="connsiteY111" fmla="*/ 2343160 h 2381967"/>
              <a:gd name="connsiteX112" fmla="*/ 1551276 w 3419856"/>
              <a:gd name="connsiteY112" fmla="*/ 2325506 h 2381967"/>
              <a:gd name="connsiteX113" fmla="*/ 1520167 w 3419856"/>
              <a:gd name="connsiteY113" fmla="*/ 2306817 h 2381967"/>
              <a:gd name="connsiteX114" fmla="*/ 1489060 w 3419856"/>
              <a:gd name="connsiteY114" fmla="*/ 2290201 h 2381967"/>
              <a:gd name="connsiteX115" fmla="*/ 1457952 w 3419856"/>
              <a:gd name="connsiteY115" fmla="*/ 2273588 h 2381967"/>
              <a:gd name="connsiteX116" fmla="*/ 1427878 w 3419856"/>
              <a:gd name="connsiteY116" fmla="*/ 2261127 h 2381967"/>
              <a:gd name="connsiteX117" fmla="*/ 1394696 w 3419856"/>
              <a:gd name="connsiteY117" fmla="*/ 2252820 h 2381967"/>
              <a:gd name="connsiteX118" fmla="*/ 1362553 w 3419856"/>
              <a:gd name="connsiteY118" fmla="*/ 2248666 h 2381967"/>
              <a:gd name="connsiteX119" fmla="*/ 1328331 w 3419856"/>
              <a:gd name="connsiteY119" fmla="*/ 2248666 h 2381967"/>
              <a:gd name="connsiteX120" fmla="*/ 1293075 w 3419856"/>
              <a:gd name="connsiteY120" fmla="*/ 2250744 h 2381967"/>
              <a:gd name="connsiteX121" fmla="*/ 1257820 w 3419856"/>
              <a:gd name="connsiteY121" fmla="*/ 2254895 h 2381967"/>
              <a:gd name="connsiteX122" fmla="*/ 1222563 w 3419856"/>
              <a:gd name="connsiteY122" fmla="*/ 2260090 h 2381967"/>
              <a:gd name="connsiteX123" fmla="*/ 1187307 w 3419856"/>
              <a:gd name="connsiteY123" fmla="*/ 2264241 h 2381967"/>
              <a:gd name="connsiteX124" fmla="*/ 1152051 w 3419856"/>
              <a:gd name="connsiteY124" fmla="*/ 2267357 h 2381967"/>
              <a:gd name="connsiteX125" fmla="*/ 1118869 w 3419856"/>
              <a:gd name="connsiteY125" fmla="*/ 2266320 h 2381967"/>
              <a:gd name="connsiteX126" fmla="*/ 1086724 w 3419856"/>
              <a:gd name="connsiteY126" fmla="*/ 2262165 h 2381967"/>
              <a:gd name="connsiteX127" fmla="*/ 1055614 w 3419856"/>
              <a:gd name="connsiteY127" fmla="*/ 2252820 h 2381967"/>
              <a:gd name="connsiteX128" fmla="*/ 1029692 w 3419856"/>
              <a:gd name="connsiteY128" fmla="*/ 2239321 h 2381967"/>
              <a:gd name="connsiteX129" fmla="*/ 1004805 w 3419856"/>
              <a:gd name="connsiteY129" fmla="*/ 2221667 h 2381967"/>
              <a:gd name="connsiteX130" fmla="*/ 983029 w 3419856"/>
              <a:gd name="connsiteY130" fmla="*/ 2200899 h 2381967"/>
              <a:gd name="connsiteX131" fmla="*/ 961251 w 3419856"/>
              <a:gd name="connsiteY131" fmla="*/ 2177015 h 2381967"/>
              <a:gd name="connsiteX132" fmla="*/ 941550 w 3419856"/>
              <a:gd name="connsiteY132" fmla="*/ 2152094 h 2381967"/>
              <a:gd name="connsiteX133" fmla="*/ 921848 w 3419856"/>
              <a:gd name="connsiteY133" fmla="*/ 2126133 h 2381967"/>
              <a:gd name="connsiteX134" fmla="*/ 902148 w 3419856"/>
              <a:gd name="connsiteY134" fmla="*/ 2100173 h 2381967"/>
              <a:gd name="connsiteX135" fmla="*/ 882446 w 3419856"/>
              <a:gd name="connsiteY135" fmla="*/ 2075251 h 2381967"/>
              <a:gd name="connsiteX136" fmla="*/ 861703 w 3419856"/>
              <a:gd name="connsiteY136" fmla="*/ 2051367 h 2381967"/>
              <a:gd name="connsiteX137" fmla="*/ 837855 w 3419856"/>
              <a:gd name="connsiteY137" fmla="*/ 2030599 h 2381967"/>
              <a:gd name="connsiteX138" fmla="*/ 815042 w 3419856"/>
              <a:gd name="connsiteY138" fmla="*/ 2011910 h 2381967"/>
              <a:gd name="connsiteX139" fmla="*/ 789121 w 3419856"/>
              <a:gd name="connsiteY139" fmla="*/ 1997373 h 2381967"/>
              <a:gd name="connsiteX140" fmla="*/ 761121 w 3419856"/>
              <a:gd name="connsiteY140" fmla="*/ 1984911 h 2381967"/>
              <a:gd name="connsiteX141" fmla="*/ 731051 w 3419856"/>
              <a:gd name="connsiteY141" fmla="*/ 1974526 h 2381967"/>
              <a:gd name="connsiteX142" fmla="*/ 699942 w 3419856"/>
              <a:gd name="connsiteY142" fmla="*/ 1965182 h 2381967"/>
              <a:gd name="connsiteX143" fmla="*/ 668832 w 3419856"/>
              <a:gd name="connsiteY143" fmla="*/ 1956875 h 2381967"/>
              <a:gd name="connsiteX144" fmla="*/ 636688 w 3419856"/>
              <a:gd name="connsiteY144" fmla="*/ 1948566 h 2381967"/>
              <a:gd name="connsiteX145" fmla="*/ 606616 w 3419856"/>
              <a:gd name="connsiteY145" fmla="*/ 1939222 h 2381967"/>
              <a:gd name="connsiteX146" fmla="*/ 576545 w 3419856"/>
              <a:gd name="connsiteY146" fmla="*/ 1928836 h 2381967"/>
              <a:gd name="connsiteX147" fmla="*/ 548549 w 3419856"/>
              <a:gd name="connsiteY147" fmla="*/ 1916375 h 2381967"/>
              <a:gd name="connsiteX148" fmla="*/ 523661 w 3419856"/>
              <a:gd name="connsiteY148" fmla="*/ 1900800 h 2381967"/>
              <a:gd name="connsiteX149" fmla="*/ 500847 w 3419856"/>
              <a:gd name="connsiteY149" fmla="*/ 1882108 h 2381967"/>
              <a:gd name="connsiteX150" fmla="*/ 482184 w 3419856"/>
              <a:gd name="connsiteY150" fmla="*/ 1859265 h 2381967"/>
              <a:gd name="connsiteX151" fmla="*/ 466628 w 3419856"/>
              <a:gd name="connsiteY151" fmla="*/ 1834342 h 2381967"/>
              <a:gd name="connsiteX152" fmla="*/ 454185 w 3419856"/>
              <a:gd name="connsiteY152" fmla="*/ 1806304 h 2381967"/>
              <a:gd name="connsiteX153" fmla="*/ 443817 w 3419856"/>
              <a:gd name="connsiteY153" fmla="*/ 1776191 h 2381967"/>
              <a:gd name="connsiteX154" fmla="*/ 434483 w 3419856"/>
              <a:gd name="connsiteY154" fmla="*/ 1746078 h 2381967"/>
              <a:gd name="connsiteX155" fmla="*/ 426188 w 3419856"/>
              <a:gd name="connsiteY155" fmla="*/ 1713887 h 2381967"/>
              <a:gd name="connsiteX156" fmla="*/ 417893 w 3419856"/>
              <a:gd name="connsiteY156" fmla="*/ 1682734 h 2381967"/>
              <a:gd name="connsiteX157" fmla="*/ 408561 w 3419856"/>
              <a:gd name="connsiteY157" fmla="*/ 1651582 h 2381967"/>
              <a:gd name="connsiteX158" fmla="*/ 398191 w 3419856"/>
              <a:gd name="connsiteY158" fmla="*/ 1621468 h 2381967"/>
              <a:gd name="connsiteX159" fmla="*/ 385747 w 3419856"/>
              <a:gd name="connsiteY159" fmla="*/ 1593431 h 2381967"/>
              <a:gd name="connsiteX160" fmla="*/ 371229 w 3419856"/>
              <a:gd name="connsiteY160" fmla="*/ 1567472 h 2381967"/>
              <a:gd name="connsiteX161" fmla="*/ 352563 w 3419856"/>
              <a:gd name="connsiteY161" fmla="*/ 1544627 h 2381967"/>
              <a:gd name="connsiteX162" fmla="*/ 331825 w 3419856"/>
              <a:gd name="connsiteY162" fmla="*/ 1520742 h 2381967"/>
              <a:gd name="connsiteX163" fmla="*/ 307976 w 3419856"/>
              <a:gd name="connsiteY163" fmla="*/ 1499975 h 2381967"/>
              <a:gd name="connsiteX164" fmla="*/ 283086 w 3419856"/>
              <a:gd name="connsiteY164" fmla="*/ 1480245 h 2381967"/>
              <a:gd name="connsiteX165" fmla="*/ 256126 w 3419856"/>
              <a:gd name="connsiteY165" fmla="*/ 1460515 h 2381967"/>
              <a:gd name="connsiteX166" fmla="*/ 230205 w 3419856"/>
              <a:gd name="connsiteY166" fmla="*/ 1440785 h 2381967"/>
              <a:gd name="connsiteX167" fmla="*/ 205317 w 3419856"/>
              <a:gd name="connsiteY167" fmla="*/ 1421055 h 2381967"/>
              <a:gd name="connsiteX168" fmla="*/ 181469 w 3419856"/>
              <a:gd name="connsiteY168" fmla="*/ 1399250 h 2381967"/>
              <a:gd name="connsiteX169" fmla="*/ 160728 w 3419856"/>
              <a:gd name="connsiteY169" fmla="*/ 1377443 h 2381967"/>
              <a:gd name="connsiteX170" fmla="*/ 143101 w 3419856"/>
              <a:gd name="connsiteY170" fmla="*/ 1352522 h 2381967"/>
              <a:gd name="connsiteX171" fmla="*/ 129621 w 3419856"/>
              <a:gd name="connsiteY171" fmla="*/ 1326561 h 2381967"/>
              <a:gd name="connsiteX172" fmla="*/ 120288 w 3419856"/>
              <a:gd name="connsiteY172" fmla="*/ 1295411 h 2381967"/>
              <a:gd name="connsiteX173" fmla="*/ 116141 w 3419856"/>
              <a:gd name="connsiteY173" fmla="*/ 1263220 h 2381967"/>
              <a:gd name="connsiteX174" fmla="*/ 115102 w 3419856"/>
              <a:gd name="connsiteY174" fmla="*/ 1229990 h 2381967"/>
              <a:gd name="connsiteX175" fmla="*/ 118215 w 3419856"/>
              <a:gd name="connsiteY175" fmla="*/ 1194686 h 2381967"/>
              <a:gd name="connsiteX176" fmla="*/ 122362 w 3419856"/>
              <a:gd name="connsiteY176" fmla="*/ 1159378 h 2381967"/>
              <a:gd name="connsiteX177" fmla="*/ 127547 w 3419856"/>
              <a:gd name="connsiteY177" fmla="*/ 1124072 h 2381967"/>
              <a:gd name="connsiteX178" fmla="*/ 131695 w 3419856"/>
              <a:gd name="connsiteY178" fmla="*/ 1088765 h 2381967"/>
              <a:gd name="connsiteX179" fmla="*/ 133767 w 3419856"/>
              <a:gd name="connsiteY179" fmla="*/ 1053460 h 2381967"/>
              <a:gd name="connsiteX180" fmla="*/ 133767 w 3419856"/>
              <a:gd name="connsiteY180" fmla="*/ 1019193 h 2381967"/>
              <a:gd name="connsiteX181" fmla="*/ 129621 w 3419856"/>
              <a:gd name="connsiteY181" fmla="*/ 987004 h 2381967"/>
              <a:gd name="connsiteX182" fmla="*/ 121324 w 3419856"/>
              <a:gd name="connsiteY182" fmla="*/ 954811 h 2381967"/>
              <a:gd name="connsiteX183" fmla="*/ 108883 w 3419856"/>
              <a:gd name="connsiteY183" fmla="*/ 924698 h 2381967"/>
              <a:gd name="connsiteX184" fmla="*/ 92290 w 3419856"/>
              <a:gd name="connsiteY184" fmla="*/ 893546 h 2381967"/>
              <a:gd name="connsiteX185" fmla="*/ 75700 w 3419856"/>
              <a:gd name="connsiteY185" fmla="*/ 862396 h 2381967"/>
              <a:gd name="connsiteX186" fmla="*/ 57035 w 3419856"/>
              <a:gd name="connsiteY186" fmla="*/ 831242 h 2381967"/>
              <a:gd name="connsiteX187" fmla="*/ 39405 w 3419856"/>
              <a:gd name="connsiteY187" fmla="*/ 801127 h 2381967"/>
              <a:gd name="connsiteX188" fmla="*/ 23851 w 3419856"/>
              <a:gd name="connsiteY188" fmla="*/ 768938 h 2381967"/>
              <a:gd name="connsiteX189" fmla="*/ 11407 w 3419856"/>
              <a:gd name="connsiteY189" fmla="*/ 737784 h 2381967"/>
              <a:gd name="connsiteX190" fmla="*/ 3112 w 3419856"/>
              <a:gd name="connsiteY190" fmla="*/ 705593 h 2381967"/>
              <a:gd name="connsiteX191" fmla="*/ 0 w 3419856"/>
              <a:gd name="connsiteY191" fmla="*/ 672365 h 2381967"/>
              <a:gd name="connsiteX192" fmla="*/ 3112 w 3419856"/>
              <a:gd name="connsiteY192" fmla="*/ 639136 h 2381967"/>
              <a:gd name="connsiteX193" fmla="*/ 11407 w 3419856"/>
              <a:gd name="connsiteY193" fmla="*/ 606946 h 2381967"/>
              <a:gd name="connsiteX194" fmla="*/ 23851 w 3419856"/>
              <a:gd name="connsiteY194" fmla="*/ 575795 h 2381967"/>
              <a:gd name="connsiteX195" fmla="*/ 39405 w 3419856"/>
              <a:gd name="connsiteY195" fmla="*/ 543604 h 2381967"/>
              <a:gd name="connsiteX196" fmla="*/ 57035 w 3419856"/>
              <a:gd name="connsiteY196" fmla="*/ 513490 h 2381967"/>
              <a:gd name="connsiteX197" fmla="*/ 75700 w 3419856"/>
              <a:gd name="connsiteY197" fmla="*/ 482338 h 2381967"/>
              <a:gd name="connsiteX198" fmla="*/ 92290 w 3419856"/>
              <a:gd name="connsiteY198" fmla="*/ 451184 h 2381967"/>
              <a:gd name="connsiteX199" fmla="*/ 108883 w 3419856"/>
              <a:gd name="connsiteY199" fmla="*/ 420032 h 2381967"/>
              <a:gd name="connsiteX200" fmla="*/ 121324 w 3419856"/>
              <a:gd name="connsiteY200" fmla="*/ 389919 h 2381967"/>
              <a:gd name="connsiteX201" fmla="*/ 129621 w 3419856"/>
              <a:gd name="connsiteY201" fmla="*/ 357729 h 2381967"/>
              <a:gd name="connsiteX202" fmla="*/ 133767 w 3419856"/>
              <a:gd name="connsiteY202" fmla="*/ 325538 h 2381967"/>
              <a:gd name="connsiteX203" fmla="*/ 133767 w 3419856"/>
              <a:gd name="connsiteY203" fmla="*/ 291271 h 2381967"/>
              <a:gd name="connsiteX204" fmla="*/ 131695 w 3419856"/>
              <a:gd name="connsiteY204" fmla="*/ 255964 h 2381967"/>
              <a:gd name="connsiteX205" fmla="*/ 127547 w 3419856"/>
              <a:gd name="connsiteY205" fmla="*/ 220661 h 2381967"/>
              <a:gd name="connsiteX206" fmla="*/ 122362 w 3419856"/>
              <a:gd name="connsiteY206" fmla="*/ 185353 h 2381967"/>
              <a:gd name="connsiteX207" fmla="*/ 118215 w 3419856"/>
              <a:gd name="connsiteY207" fmla="*/ 150047 h 2381967"/>
              <a:gd name="connsiteX208" fmla="*/ 115102 w 3419856"/>
              <a:gd name="connsiteY208" fmla="*/ 114742 h 2381967"/>
              <a:gd name="connsiteX209" fmla="*/ 116141 w 3419856"/>
              <a:gd name="connsiteY209" fmla="*/ 81512 h 2381967"/>
              <a:gd name="connsiteX210" fmla="*/ 120288 w 3419856"/>
              <a:gd name="connsiteY210" fmla="*/ 49321 h 2381967"/>
              <a:gd name="connsiteX211" fmla="*/ 129621 w 3419856"/>
              <a:gd name="connsiteY211" fmla="*/ 18169 h 238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3419856" h="2381967">
                <a:moveTo>
                  <a:pt x="139056" y="0"/>
                </a:moveTo>
                <a:lnTo>
                  <a:pt x="3280802" y="0"/>
                </a:lnTo>
                <a:lnTo>
                  <a:pt x="3290236" y="18169"/>
                </a:lnTo>
                <a:lnTo>
                  <a:pt x="3299570" y="49321"/>
                </a:lnTo>
                <a:lnTo>
                  <a:pt x="3303718" y="81512"/>
                </a:lnTo>
                <a:lnTo>
                  <a:pt x="3304755" y="114742"/>
                </a:lnTo>
                <a:lnTo>
                  <a:pt x="3301642" y="150047"/>
                </a:lnTo>
                <a:lnTo>
                  <a:pt x="3297498" y="185353"/>
                </a:lnTo>
                <a:lnTo>
                  <a:pt x="3292312" y="220661"/>
                </a:lnTo>
                <a:lnTo>
                  <a:pt x="3288164" y="255964"/>
                </a:lnTo>
                <a:lnTo>
                  <a:pt x="3286089" y="291271"/>
                </a:lnTo>
                <a:lnTo>
                  <a:pt x="3286089" y="325538"/>
                </a:lnTo>
                <a:lnTo>
                  <a:pt x="3290236" y="357729"/>
                </a:lnTo>
                <a:lnTo>
                  <a:pt x="3298533" y="389919"/>
                </a:lnTo>
                <a:lnTo>
                  <a:pt x="3310976" y="420032"/>
                </a:lnTo>
                <a:lnTo>
                  <a:pt x="3326531" y="451184"/>
                </a:lnTo>
                <a:lnTo>
                  <a:pt x="3344160" y="482338"/>
                </a:lnTo>
                <a:lnTo>
                  <a:pt x="3362823" y="513490"/>
                </a:lnTo>
                <a:lnTo>
                  <a:pt x="3380451" y="543604"/>
                </a:lnTo>
                <a:lnTo>
                  <a:pt x="3396007" y="575795"/>
                </a:lnTo>
                <a:lnTo>
                  <a:pt x="3408449" y="606946"/>
                </a:lnTo>
                <a:lnTo>
                  <a:pt x="3416747" y="639136"/>
                </a:lnTo>
                <a:lnTo>
                  <a:pt x="3419856" y="672365"/>
                </a:lnTo>
                <a:lnTo>
                  <a:pt x="3416747" y="705593"/>
                </a:lnTo>
                <a:lnTo>
                  <a:pt x="3408449" y="737784"/>
                </a:lnTo>
                <a:lnTo>
                  <a:pt x="3396007" y="768938"/>
                </a:lnTo>
                <a:lnTo>
                  <a:pt x="3380451" y="801127"/>
                </a:lnTo>
                <a:lnTo>
                  <a:pt x="3362823" y="831242"/>
                </a:lnTo>
                <a:lnTo>
                  <a:pt x="3344160" y="862396"/>
                </a:lnTo>
                <a:lnTo>
                  <a:pt x="3326531" y="893546"/>
                </a:lnTo>
                <a:lnTo>
                  <a:pt x="3310976" y="924698"/>
                </a:lnTo>
                <a:lnTo>
                  <a:pt x="3298533" y="954811"/>
                </a:lnTo>
                <a:lnTo>
                  <a:pt x="3290236" y="987004"/>
                </a:lnTo>
                <a:lnTo>
                  <a:pt x="3286089" y="1019193"/>
                </a:lnTo>
                <a:lnTo>
                  <a:pt x="3286089" y="1053460"/>
                </a:lnTo>
                <a:lnTo>
                  <a:pt x="3288164" y="1088765"/>
                </a:lnTo>
                <a:lnTo>
                  <a:pt x="3292312" y="1124072"/>
                </a:lnTo>
                <a:lnTo>
                  <a:pt x="3297498" y="1159378"/>
                </a:lnTo>
                <a:lnTo>
                  <a:pt x="3301642" y="1194686"/>
                </a:lnTo>
                <a:lnTo>
                  <a:pt x="3304755" y="1229990"/>
                </a:lnTo>
                <a:lnTo>
                  <a:pt x="3303718" y="1263220"/>
                </a:lnTo>
                <a:lnTo>
                  <a:pt x="3299570" y="1295411"/>
                </a:lnTo>
                <a:lnTo>
                  <a:pt x="3290236" y="1326561"/>
                </a:lnTo>
                <a:lnTo>
                  <a:pt x="3276757" y="1352522"/>
                </a:lnTo>
                <a:lnTo>
                  <a:pt x="3259131" y="1377443"/>
                </a:lnTo>
                <a:lnTo>
                  <a:pt x="3238390" y="1399250"/>
                </a:lnTo>
                <a:lnTo>
                  <a:pt x="3214539" y="1421055"/>
                </a:lnTo>
                <a:lnTo>
                  <a:pt x="3189654" y="1440785"/>
                </a:lnTo>
                <a:lnTo>
                  <a:pt x="3163731" y="1460515"/>
                </a:lnTo>
                <a:lnTo>
                  <a:pt x="3137807" y="1480245"/>
                </a:lnTo>
                <a:lnTo>
                  <a:pt x="3111883" y="1499975"/>
                </a:lnTo>
                <a:lnTo>
                  <a:pt x="3088033" y="1520742"/>
                </a:lnTo>
                <a:lnTo>
                  <a:pt x="3067293" y="1544627"/>
                </a:lnTo>
                <a:lnTo>
                  <a:pt x="3048628" y="1567472"/>
                </a:lnTo>
                <a:lnTo>
                  <a:pt x="3034111" y="1593431"/>
                </a:lnTo>
                <a:lnTo>
                  <a:pt x="3021667" y="1621468"/>
                </a:lnTo>
                <a:lnTo>
                  <a:pt x="3011299" y="1651582"/>
                </a:lnTo>
                <a:lnTo>
                  <a:pt x="3001966" y="1682734"/>
                </a:lnTo>
                <a:lnTo>
                  <a:pt x="2993671" y="1713887"/>
                </a:lnTo>
                <a:lnTo>
                  <a:pt x="2985375" y="1746078"/>
                </a:lnTo>
                <a:lnTo>
                  <a:pt x="2976043" y="1776191"/>
                </a:lnTo>
                <a:lnTo>
                  <a:pt x="2965673" y="1806304"/>
                </a:lnTo>
                <a:lnTo>
                  <a:pt x="2953230" y="1834342"/>
                </a:lnTo>
                <a:lnTo>
                  <a:pt x="2937675" y="1859265"/>
                </a:lnTo>
                <a:lnTo>
                  <a:pt x="2919011" y="1882108"/>
                </a:lnTo>
                <a:lnTo>
                  <a:pt x="2896195" y="1900800"/>
                </a:lnTo>
                <a:lnTo>
                  <a:pt x="2871309" y="1916375"/>
                </a:lnTo>
                <a:lnTo>
                  <a:pt x="2843314" y="1928836"/>
                </a:lnTo>
                <a:lnTo>
                  <a:pt x="2813241" y="1939222"/>
                </a:lnTo>
                <a:lnTo>
                  <a:pt x="2783169" y="1948566"/>
                </a:lnTo>
                <a:lnTo>
                  <a:pt x="2751023" y="1956875"/>
                </a:lnTo>
                <a:lnTo>
                  <a:pt x="2719917" y="1965182"/>
                </a:lnTo>
                <a:lnTo>
                  <a:pt x="2688807" y="1974526"/>
                </a:lnTo>
                <a:lnTo>
                  <a:pt x="2658737" y="1984911"/>
                </a:lnTo>
                <a:lnTo>
                  <a:pt x="2630739" y="1997373"/>
                </a:lnTo>
                <a:lnTo>
                  <a:pt x="2604814" y="2011910"/>
                </a:lnTo>
                <a:lnTo>
                  <a:pt x="2582001" y="2030599"/>
                </a:lnTo>
                <a:lnTo>
                  <a:pt x="2558153" y="2051367"/>
                </a:lnTo>
                <a:lnTo>
                  <a:pt x="2537413" y="2075251"/>
                </a:lnTo>
                <a:lnTo>
                  <a:pt x="2517711" y="2100173"/>
                </a:lnTo>
                <a:lnTo>
                  <a:pt x="2498009" y="2126133"/>
                </a:lnTo>
                <a:lnTo>
                  <a:pt x="2478308" y="2152094"/>
                </a:lnTo>
                <a:lnTo>
                  <a:pt x="2458607" y="2177015"/>
                </a:lnTo>
                <a:lnTo>
                  <a:pt x="2436829" y="2200899"/>
                </a:lnTo>
                <a:lnTo>
                  <a:pt x="2415053" y="2221667"/>
                </a:lnTo>
                <a:lnTo>
                  <a:pt x="2390167" y="2239321"/>
                </a:lnTo>
                <a:lnTo>
                  <a:pt x="2364243" y="2252820"/>
                </a:lnTo>
                <a:lnTo>
                  <a:pt x="2333135" y="2262165"/>
                </a:lnTo>
                <a:lnTo>
                  <a:pt x="2300989" y="2266320"/>
                </a:lnTo>
                <a:lnTo>
                  <a:pt x="2267807" y="2267357"/>
                </a:lnTo>
                <a:lnTo>
                  <a:pt x="2232551" y="2264241"/>
                </a:lnTo>
                <a:lnTo>
                  <a:pt x="2197294" y="2260090"/>
                </a:lnTo>
                <a:lnTo>
                  <a:pt x="2162036" y="2254895"/>
                </a:lnTo>
                <a:lnTo>
                  <a:pt x="2126782" y="2250744"/>
                </a:lnTo>
                <a:lnTo>
                  <a:pt x="2091526" y="2248666"/>
                </a:lnTo>
                <a:lnTo>
                  <a:pt x="2057307" y="2248666"/>
                </a:lnTo>
                <a:lnTo>
                  <a:pt x="2025161" y="2252820"/>
                </a:lnTo>
                <a:lnTo>
                  <a:pt x="1993014" y="2261127"/>
                </a:lnTo>
                <a:lnTo>
                  <a:pt x="1961906" y="2273588"/>
                </a:lnTo>
                <a:lnTo>
                  <a:pt x="1930799" y="2290201"/>
                </a:lnTo>
                <a:lnTo>
                  <a:pt x="1899689" y="2306817"/>
                </a:lnTo>
                <a:lnTo>
                  <a:pt x="1868581" y="2325506"/>
                </a:lnTo>
                <a:lnTo>
                  <a:pt x="1838509" y="2343160"/>
                </a:lnTo>
                <a:lnTo>
                  <a:pt x="1806363" y="2358737"/>
                </a:lnTo>
                <a:lnTo>
                  <a:pt x="1775255" y="2371199"/>
                </a:lnTo>
                <a:lnTo>
                  <a:pt x="1743111" y="2379506"/>
                </a:lnTo>
                <a:lnTo>
                  <a:pt x="1716882" y="2381967"/>
                </a:lnTo>
                <a:lnTo>
                  <a:pt x="1702975" y="2381967"/>
                </a:lnTo>
                <a:lnTo>
                  <a:pt x="1676745" y="2379506"/>
                </a:lnTo>
                <a:lnTo>
                  <a:pt x="1644602" y="2371199"/>
                </a:lnTo>
                <a:lnTo>
                  <a:pt x="1613493" y="2358737"/>
                </a:lnTo>
                <a:lnTo>
                  <a:pt x="1581347" y="2343160"/>
                </a:lnTo>
                <a:lnTo>
                  <a:pt x="1551276" y="2325506"/>
                </a:lnTo>
                <a:lnTo>
                  <a:pt x="1520167" y="2306817"/>
                </a:lnTo>
                <a:lnTo>
                  <a:pt x="1489060" y="2290201"/>
                </a:lnTo>
                <a:lnTo>
                  <a:pt x="1457952" y="2273588"/>
                </a:lnTo>
                <a:lnTo>
                  <a:pt x="1427878" y="2261127"/>
                </a:lnTo>
                <a:lnTo>
                  <a:pt x="1394696" y="2252820"/>
                </a:lnTo>
                <a:lnTo>
                  <a:pt x="1362553" y="2248666"/>
                </a:lnTo>
                <a:lnTo>
                  <a:pt x="1328331" y="2248666"/>
                </a:lnTo>
                <a:lnTo>
                  <a:pt x="1293075" y="2250744"/>
                </a:lnTo>
                <a:lnTo>
                  <a:pt x="1257820" y="2254895"/>
                </a:lnTo>
                <a:lnTo>
                  <a:pt x="1222563" y="2260090"/>
                </a:lnTo>
                <a:lnTo>
                  <a:pt x="1187307" y="2264241"/>
                </a:lnTo>
                <a:lnTo>
                  <a:pt x="1152051" y="2267357"/>
                </a:lnTo>
                <a:lnTo>
                  <a:pt x="1118869" y="2266320"/>
                </a:lnTo>
                <a:lnTo>
                  <a:pt x="1086724" y="2262165"/>
                </a:lnTo>
                <a:lnTo>
                  <a:pt x="1055614" y="2252820"/>
                </a:lnTo>
                <a:lnTo>
                  <a:pt x="1029692" y="2239321"/>
                </a:lnTo>
                <a:lnTo>
                  <a:pt x="1004805" y="2221667"/>
                </a:lnTo>
                <a:lnTo>
                  <a:pt x="983029" y="2200899"/>
                </a:lnTo>
                <a:lnTo>
                  <a:pt x="961251" y="2177015"/>
                </a:lnTo>
                <a:lnTo>
                  <a:pt x="941550" y="2152094"/>
                </a:lnTo>
                <a:lnTo>
                  <a:pt x="921848" y="2126133"/>
                </a:lnTo>
                <a:lnTo>
                  <a:pt x="902148" y="2100173"/>
                </a:lnTo>
                <a:lnTo>
                  <a:pt x="882446" y="2075251"/>
                </a:lnTo>
                <a:lnTo>
                  <a:pt x="861703" y="2051367"/>
                </a:lnTo>
                <a:lnTo>
                  <a:pt x="837855" y="2030599"/>
                </a:lnTo>
                <a:lnTo>
                  <a:pt x="815042" y="2011910"/>
                </a:lnTo>
                <a:lnTo>
                  <a:pt x="789121" y="1997373"/>
                </a:lnTo>
                <a:lnTo>
                  <a:pt x="761121" y="1984911"/>
                </a:lnTo>
                <a:lnTo>
                  <a:pt x="731051" y="1974526"/>
                </a:lnTo>
                <a:lnTo>
                  <a:pt x="699942" y="1965182"/>
                </a:lnTo>
                <a:lnTo>
                  <a:pt x="668832" y="1956875"/>
                </a:lnTo>
                <a:lnTo>
                  <a:pt x="636688" y="1948566"/>
                </a:lnTo>
                <a:lnTo>
                  <a:pt x="606616" y="1939222"/>
                </a:lnTo>
                <a:lnTo>
                  <a:pt x="576545" y="1928836"/>
                </a:lnTo>
                <a:lnTo>
                  <a:pt x="548549" y="1916375"/>
                </a:lnTo>
                <a:lnTo>
                  <a:pt x="523661" y="1900800"/>
                </a:lnTo>
                <a:lnTo>
                  <a:pt x="500847" y="1882108"/>
                </a:lnTo>
                <a:lnTo>
                  <a:pt x="482184" y="1859265"/>
                </a:lnTo>
                <a:lnTo>
                  <a:pt x="466628" y="1834342"/>
                </a:lnTo>
                <a:lnTo>
                  <a:pt x="454185" y="1806304"/>
                </a:lnTo>
                <a:lnTo>
                  <a:pt x="443817" y="1776191"/>
                </a:lnTo>
                <a:lnTo>
                  <a:pt x="434483" y="1746078"/>
                </a:lnTo>
                <a:lnTo>
                  <a:pt x="426188" y="1713887"/>
                </a:lnTo>
                <a:lnTo>
                  <a:pt x="417893" y="1682734"/>
                </a:lnTo>
                <a:lnTo>
                  <a:pt x="408561" y="1651582"/>
                </a:lnTo>
                <a:lnTo>
                  <a:pt x="398191" y="1621468"/>
                </a:lnTo>
                <a:lnTo>
                  <a:pt x="385747" y="1593431"/>
                </a:lnTo>
                <a:lnTo>
                  <a:pt x="371229" y="1567472"/>
                </a:lnTo>
                <a:lnTo>
                  <a:pt x="352563" y="1544627"/>
                </a:lnTo>
                <a:lnTo>
                  <a:pt x="331825" y="1520742"/>
                </a:lnTo>
                <a:lnTo>
                  <a:pt x="307976" y="1499975"/>
                </a:lnTo>
                <a:lnTo>
                  <a:pt x="283086" y="1480245"/>
                </a:lnTo>
                <a:lnTo>
                  <a:pt x="256126" y="1460515"/>
                </a:lnTo>
                <a:lnTo>
                  <a:pt x="230205" y="1440785"/>
                </a:lnTo>
                <a:lnTo>
                  <a:pt x="205317" y="1421055"/>
                </a:lnTo>
                <a:lnTo>
                  <a:pt x="181469" y="1399250"/>
                </a:lnTo>
                <a:lnTo>
                  <a:pt x="160728" y="1377443"/>
                </a:lnTo>
                <a:lnTo>
                  <a:pt x="143101" y="1352522"/>
                </a:lnTo>
                <a:lnTo>
                  <a:pt x="129621" y="1326561"/>
                </a:lnTo>
                <a:lnTo>
                  <a:pt x="120288" y="1295411"/>
                </a:lnTo>
                <a:lnTo>
                  <a:pt x="116141" y="1263220"/>
                </a:lnTo>
                <a:lnTo>
                  <a:pt x="115102" y="1229990"/>
                </a:lnTo>
                <a:lnTo>
                  <a:pt x="118215" y="1194686"/>
                </a:lnTo>
                <a:lnTo>
                  <a:pt x="122362" y="1159378"/>
                </a:lnTo>
                <a:lnTo>
                  <a:pt x="127547" y="1124072"/>
                </a:lnTo>
                <a:lnTo>
                  <a:pt x="131695" y="1088765"/>
                </a:lnTo>
                <a:lnTo>
                  <a:pt x="133767" y="1053460"/>
                </a:lnTo>
                <a:lnTo>
                  <a:pt x="133767" y="1019193"/>
                </a:lnTo>
                <a:lnTo>
                  <a:pt x="129621" y="987004"/>
                </a:lnTo>
                <a:lnTo>
                  <a:pt x="121324" y="954811"/>
                </a:lnTo>
                <a:lnTo>
                  <a:pt x="108883" y="924698"/>
                </a:lnTo>
                <a:lnTo>
                  <a:pt x="92290" y="893546"/>
                </a:lnTo>
                <a:lnTo>
                  <a:pt x="75700" y="862396"/>
                </a:lnTo>
                <a:lnTo>
                  <a:pt x="57035" y="831242"/>
                </a:lnTo>
                <a:lnTo>
                  <a:pt x="39405" y="801127"/>
                </a:lnTo>
                <a:lnTo>
                  <a:pt x="23851" y="768938"/>
                </a:lnTo>
                <a:lnTo>
                  <a:pt x="11407" y="737784"/>
                </a:lnTo>
                <a:lnTo>
                  <a:pt x="3112" y="705593"/>
                </a:lnTo>
                <a:lnTo>
                  <a:pt x="0" y="672365"/>
                </a:lnTo>
                <a:lnTo>
                  <a:pt x="3112" y="639136"/>
                </a:lnTo>
                <a:lnTo>
                  <a:pt x="11407" y="606946"/>
                </a:lnTo>
                <a:lnTo>
                  <a:pt x="23851" y="575795"/>
                </a:lnTo>
                <a:lnTo>
                  <a:pt x="39405" y="543604"/>
                </a:lnTo>
                <a:lnTo>
                  <a:pt x="57035" y="513490"/>
                </a:lnTo>
                <a:lnTo>
                  <a:pt x="75700" y="482338"/>
                </a:lnTo>
                <a:lnTo>
                  <a:pt x="92290" y="451184"/>
                </a:lnTo>
                <a:lnTo>
                  <a:pt x="108883" y="420032"/>
                </a:lnTo>
                <a:lnTo>
                  <a:pt x="121324" y="389919"/>
                </a:lnTo>
                <a:lnTo>
                  <a:pt x="129621" y="357729"/>
                </a:lnTo>
                <a:lnTo>
                  <a:pt x="133767" y="325538"/>
                </a:lnTo>
                <a:lnTo>
                  <a:pt x="133767" y="291271"/>
                </a:lnTo>
                <a:lnTo>
                  <a:pt x="131695" y="255964"/>
                </a:lnTo>
                <a:lnTo>
                  <a:pt x="127547" y="220661"/>
                </a:lnTo>
                <a:lnTo>
                  <a:pt x="122362" y="185353"/>
                </a:lnTo>
                <a:lnTo>
                  <a:pt x="118215" y="150047"/>
                </a:lnTo>
                <a:lnTo>
                  <a:pt x="115102" y="114742"/>
                </a:lnTo>
                <a:lnTo>
                  <a:pt x="116141" y="81512"/>
                </a:lnTo>
                <a:lnTo>
                  <a:pt x="120288" y="49321"/>
                </a:lnTo>
                <a:lnTo>
                  <a:pt x="129621" y="18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negro, par, avión, aire&#10;&#10;Descripción generada automáticamente">
            <a:extLst>
              <a:ext uri="{FF2B5EF4-FFF2-40B4-BE49-F238E27FC236}">
                <a16:creationId xmlns:a16="http://schemas.microsoft.com/office/drawing/2014/main" id="{38D452C5-69B0-4507-B39E-3C1CE2CD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53" y="97912"/>
            <a:ext cx="1840231" cy="1840231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EAF7716-6CAC-4879-B1D5-7239A933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044" y="2427725"/>
            <a:ext cx="4377957" cy="4450315"/>
          </a:xfrm>
          <a:custGeom>
            <a:avLst/>
            <a:gdLst>
              <a:gd name="connsiteX0" fmla="*/ 2852930 w 4377957"/>
              <a:gd name="connsiteY0" fmla="*/ 0 h 4450315"/>
              <a:gd name="connsiteX1" fmla="*/ 2908292 w 4377957"/>
              <a:gd name="connsiteY1" fmla="*/ 5196 h 4450315"/>
              <a:gd name="connsiteX2" fmla="*/ 2961923 w 4377957"/>
              <a:gd name="connsiteY2" fmla="*/ 19057 h 4450315"/>
              <a:gd name="connsiteX3" fmla="*/ 3013826 w 4377957"/>
              <a:gd name="connsiteY3" fmla="*/ 39849 h 4450315"/>
              <a:gd name="connsiteX4" fmla="*/ 3067459 w 4377957"/>
              <a:gd name="connsiteY4" fmla="*/ 65835 h 4450315"/>
              <a:gd name="connsiteX5" fmla="*/ 3117633 w 4377957"/>
              <a:gd name="connsiteY5" fmla="*/ 95289 h 4450315"/>
              <a:gd name="connsiteX6" fmla="*/ 3169535 w 4377957"/>
              <a:gd name="connsiteY6" fmla="*/ 126477 h 4450315"/>
              <a:gd name="connsiteX7" fmla="*/ 3221440 w 4377957"/>
              <a:gd name="connsiteY7" fmla="*/ 154193 h 4450315"/>
              <a:gd name="connsiteX8" fmla="*/ 3273340 w 4377957"/>
              <a:gd name="connsiteY8" fmla="*/ 181912 h 4450315"/>
              <a:gd name="connsiteX9" fmla="*/ 3325243 w 4377957"/>
              <a:gd name="connsiteY9" fmla="*/ 202703 h 4450315"/>
              <a:gd name="connsiteX10" fmla="*/ 3378878 w 4377957"/>
              <a:gd name="connsiteY10" fmla="*/ 216564 h 4450315"/>
              <a:gd name="connsiteX11" fmla="*/ 3432511 w 4377957"/>
              <a:gd name="connsiteY11" fmla="*/ 223495 h 4450315"/>
              <a:gd name="connsiteX12" fmla="*/ 3489604 w 4377957"/>
              <a:gd name="connsiteY12" fmla="*/ 223495 h 4450315"/>
              <a:gd name="connsiteX13" fmla="*/ 3548428 w 4377957"/>
              <a:gd name="connsiteY13" fmla="*/ 220033 h 4450315"/>
              <a:gd name="connsiteX14" fmla="*/ 3607247 w 4377957"/>
              <a:gd name="connsiteY14" fmla="*/ 213100 h 4450315"/>
              <a:gd name="connsiteX15" fmla="*/ 3666073 w 4377957"/>
              <a:gd name="connsiteY15" fmla="*/ 204438 h 4450315"/>
              <a:gd name="connsiteX16" fmla="*/ 3724899 w 4377957"/>
              <a:gd name="connsiteY16" fmla="*/ 197507 h 4450315"/>
              <a:gd name="connsiteX17" fmla="*/ 3783720 w 4377957"/>
              <a:gd name="connsiteY17" fmla="*/ 192307 h 4450315"/>
              <a:gd name="connsiteX18" fmla="*/ 3839084 w 4377957"/>
              <a:gd name="connsiteY18" fmla="*/ 194041 h 4450315"/>
              <a:gd name="connsiteX19" fmla="*/ 3892717 w 4377957"/>
              <a:gd name="connsiteY19" fmla="*/ 200973 h 4450315"/>
              <a:gd name="connsiteX20" fmla="*/ 3944620 w 4377957"/>
              <a:gd name="connsiteY20" fmla="*/ 216564 h 4450315"/>
              <a:gd name="connsiteX21" fmla="*/ 3987873 w 4377957"/>
              <a:gd name="connsiteY21" fmla="*/ 239088 h 4450315"/>
              <a:gd name="connsiteX22" fmla="*/ 4029393 w 4377957"/>
              <a:gd name="connsiteY22" fmla="*/ 268542 h 4450315"/>
              <a:gd name="connsiteX23" fmla="*/ 4065726 w 4377957"/>
              <a:gd name="connsiteY23" fmla="*/ 303191 h 4450315"/>
              <a:gd name="connsiteX24" fmla="*/ 4102060 w 4377957"/>
              <a:gd name="connsiteY24" fmla="*/ 343038 h 4450315"/>
              <a:gd name="connsiteX25" fmla="*/ 4134931 w 4377957"/>
              <a:gd name="connsiteY25" fmla="*/ 384619 h 4450315"/>
              <a:gd name="connsiteX26" fmla="*/ 4167801 w 4377957"/>
              <a:gd name="connsiteY26" fmla="*/ 427932 h 4450315"/>
              <a:gd name="connsiteX27" fmla="*/ 4200673 w 4377957"/>
              <a:gd name="connsiteY27" fmla="*/ 471246 h 4450315"/>
              <a:gd name="connsiteX28" fmla="*/ 4233545 w 4377957"/>
              <a:gd name="connsiteY28" fmla="*/ 512829 h 4450315"/>
              <a:gd name="connsiteX29" fmla="*/ 4268148 w 4377957"/>
              <a:gd name="connsiteY29" fmla="*/ 552676 h 4450315"/>
              <a:gd name="connsiteX30" fmla="*/ 4307937 w 4377957"/>
              <a:gd name="connsiteY30" fmla="*/ 587327 h 4450315"/>
              <a:gd name="connsiteX31" fmla="*/ 4346000 w 4377957"/>
              <a:gd name="connsiteY31" fmla="*/ 618515 h 4450315"/>
              <a:gd name="connsiteX32" fmla="*/ 4377957 w 4377957"/>
              <a:gd name="connsiteY32" fmla="*/ 636433 h 4450315"/>
              <a:gd name="connsiteX33" fmla="*/ 4377957 w 4377957"/>
              <a:gd name="connsiteY33" fmla="*/ 4450315 h 4450315"/>
              <a:gd name="connsiteX34" fmla="*/ 668945 w 4377957"/>
              <a:gd name="connsiteY34" fmla="*/ 4450315 h 4450315"/>
              <a:gd name="connsiteX35" fmla="*/ 664361 w 4377957"/>
              <a:gd name="connsiteY35" fmla="*/ 4437001 h 4450315"/>
              <a:gd name="connsiteX36" fmla="*/ 643600 w 4377957"/>
              <a:gd name="connsiteY36" fmla="*/ 4390224 h 4450315"/>
              <a:gd name="connsiteX37" fmla="*/ 619377 w 4377957"/>
              <a:gd name="connsiteY37" fmla="*/ 4346912 h 4450315"/>
              <a:gd name="connsiteX38" fmla="*/ 588233 w 4377957"/>
              <a:gd name="connsiteY38" fmla="*/ 4308796 h 4450315"/>
              <a:gd name="connsiteX39" fmla="*/ 553633 w 4377957"/>
              <a:gd name="connsiteY39" fmla="*/ 4268947 h 4450315"/>
              <a:gd name="connsiteX40" fmla="*/ 513841 w 4377957"/>
              <a:gd name="connsiteY40" fmla="*/ 4234297 h 4450315"/>
              <a:gd name="connsiteX41" fmla="*/ 472315 w 4377957"/>
              <a:gd name="connsiteY41" fmla="*/ 4201379 h 4450315"/>
              <a:gd name="connsiteX42" fmla="*/ 427334 w 4377957"/>
              <a:gd name="connsiteY42" fmla="*/ 4168460 h 4450315"/>
              <a:gd name="connsiteX43" fmla="*/ 384085 w 4377957"/>
              <a:gd name="connsiteY43" fmla="*/ 4135541 h 4450315"/>
              <a:gd name="connsiteX44" fmla="*/ 342561 w 4377957"/>
              <a:gd name="connsiteY44" fmla="*/ 4102623 h 4450315"/>
              <a:gd name="connsiteX45" fmla="*/ 302772 w 4377957"/>
              <a:gd name="connsiteY45" fmla="*/ 4066242 h 4450315"/>
              <a:gd name="connsiteX46" fmla="*/ 268167 w 4377957"/>
              <a:gd name="connsiteY46" fmla="*/ 4029859 h 4450315"/>
              <a:gd name="connsiteX47" fmla="*/ 238756 w 4377957"/>
              <a:gd name="connsiteY47" fmla="*/ 3988279 h 4450315"/>
              <a:gd name="connsiteX48" fmla="*/ 216266 w 4377957"/>
              <a:gd name="connsiteY48" fmla="*/ 3944965 h 4450315"/>
              <a:gd name="connsiteX49" fmla="*/ 200693 w 4377957"/>
              <a:gd name="connsiteY49" fmla="*/ 3892992 h 4450315"/>
              <a:gd name="connsiteX50" fmla="*/ 193775 w 4377957"/>
              <a:gd name="connsiteY50" fmla="*/ 3839283 h 4450315"/>
              <a:gd name="connsiteX51" fmla="*/ 192042 w 4377957"/>
              <a:gd name="connsiteY51" fmla="*/ 3783841 h 4450315"/>
              <a:gd name="connsiteX52" fmla="*/ 197236 w 4377957"/>
              <a:gd name="connsiteY52" fmla="*/ 3724937 h 4450315"/>
              <a:gd name="connsiteX53" fmla="*/ 204155 w 4377957"/>
              <a:gd name="connsiteY53" fmla="*/ 3666029 h 4450315"/>
              <a:gd name="connsiteX54" fmla="*/ 212805 w 4377957"/>
              <a:gd name="connsiteY54" fmla="*/ 3607122 h 4450315"/>
              <a:gd name="connsiteX55" fmla="*/ 219726 w 4377957"/>
              <a:gd name="connsiteY55" fmla="*/ 3548214 h 4450315"/>
              <a:gd name="connsiteX56" fmla="*/ 223183 w 4377957"/>
              <a:gd name="connsiteY56" fmla="*/ 3489310 h 4450315"/>
              <a:gd name="connsiteX57" fmla="*/ 223183 w 4377957"/>
              <a:gd name="connsiteY57" fmla="*/ 3432137 h 4450315"/>
              <a:gd name="connsiteX58" fmla="*/ 216266 w 4377957"/>
              <a:gd name="connsiteY58" fmla="*/ 3378430 h 4450315"/>
              <a:gd name="connsiteX59" fmla="*/ 202422 w 4377957"/>
              <a:gd name="connsiteY59" fmla="*/ 3324719 h 4450315"/>
              <a:gd name="connsiteX60" fmla="*/ 181665 w 4377957"/>
              <a:gd name="connsiteY60" fmla="*/ 3274477 h 4450315"/>
              <a:gd name="connsiteX61" fmla="*/ 153981 w 4377957"/>
              <a:gd name="connsiteY61" fmla="*/ 3222502 h 4450315"/>
              <a:gd name="connsiteX62" fmla="*/ 126301 w 4377957"/>
              <a:gd name="connsiteY62" fmla="*/ 3170528 h 4450315"/>
              <a:gd name="connsiteX63" fmla="*/ 95160 w 4377957"/>
              <a:gd name="connsiteY63" fmla="*/ 3118551 h 4450315"/>
              <a:gd name="connsiteX64" fmla="*/ 65745 w 4377957"/>
              <a:gd name="connsiteY64" fmla="*/ 3068304 h 4450315"/>
              <a:gd name="connsiteX65" fmla="*/ 39794 w 4377957"/>
              <a:gd name="connsiteY65" fmla="*/ 3014600 h 4450315"/>
              <a:gd name="connsiteX66" fmla="*/ 19033 w 4377957"/>
              <a:gd name="connsiteY66" fmla="*/ 2962620 h 4450315"/>
              <a:gd name="connsiteX67" fmla="*/ 5193 w 4377957"/>
              <a:gd name="connsiteY67" fmla="*/ 2908911 h 4450315"/>
              <a:gd name="connsiteX68" fmla="*/ 0 w 4377957"/>
              <a:gd name="connsiteY68" fmla="*/ 2853472 h 4450315"/>
              <a:gd name="connsiteX69" fmla="*/ 5193 w 4377957"/>
              <a:gd name="connsiteY69" fmla="*/ 2798032 h 4450315"/>
              <a:gd name="connsiteX70" fmla="*/ 19033 w 4377957"/>
              <a:gd name="connsiteY70" fmla="*/ 2744323 h 4450315"/>
              <a:gd name="connsiteX71" fmla="*/ 39794 w 4377957"/>
              <a:gd name="connsiteY71" fmla="*/ 2692350 h 4450315"/>
              <a:gd name="connsiteX72" fmla="*/ 65745 w 4377957"/>
              <a:gd name="connsiteY72" fmla="*/ 2638641 h 4450315"/>
              <a:gd name="connsiteX73" fmla="*/ 95160 w 4377957"/>
              <a:gd name="connsiteY73" fmla="*/ 2588397 h 4450315"/>
              <a:gd name="connsiteX74" fmla="*/ 126301 w 4377957"/>
              <a:gd name="connsiteY74" fmla="*/ 2536421 h 4450315"/>
              <a:gd name="connsiteX75" fmla="*/ 153981 w 4377957"/>
              <a:gd name="connsiteY75" fmla="*/ 2484443 h 4450315"/>
              <a:gd name="connsiteX76" fmla="*/ 181665 w 4377957"/>
              <a:gd name="connsiteY76" fmla="*/ 2432468 h 4450315"/>
              <a:gd name="connsiteX77" fmla="*/ 202422 w 4377957"/>
              <a:gd name="connsiteY77" fmla="*/ 2382226 h 4450315"/>
              <a:gd name="connsiteX78" fmla="*/ 216266 w 4377957"/>
              <a:gd name="connsiteY78" fmla="*/ 2328517 h 4450315"/>
              <a:gd name="connsiteX79" fmla="*/ 223183 w 4377957"/>
              <a:gd name="connsiteY79" fmla="*/ 2274808 h 4450315"/>
              <a:gd name="connsiteX80" fmla="*/ 223183 w 4377957"/>
              <a:gd name="connsiteY80" fmla="*/ 2217635 h 4450315"/>
              <a:gd name="connsiteX81" fmla="*/ 219726 w 4377957"/>
              <a:gd name="connsiteY81" fmla="*/ 2158729 h 4450315"/>
              <a:gd name="connsiteX82" fmla="*/ 212805 w 4377957"/>
              <a:gd name="connsiteY82" fmla="*/ 2099827 h 4450315"/>
              <a:gd name="connsiteX83" fmla="*/ 204155 w 4377957"/>
              <a:gd name="connsiteY83" fmla="*/ 2040916 h 4450315"/>
              <a:gd name="connsiteX84" fmla="*/ 197236 w 4377957"/>
              <a:gd name="connsiteY84" fmla="*/ 1982010 h 4450315"/>
              <a:gd name="connsiteX85" fmla="*/ 192042 w 4377957"/>
              <a:gd name="connsiteY85" fmla="*/ 1923106 h 4450315"/>
              <a:gd name="connsiteX86" fmla="*/ 193775 w 4377957"/>
              <a:gd name="connsiteY86" fmla="*/ 1867664 h 4450315"/>
              <a:gd name="connsiteX87" fmla="*/ 200693 w 4377957"/>
              <a:gd name="connsiteY87" fmla="*/ 1813955 h 4450315"/>
              <a:gd name="connsiteX88" fmla="*/ 216266 w 4377957"/>
              <a:gd name="connsiteY88" fmla="*/ 1761980 h 4450315"/>
              <a:gd name="connsiteX89" fmla="*/ 238756 w 4377957"/>
              <a:gd name="connsiteY89" fmla="*/ 1718666 h 4450315"/>
              <a:gd name="connsiteX90" fmla="*/ 268167 w 4377957"/>
              <a:gd name="connsiteY90" fmla="*/ 1677088 h 4450315"/>
              <a:gd name="connsiteX91" fmla="*/ 302772 w 4377957"/>
              <a:gd name="connsiteY91" fmla="*/ 1640703 h 4450315"/>
              <a:gd name="connsiteX92" fmla="*/ 342561 w 4377957"/>
              <a:gd name="connsiteY92" fmla="*/ 1604320 h 4450315"/>
              <a:gd name="connsiteX93" fmla="*/ 384085 w 4377957"/>
              <a:gd name="connsiteY93" fmla="*/ 1571402 h 4450315"/>
              <a:gd name="connsiteX94" fmla="*/ 427334 w 4377957"/>
              <a:gd name="connsiteY94" fmla="*/ 1538485 h 4450315"/>
              <a:gd name="connsiteX95" fmla="*/ 472315 w 4377957"/>
              <a:gd name="connsiteY95" fmla="*/ 1505567 h 4450315"/>
              <a:gd name="connsiteX96" fmla="*/ 513841 w 4377957"/>
              <a:gd name="connsiteY96" fmla="*/ 1472646 h 4450315"/>
              <a:gd name="connsiteX97" fmla="*/ 553633 w 4377957"/>
              <a:gd name="connsiteY97" fmla="*/ 1437999 h 4450315"/>
              <a:gd name="connsiteX98" fmla="*/ 588233 w 4377957"/>
              <a:gd name="connsiteY98" fmla="*/ 1398152 h 4450315"/>
              <a:gd name="connsiteX99" fmla="*/ 619377 w 4377957"/>
              <a:gd name="connsiteY99" fmla="*/ 1360033 h 4450315"/>
              <a:gd name="connsiteX100" fmla="*/ 643600 w 4377957"/>
              <a:gd name="connsiteY100" fmla="*/ 1316720 h 4450315"/>
              <a:gd name="connsiteX101" fmla="*/ 664361 w 4377957"/>
              <a:gd name="connsiteY101" fmla="*/ 1269944 h 4450315"/>
              <a:gd name="connsiteX102" fmla="*/ 681662 w 4377957"/>
              <a:gd name="connsiteY102" fmla="*/ 1219697 h 4450315"/>
              <a:gd name="connsiteX103" fmla="*/ 697233 w 4377957"/>
              <a:gd name="connsiteY103" fmla="*/ 1167722 h 4450315"/>
              <a:gd name="connsiteX104" fmla="*/ 711073 w 4377957"/>
              <a:gd name="connsiteY104" fmla="*/ 1115749 h 4450315"/>
              <a:gd name="connsiteX105" fmla="*/ 724913 w 4377957"/>
              <a:gd name="connsiteY105" fmla="*/ 1062038 h 4450315"/>
              <a:gd name="connsiteX106" fmla="*/ 740486 w 4377957"/>
              <a:gd name="connsiteY106" fmla="*/ 1011797 h 4450315"/>
              <a:gd name="connsiteX107" fmla="*/ 757785 w 4377957"/>
              <a:gd name="connsiteY107" fmla="*/ 961551 h 4450315"/>
              <a:gd name="connsiteX108" fmla="*/ 778544 w 4377957"/>
              <a:gd name="connsiteY108" fmla="*/ 914773 h 4450315"/>
              <a:gd name="connsiteX109" fmla="*/ 804499 w 4377957"/>
              <a:gd name="connsiteY109" fmla="*/ 873193 h 4450315"/>
              <a:gd name="connsiteX110" fmla="*/ 835637 w 4377957"/>
              <a:gd name="connsiteY110" fmla="*/ 835077 h 4450315"/>
              <a:gd name="connsiteX111" fmla="*/ 873701 w 4377957"/>
              <a:gd name="connsiteY111" fmla="*/ 803891 h 4450315"/>
              <a:gd name="connsiteX112" fmla="*/ 915225 w 4377957"/>
              <a:gd name="connsiteY112" fmla="*/ 777906 h 4450315"/>
              <a:gd name="connsiteX113" fmla="*/ 961936 w 4377957"/>
              <a:gd name="connsiteY113" fmla="*/ 757113 h 4450315"/>
              <a:gd name="connsiteX114" fmla="*/ 1012107 w 4377957"/>
              <a:gd name="connsiteY114" fmla="*/ 739788 h 4450315"/>
              <a:gd name="connsiteX115" fmla="*/ 1062281 w 4377957"/>
              <a:gd name="connsiteY115" fmla="*/ 724195 h 4450315"/>
              <a:gd name="connsiteX116" fmla="*/ 1115912 w 4377957"/>
              <a:gd name="connsiteY116" fmla="*/ 710336 h 4450315"/>
              <a:gd name="connsiteX117" fmla="*/ 1167817 w 4377957"/>
              <a:gd name="connsiteY117" fmla="*/ 696474 h 4450315"/>
              <a:gd name="connsiteX118" fmla="*/ 1219721 w 4377957"/>
              <a:gd name="connsiteY118" fmla="*/ 680881 h 4450315"/>
              <a:gd name="connsiteX119" fmla="*/ 1269891 w 4377957"/>
              <a:gd name="connsiteY119" fmla="*/ 663560 h 4450315"/>
              <a:gd name="connsiteX120" fmla="*/ 1316608 w 4377957"/>
              <a:gd name="connsiteY120" fmla="*/ 642767 h 4450315"/>
              <a:gd name="connsiteX121" fmla="*/ 1359856 w 4377957"/>
              <a:gd name="connsiteY121" fmla="*/ 618515 h 4450315"/>
              <a:gd name="connsiteX122" fmla="*/ 1397919 w 4377957"/>
              <a:gd name="connsiteY122" fmla="*/ 587327 h 4450315"/>
              <a:gd name="connsiteX123" fmla="*/ 1437708 w 4377957"/>
              <a:gd name="connsiteY123" fmla="*/ 552676 h 4450315"/>
              <a:gd name="connsiteX124" fmla="*/ 1472315 w 4377957"/>
              <a:gd name="connsiteY124" fmla="*/ 512829 h 4450315"/>
              <a:gd name="connsiteX125" fmla="*/ 1505187 w 4377957"/>
              <a:gd name="connsiteY125" fmla="*/ 471246 h 4450315"/>
              <a:gd name="connsiteX126" fmla="*/ 1538055 w 4377957"/>
              <a:gd name="connsiteY126" fmla="*/ 427932 h 4450315"/>
              <a:gd name="connsiteX127" fmla="*/ 1570928 w 4377957"/>
              <a:gd name="connsiteY127" fmla="*/ 384619 h 4450315"/>
              <a:gd name="connsiteX128" fmla="*/ 1603798 w 4377957"/>
              <a:gd name="connsiteY128" fmla="*/ 343038 h 4450315"/>
              <a:gd name="connsiteX129" fmla="*/ 1640134 w 4377957"/>
              <a:gd name="connsiteY129" fmla="*/ 303191 h 4450315"/>
              <a:gd name="connsiteX130" fmla="*/ 1676466 w 4377957"/>
              <a:gd name="connsiteY130" fmla="*/ 268542 h 4450315"/>
              <a:gd name="connsiteX131" fmla="*/ 1717988 w 4377957"/>
              <a:gd name="connsiteY131" fmla="*/ 239088 h 4450315"/>
              <a:gd name="connsiteX132" fmla="*/ 1761238 w 4377957"/>
              <a:gd name="connsiteY132" fmla="*/ 216564 h 4450315"/>
              <a:gd name="connsiteX133" fmla="*/ 1813143 w 4377957"/>
              <a:gd name="connsiteY133" fmla="*/ 200973 h 4450315"/>
              <a:gd name="connsiteX134" fmla="*/ 1866776 w 4377957"/>
              <a:gd name="connsiteY134" fmla="*/ 194041 h 4450315"/>
              <a:gd name="connsiteX135" fmla="*/ 1922138 w 4377957"/>
              <a:gd name="connsiteY135" fmla="*/ 192307 h 4450315"/>
              <a:gd name="connsiteX136" fmla="*/ 1980962 w 4377957"/>
              <a:gd name="connsiteY136" fmla="*/ 197507 h 4450315"/>
              <a:gd name="connsiteX137" fmla="*/ 2039783 w 4377957"/>
              <a:gd name="connsiteY137" fmla="*/ 204438 h 4450315"/>
              <a:gd name="connsiteX138" fmla="*/ 2098609 w 4377957"/>
              <a:gd name="connsiteY138" fmla="*/ 213100 h 4450315"/>
              <a:gd name="connsiteX139" fmla="*/ 2157430 w 4377957"/>
              <a:gd name="connsiteY139" fmla="*/ 220033 h 4450315"/>
              <a:gd name="connsiteX140" fmla="*/ 2216252 w 4377957"/>
              <a:gd name="connsiteY140" fmla="*/ 223495 h 4450315"/>
              <a:gd name="connsiteX141" fmla="*/ 2273351 w 4377957"/>
              <a:gd name="connsiteY141" fmla="*/ 223495 h 4450315"/>
              <a:gd name="connsiteX142" fmla="*/ 2326980 w 4377957"/>
              <a:gd name="connsiteY142" fmla="*/ 216564 h 4450315"/>
              <a:gd name="connsiteX143" fmla="*/ 2382342 w 4377957"/>
              <a:gd name="connsiteY143" fmla="*/ 202703 h 4450315"/>
              <a:gd name="connsiteX144" fmla="*/ 2432518 w 4377957"/>
              <a:gd name="connsiteY144" fmla="*/ 181912 h 4450315"/>
              <a:gd name="connsiteX145" fmla="*/ 2484420 w 4377957"/>
              <a:gd name="connsiteY145" fmla="*/ 154193 h 4450315"/>
              <a:gd name="connsiteX146" fmla="*/ 2536321 w 4377957"/>
              <a:gd name="connsiteY146" fmla="*/ 126477 h 4450315"/>
              <a:gd name="connsiteX147" fmla="*/ 2588225 w 4377957"/>
              <a:gd name="connsiteY147" fmla="*/ 95289 h 4450315"/>
              <a:gd name="connsiteX148" fmla="*/ 2638397 w 4377957"/>
              <a:gd name="connsiteY148" fmla="*/ 65835 h 4450315"/>
              <a:gd name="connsiteX149" fmla="*/ 2692030 w 4377957"/>
              <a:gd name="connsiteY149" fmla="*/ 39849 h 4450315"/>
              <a:gd name="connsiteX150" fmla="*/ 2743935 w 4377957"/>
              <a:gd name="connsiteY150" fmla="*/ 19057 h 4450315"/>
              <a:gd name="connsiteX151" fmla="*/ 2797564 w 4377957"/>
              <a:gd name="connsiteY151" fmla="*/ 5196 h 445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4377957" h="4450315">
                <a:moveTo>
                  <a:pt x="2852930" y="0"/>
                </a:moveTo>
                <a:lnTo>
                  <a:pt x="2908292" y="5196"/>
                </a:lnTo>
                <a:lnTo>
                  <a:pt x="2961923" y="19057"/>
                </a:lnTo>
                <a:lnTo>
                  <a:pt x="3013826" y="39849"/>
                </a:lnTo>
                <a:lnTo>
                  <a:pt x="3067459" y="65835"/>
                </a:lnTo>
                <a:lnTo>
                  <a:pt x="3117633" y="95289"/>
                </a:lnTo>
                <a:lnTo>
                  <a:pt x="3169535" y="126477"/>
                </a:lnTo>
                <a:lnTo>
                  <a:pt x="3221440" y="154193"/>
                </a:lnTo>
                <a:lnTo>
                  <a:pt x="3273340" y="181912"/>
                </a:lnTo>
                <a:lnTo>
                  <a:pt x="3325243" y="202703"/>
                </a:lnTo>
                <a:lnTo>
                  <a:pt x="3378878" y="216564"/>
                </a:lnTo>
                <a:lnTo>
                  <a:pt x="3432511" y="223495"/>
                </a:lnTo>
                <a:lnTo>
                  <a:pt x="3489604" y="223495"/>
                </a:lnTo>
                <a:lnTo>
                  <a:pt x="3548428" y="220033"/>
                </a:lnTo>
                <a:lnTo>
                  <a:pt x="3607247" y="213100"/>
                </a:lnTo>
                <a:lnTo>
                  <a:pt x="3666073" y="204438"/>
                </a:lnTo>
                <a:lnTo>
                  <a:pt x="3724899" y="197507"/>
                </a:lnTo>
                <a:lnTo>
                  <a:pt x="3783720" y="192307"/>
                </a:lnTo>
                <a:lnTo>
                  <a:pt x="3839084" y="194041"/>
                </a:lnTo>
                <a:lnTo>
                  <a:pt x="3892717" y="200973"/>
                </a:lnTo>
                <a:lnTo>
                  <a:pt x="3944620" y="216564"/>
                </a:lnTo>
                <a:lnTo>
                  <a:pt x="3987873" y="239088"/>
                </a:lnTo>
                <a:lnTo>
                  <a:pt x="4029393" y="268542"/>
                </a:lnTo>
                <a:lnTo>
                  <a:pt x="4065726" y="303191"/>
                </a:lnTo>
                <a:lnTo>
                  <a:pt x="4102060" y="343038"/>
                </a:lnTo>
                <a:lnTo>
                  <a:pt x="4134931" y="384619"/>
                </a:lnTo>
                <a:lnTo>
                  <a:pt x="4167801" y="427932"/>
                </a:lnTo>
                <a:lnTo>
                  <a:pt x="4200673" y="471246"/>
                </a:lnTo>
                <a:lnTo>
                  <a:pt x="4233545" y="512829"/>
                </a:lnTo>
                <a:lnTo>
                  <a:pt x="4268148" y="552676"/>
                </a:lnTo>
                <a:lnTo>
                  <a:pt x="4307937" y="587327"/>
                </a:lnTo>
                <a:lnTo>
                  <a:pt x="4346000" y="618515"/>
                </a:lnTo>
                <a:lnTo>
                  <a:pt x="4377957" y="636433"/>
                </a:lnTo>
                <a:lnTo>
                  <a:pt x="4377957" y="4450315"/>
                </a:lnTo>
                <a:lnTo>
                  <a:pt x="668945" y="4450315"/>
                </a:lnTo>
                <a:lnTo>
                  <a:pt x="664361" y="4437001"/>
                </a:lnTo>
                <a:lnTo>
                  <a:pt x="643600" y="4390224"/>
                </a:lnTo>
                <a:lnTo>
                  <a:pt x="619377" y="4346912"/>
                </a:lnTo>
                <a:lnTo>
                  <a:pt x="588233" y="4308796"/>
                </a:lnTo>
                <a:lnTo>
                  <a:pt x="553633" y="4268947"/>
                </a:lnTo>
                <a:lnTo>
                  <a:pt x="513841" y="4234297"/>
                </a:lnTo>
                <a:lnTo>
                  <a:pt x="472315" y="4201379"/>
                </a:lnTo>
                <a:lnTo>
                  <a:pt x="427334" y="4168460"/>
                </a:lnTo>
                <a:lnTo>
                  <a:pt x="384085" y="4135541"/>
                </a:lnTo>
                <a:lnTo>
                  <a:pt x="342561" y="4102623"/>
                </a:lnTo>
                <a:lnTo>
                  <a:pt x="302772" y="4066242"/>
                </a:lnTo>
                <a:lnTo>
                  <a:pt x="268167" y="4029859"/>
                </a:lnTo>
                <a:lnTo>
                  <a:pt x="238756" y="3988279"/>
                </a:lnTo>
                <a:lnTo>
                  <a:pt x="216266" y="3944965"/>
                </a:lnTo>
                <a:lnTo>
                  <a:pt x="200693" y="3892992"/>
                </a:lnTo>
                <a:lnTo>
                  <a:pt x="193775" y="3839283"/>
                </a:lnTo>
                <a:lnTo>
                  <a:pt x="192042" y="3783841"/>
                </a:lnTo>
                <a:lnTo>
                  <a:pt x="197236" y="3724937"/>
                </a:lnTo>
                <a:lnTo>
                  <a:pt x="204155" y="3666029"/>
                </a:lnTo>
                <a:lnTo>
                  <a:pt x="212805" y="3607122"/>
                </a:lnTo>
                <a:lnTo>
                  <a:pt x="219726" y="3548214"/>
                </a:lnTo>
                <a:lnTo>
                  <a:pt x="223183" y="3489310"/>
                </a:lnTo>
                <a:lnTo>
                  <a:pt x="223183" y="3432137"/>
                </a:lnTo>
                <a:lnTo>
                  <a:pt x="216266" y="3378430"/>
                </a:lnTo>
                <a:lnTo>
                  <a:pt x="202422" y="3324719"/>
                </a:lnTo>
                <a:lnTo>
                  <a:pt x="181665" y="3274477"/>
                </a:lnTo>
                <a:lnTo>
                  <a:pt x="153981" y="3222502"/>
                </a:lnTo>
                <a:lnTo>
                  <a:pt x="126301" y="3170528"/>
                </a:lnTo>
                <a:lnTo>
                  <a:pt x="95160" y="3118551"/>
                </a:lnTo>
                <a:lnTo>
                  <a:pt x="65745" y="3068304"/>
                </a:lnTo>
                <a:lnTo>
                  <a:pt x="39794" y="3014600"/>
                </a:lnTo>
                <a:lnTo>
                  <a:pt x="19033" y="2962620"/>
                </a:lnTo>
                <a:lnTo>
                  <a:pt x="5193" y="2908911"/>
                </a:lnTo>
                <a:lnTo>
                  <a:pt x="0" y="2853472"/>
                </a:lnTo>
                <a:lnTo>
                  <a:pt x="5193" y="2798032"/>
                </a:lnTo>
                <a:lnTo>
                  <a:pt x="19033" y="2744323"/>
                </a:lnTo>
                <a:lnTo>
                  <a:pt x="39794" y="2692350"/>
                </a:lnTo>
                <a:lnTo>
                  <a:pt x="65745" y="2638641"/>
                </a:lnTo>
                <a:lnTo>
                  <a:pt x="95160" y="2588397"/>
                </a:lnTo>
                <a:lnTo>
                  <a:pt x="126301" y="2536421"/>
                </a:lnTo>
                <a:lnTo>
                  <a:pt x="153981" y="2484443"/>
                </a:lnTo>
                <a:lnTo>
                  <a:pt x="181665" y="2432468"/>
                </a:lnTo>
                <a:lnTo>
                  <a:pt x="202422" y="2382226"/>
                </a:lnTo>
                <a:lnTo>
                  <a:pt x="216266" y="2328517"/>
                </a:lnTo>
                <a:lnTo>
                  <a:pt x="223183" y="2274808"/>
                </a:lnTo>
                <a:lnTo>
                  <a:pt x="223183" y="2217635"/>
                </a:lnTo>
                <a:lnTo>
                  <a:pt x="219726" y="2158729"/>
                </a:lnTo>
                <a:lnTo>
                  <a:pt x="212805" y="2099827"/>
                </a:lnTo>
                <a:lnTo>
                  <a:pt x="204155" y="2040916"/>
                </a:lnTo>
                <a:lnTo>
                  <a:pt x="197236" y="1982010"/>
                </a:lnTo>
                <a:lnTo>
                  <a:pt x="192042" y="1923106"/>
                </a:lnTo>
                <a:lnTo>
                  <a:pt x="193775" y="1867664"/>
                </a:lnTo>
                <a:lnTo>
                  <a:pt x="200693" y="1813955"/>
                </a:lnTo>
                <a:lnTo>
                  <a:pt x="216266" y="1761980"/>
                </a:lnTo>
                <a:lnTo>
                  <a:pt x="238756" y="1718666"/>
                </a:lnTo>
                <a:lnTo>
                  <a:pt x="268167" y="1677088"/>
                </a:lnTo>
                <a:lnTo>
                  <a:pt x="302772" y="1640703"/>
                </a:lnTo>
                <a:lnTo>
                  <a:pt x="342561" y="1604320"/>
                </a:lnTo>
                <a:lnTo>
                  <a:pt x="384085" y="1571402"/>
                </a:lnTo>
                <a:lnTo>
                  <a:pt x="427334" y="1538485"/>
                </a:lnTo>
                <a:lnTo>
                  <a:pt x="472315" y="1505567"/>
                </a:lnTo>
                <a:lnTo>
                  <a:pt x="513841" y="1472646"/>
                </a:lnTo>
                <a:lnTo>
                  <a:pt x="553633" y="1437999"/>
                </a:lnTo>
                <a:lnTo>
                  <a:pt x="588233" y="1398152"/>
                </a:lnTo>
                <a:lnTo>
                  <a:pt x="619377" y="1360033"/>
                </a:lnTo>
                <a:lnTo>
                  <a:pt x="643600" y="1316720"/>
                </a:lnTo>
                <a:lnTo>
                  <a:pt x="664361" y="1269944"/>
                </a:lnTo>
                <a:lnTo>
                  <a:pt x="681662" y="1219697"/>
                </a:lnTo>
                <a:lnTo>
                  <a:pt x="697233" y="1167722"/>
                </a:lnTo>
                <a:lnTo>
                  <a:pt x="711073" y="1115749"/>
                </a:lnTo>
                <a:lnTo>
                  <a:pt x="724913" y="1062038"/>
                </a:lnTo>
                <a:lnTo>
                  <a:pt x="740486" y="1011797"/>
                </a:lnTo>
                <a:lnTo>
                  <a:pt x="757785" y="961551"/>
                </a:lnTo>
                <a:lnTo>
                  <a:pt x="778544" y="914773"/>
                </a:lnTo>
                <a:lnTo>
                  <a:pt x="804499" y="873193"/>
                </a:lnTo>
                <a:lnTo>
                  <a:pt x="835637" y="835077"/>
                </a:lnTo>
                <a:lnTo>
                  <a:pt x="873701" y="803891"/>
                </a:lnTo>
                <a:lnTo>
                  <a:pt x="915225" y="777906"/>
                </a:lnTo>
                <a:lnTo>
                  <a:pt x="961936" y="757113"/>
                </a:lnTo>
                <a:lnTo>
                  <a:pt x="1012107" y="739788"/>
                </a:lnTo>
                <a:lnTo>
                  <a:pt x="1062281" y="724195"/>
                </a:lnTo>
                <a:lnTo>
                  <a:pt x="1115912" y="710336"/>
                </a:lnTo>
                <a:lnTo>
                  <a:pt x="1167817" y="696474"/>
                </a:lnTo>
                <a:lnTo>
                  <a:pt x="1219721" y="680881"/>
                </a:lnTo>
                <a:lnTo>
                  <a:pt x="1269891" y="663560"/>
                </a:lnTo>
                <a:lnTo>
                  <a:pt x="1316608" y="642767"/>
                </a:lnTo>
                <a:lnTo>
                  <a:pt x="1359856" y="618515"/>
                </a:lnTo>
                <a:lnTo>
                  <a:pt x="1397919" y="587327"/>
                </a:lnTo>
                <a:lnTo>
                  <a:pt x="1437708" y="552676"/>
                </a:lnTo>
                <a:lnTo>
                  <a:pt x="1472315" y="512829"/>
                </a:lnTo>
                <a:lnTo>
                  <a:pt x="1505187" y="471246"/>
                </a:lnTo>
                <a:lnTo>
                  <a:pt x="1538055" y="427932"/>
                </a:lnTo>
                <a:lnTo>
                  <a:pt x="1570928" y="384619"/>
                </a:lnTo>
                <a:lnTo>
                  <a:pt x="1603798" y="343038"/>
                </a:lnTo>
                <a:lnTo>
                  <a:pt x="1640134" y="303191"/>
                </a:lnTo>
                <a:lnTo>
                  <a:pt x="1676466" y="268542"/>
                </a:lnTo>
                <a:lnTo>
                  <a:pt x="1717988" y="239088"/>
                </a:lnTo>
                <a:lnTo>
                  <a:pt x="1761238" y="216564"/>
                </a:lnTo>
                <a:lnTo>
                  <a:pt x="1813143" y="200973"/>
                </a:lnTo>
                <a:lnTo>
                  <a:pt x="1866776" y="194041"/>
                </a:lnTo>
                <a:lnTo>
                  <a:pt x="1922138" y="192307"/>
                </a:lnTo>
                <a:lnTo>
                  <a:pt x="1980962" y="197507"/>
                </a:lnTo>
                <a:lnTo>
                  <a:pt x="2039783" y="204438"/>
                </a:lnTo>
                <a:lnTo>
                  <a:pt x="2098609" y="213100"/>
                </a:lnTo>
                <a:lnTo>
                  <a:pt x="2157430" y="220033"/>
                </a:lnTo>
                <a:lnTo>
                  <a:pt x="2216252" y="223495"/>
                </a:lnTo>
                <a:lnTo>
                  <a:pt x="2273351" y="223495"/>
                </a:lnTo>
                <a:lnTo>
                  <a:pt x="2326980" y="216564"/>
                </a:lnTo>
                <a:lnTo>
                  <a:pt x="2382342" y="202703"/>
                </a:lnTo>
                <a:lnTo>
                  <a:pt x="2432518" y="181912"/>
                </a:lnTo>
                <a:lnTo>
                  <a:pt x="2484420" y="154193"/>
                </a:lnTo>
                <a:lnTo>
                  <a:pt x="2536321" y="126477"/>
                </a:lnTo>
                <a:lnTo>
                  <a:pt x="2588225" y="95289"/>
                </a:lnTo>
                <a:lnTo>
                  <a:pt x="2638397" y="65835"/>
                </a:lnTo>
                <a:lnTo>
                  <a:pt x="2692030" y="39849"/>
                </a:lnTo>
                <a:lnTo>
                  <a:pt x="2743935" y="19057"/>
                </a:lnTo>
                <a:lnTo>
                  <a:pt x="2797564" y="5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 descr="Imagen que contiene vidrio&#10;&#10;Descripción generada automáticamente">
            <a:extLst>
              <a:ext uri="{FF2B5EF4-FFF2-40B4-BE49-F238E27FC236}">
                <a16:creationId xmlns:a16="http://schemas.microsoft.com/office/drawing/2014/main" id="{8B75B247-3378-4735-A6EC-F3FD1C5C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25" y="3505200"/>
            <a:ext cx="2990902" cy="31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717CE-237D-42BC-8615-FC161071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Criterios 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D00367-AFC3-4181-9990-CD882452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0991"/>
            <a:ext cx="3770896" cy="4823792"/>
          </a:xfrm>
        </p:spPr>
        <p:txBody>
          <a:bodyPr>
            <a:normAutofit/>
          </a:bodyPr>
          <a:lstStyle/>
          <a:p>
            <a:r>
              <a:rPr lang="es-MX" dirty="0"/>
              <a:t>Necesidad:</a:t>
            </a:r>
          </a:p>
          <a:p>
            <a:pPr lvl="1"/>
            <a:r>
              <a:rPr lang="es-MX" dirty="0"/>
              <a:t>Prótesis</a:t>
            </a:r>
          </a:p>
          <a:p>
            <a:pPr lvl="1"/>
            <a:r>
              <a:rPr lang="es-MX" dirty="0"/>
              <a:t>Tejido</a:t>
            </a:r>
          </a:p>
          <a:p>
            <a:r>
              <a:rPr lang="es-MX" dirty="0"/>
              <a:t>Etapa de vida:</a:t>
            </a:r>
          </a:p>
          <a:p>
            <a:pPr lvl="1"/>
            <a:r>
              <a:rPr lang="es-MX" dirty="0"/>
              <a:t>Niño</a:t>
            </a:r>
          </a:p>
          <a:p>
            <a:pPr lvl="1"/>
            <a:r>
              <a:rPr lang="es-MX" dirty="0"/>
              <a:t>Adulto</a:t>
            </a:r>
          </a:p>
          <a:p>
            <a:r>
              <a:rPr lang="es-MX" dirty="0"/>
              <a:t>Peso:</a:t>
            </a:r>
          </a:p>
          <a:p>
            <a:pPr lvl="1"/>
            <a:r>
              <a:rPr lang="es-MX" dirty="0"/>
              <a:t>15-40Kg</a:t>
            </a:r>
          </a:p>
          <a:p>
            <a:pPr lvl="1"/>
            <a:r>
              <a:rPr lang="es-MX" dirty="0"/>
              <a:t>41-120Kg</a:t>
            </a:r>
            <a:br>
              <a:rPr lang="es-MX" dirty="0"/>
            </a:b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2B89F99-2556-4F2A-941B-DAD06198669E}"/>
              </a:ext>
            </a:extLst>
          </p:cNvPr>
          <p:cNvSpPr txBox="1">
            <a:spLocks/>
          </p:cNvSpPr>
          <p:nvPr/>
        </p:nvSpPr>
        <p:spPr>
          <a:xfrm>
            <a:off x="5605017" y="1470991"/>
            <a:ext cx="3770896" cy="4823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Extremidad:</a:t>
            </a:r>
          </a:p>
          <a:p>
            <a:pPr lvl="1"/>
            <a:r>
              <a:rPr lang="es-MX" dirty="0"/>
              <a:t>Pierna Baja</a:t>
            </a:r>
          </a:p>
          <a:p>
            <a:pPr lvl="1"/>
            <a:r>
              <a:rPr lang="es-MX" dirty="0"/>
              <a:t>Arriba Brazo</a:t>
            </a:r>
          </a:p>
          <a:p>
            <a:r>
              <a:rPr lang="es-MX" dirty="0"/>
              <a:t>Anomalía:</a:t>
            </a:r>
          </a:p>
          <a:p>
            <a:pPr lvl="1"/>
            <a:r>
              <a:rPr lang="es-MX" dirty="0"/>
              <a:t>Amputación</a:t>
            </a:r>
          </a:p>
          <a:p>
            <a:pPr lvl="1"/>
            <a:r>
              <a:rPr lang="es-MX" dirty="0"/>
              <a:t>Lesión</a:t>
            </a:r>
          </a:p>
          <a:p>
            <a:pPr lvl="1"/>
            <a:r>
              <a:rPr lang="es-MX" dirty="0"/>
              <a:t>Corte</a:t>
            </a:r>
          </a:p>
          <a:p>
            <a:r>
              <a:rPr lang="es-MX" dirty="0"/>
              <a:t>Actividad Física:</a:t>
            </a:r>
          </a:p>
          <a:p>
            <a:pPr lvl="1"/>
            <a:r>
              <a:rPr lang="es-MX" dirty="0"/>
              <a:t>Vigorosa</a:t>
            </a:r>
          </a:p>
          <a:p>
            <a:pPr lvl="1"/>
            <a:r>
              <a:rPr lang="es-MX" dirty="0"/>
              <a:t>Moderada</a:t>
            </a:r>
          </a:p>
          <a:p>
            <a:pPr lvl="1"/>
            <a:r>
              <a:rPr lang="es-MX" dirty="0"/>
              <a:t>Leve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025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9AC60-3BC8-4E15-AA5D-54A9D5E1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conocimiento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A2EC5-1F3B-4ACF-97B0-08E72B35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3029"/>
            <a:ext cx="10178322" cy="4326563"/>
          </a:xfrm>
        </p:spPr>
        <p:txBody>
          <a:bodyPr/>
          <a:lstStyle/>
          <a:p>
            <a:r>
              <a:rPr lang="es-MX" dirty="0" err="1">
                <a:solidFill>
                  <a:schemeClr val="tx1"/>
                </a:solidFill>
              </a:rPr>
              <a:t>buscarResultado</a:t>
            </a:r>
            <a:r>
              <a:rPr lang="es-MX" dirty="0">
                <a:solidFill>
                  <a:schemeClr val="tx1"/>
                </a:solidFill>
              </a:rPr>
              <a:t>(Necesidad, Etapa, Peso, Extremidad, </a:t>
            </a:r>
            <a:r>
              <a:rPr lang="es-MX" dirty="0" err="1">
                <a:solidFill>
                  <a:schemeClr val="tx1"/>
                </a:solidFill>
              </a:rPr>
              <a:t>Anomalia</a:t>
            </a:r>
            <a:r>
              <a:rPr lang="es-MX" dirty="0">
                <a:solidFill>
                  <a:schemeClr val="tx1"/>
                </a:solidFill>
              </a:rPr>
              <a:t>, Actividad) :- 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	necesidad(Solución, Necesidad), 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	etapa(Solución, Etapa), 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	peso(Solución, Peso), 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	extremidad(Solución, Extremidad), 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	</a:t>
            </a:r>
            <a:r>
              <a:rPr lang="es-MX" dirty="0" err="1">
                <a:solidFill>
                  <a:schemeClr val="tx1"/>
                </a:solidFill>
              </a:rPr>
              <a:t>anomalia</a:t>
            </a:r>
            <a:r>
              <a:rPr lang="es-MX" dirty="0">
                <a:solidFill>
                  <a:schemeClr val="tx1"/>
                </a:solidFill>
              </a:rPr>
              <a:t>(Solución, </a:t>
            </a:r>
            <a:r>
              <a:rPr lang="es-MX" dirty="0" err="1">
                <a:solidFill>
                  <a:schemeClr val="tx1"/>
                </a:solidFill>
              </a:rPr>
              <a:t>Anomalia</a:t>
            </a:r>
            <a:r>
              <a:rPr lang="es-MX" dirty="0">
                <a:solidFill>
                  <a:schemeClr val="tx1"/>
                </a:solidFill>
              </a:rPr>
              <a:t>), 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	actividad(Solución, Actividad).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567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Marcador de contenido 170">
            <a:extLst>
              <a:ext uri="{FF2B5EF4-FFF2-40B4-BE49-F238E27FC236}">
                <a16:creationId xmlns:a16="http://schemas.microsoft.com/office/drawing/2014/main" id="{1B51415C-8C46-40AE-9983-BB1D1B3A6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028" y="277643"/>
            <a:ext cx="9782629" cy="6580357"/>
          </a:xfrm>
        </p:spPr>
      </p:pic>
    </p:spTree>
    <p:extLst>
      <p:ext uri="{BB962C8B-B14F-4D97-AF65-F5344CB8AC3E}">
        <p14:creationId xmlns:p14="http://schemas.microsoft.com/office/powerpoint/2010/main" val="412275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536F8C31-C879-40C0-AA7E-D79FF75BF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56319751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160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Impact</vt:lpstr>
      <vt:lpstr>Distintivo</vt:lpstr>
      <vt:lpstr>Sistema experto de biomédica</vt:lpstr>
      <vt:lpstr>¿De qué trata?</vt:lpstr>
      <vt:lpstr>Criterios  </vt:lpstr>
      <vt:lpstr>Base de conocimiento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experto de biomédica</dc:title>
  <dc:creator>Juan Carlos Zerón García</dc:creator>
  <cp:lastModifiedBy>Juan Carlos Zerón García</cp:lastModifiedBy>
  <cp:revision>2</cp:revision>
  <dcterms:created xsi:type="dcterms:W3CDTF">2019-12-10T00:41:46Z</dcterms:created>
  <dcterms:modified xsi:type="dcterms:W3CDTF">2019-12-10T01:12:11Z</dcterms:modified>
</cp:coreProperties>
</file>