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0" r:id="rId2"/>
    <p:sldId id="257" r:id="rId3"/>
    <p:sldId id="259" r:id="rId4"/>
    <p:sldId id="270" r:id="rId5"/>
    <p:sldId id="262" r:id="rId6"/>
    <p:sldId id="265" r:id="rId7"/>
    <p:sldId id="267" r:id="rId8"/>
    <p:sldId id="26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/>
              <a:t>MD</a:t>
            </a:r>
            <a:r>
              <a:rPr lang="en-US" sz="2000" dirty="0"/>
              <a:t>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 (NOTE: logged on MU1 only, as same for all hotplates) TO INITIALIZE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 TO INITIALIZE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/>
              <a:t>MD(mu).</a:t>
            </a:r>
            <a:r>
              <a:rPr lang="en-US" sz="2000" dirty="0"/>
              <a:t>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was measured (NEED TO ADD!)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5048</TotalTime>
  <Words>1746</Words>
  <Application>Microsoft Office PowerPoint</Application>
  <PresentationFormat>Widescreen</PresentationFormat>
  <Paragraphs>179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Gadugi</vt:lpstr>
      <vt:lpstr>Symbol</vt:lpstr>
      <vt:lpstr>FRG_PPT_TEMPLATE_SOLEIL_use_this</vt:lpstr>
      <vt:lpstr>CV app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Jonathan D Scharf</cp:lastModifiedBy>
  <cp:revision>311</cp:revision>
  <dcterms:created xsi:type="dcterms:W3CDTF">2019-03-12T15:26:12Z</dcterms:created>
  <dcterms:modified xsi:type="dcterms:W3CDTF">2019-04-12T18:16:54Z</dcterms:modified>
</cp:coreProperties>
</file>