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60" r:id="rId2"/>
    <p:sldId id="272" r:id="rId3"/>
    <p:sldId id="257" r:id="rId4"/>
    <p:sldId id="259" r:id="rId5"/>
    <p:sldId id="270" r:id="rId6"/>
    <p:sldId id="262" r:id="rId7"/>
    <p:sldId id="265" r:id="rId8"/>
    <p:sldId id="267" r:id="rId9"/>
    <p:sldId id="263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EF40D-B29D-4161-858F-30534E589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ExpData.log.BiasStatus</a:t>
            </a:r>
            <a:r>
              <a:rPr lang="en-US" sz="2000" dirty="0"/>
              <a:t>=[1 1 1 1 1 1] </a:t>
            </a:r>
            <a:r>
              <a:rPr lang="en-US" sz="2000" dirty="0">
                <a:solidFill>
                  <a:schemeClr val="accent5"/>
                </a:solidFill>
              </a:rPr>
              <a:t>Status to which bias is set at each time </a:t>
            </a:r>
            <a:r>
              <a:rPr lang="en-US" sz="2000" dirty="0" err="1">
                <a:solidFill>
                  <a:schemeClr val="accent5"/>
                </a:solidFill>
              </a:rPr>
              <a:t>startbiastime</a:t>
            </a:r>
            <a:r>
              <a:rPr lang="en-US" sz="2000" dirty="0">
                <a:solidFill>
                  <a:schemeClr val="accent5"/>
                </a:solidFill>
              </a:rPr>
              <a:t> (1 if the pin is turned on for the duration of the steady-state cycle, </a:t>
            </a:r>
            <a:r>
              <a:rPr lang="en-US" sz="2000" dirty="0" err="1">
                <a:solidFill>
                  <a:schemeClr val="accent5"/>
                </a:solidFill>
              </a:rPr>
              <a:t>ie</a:t>
            </a:r>
            <a:r>
              <a:rPr lang="en-US" sz="2000" dirty="0">
                <a:solidFill>
                  <a:schemeClr val="accent5"/>
                </a:solidFill>
              </a:rPr>
              <a:t> bias is on)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tCV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each CV was measured (NEED TO ADD!)</a:t>
            </a:r>
          </a:p>
          <a:p>
            <a:pPr marL="0" indent="0">
              <a:buNone/>
            </a:pPr>
            <a:r>
              <a:rPr lang="en-US" sz="2000" dirty="0"/>
              <a:t>MD(mu).ExpData.log. </a:t>
            </a:r>
            <a:r>
              <a:rPr lang="en-US" sz="2000" dirty="0" err="1"/>
              <a:t>startbiastime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bias was started on each unit (NEED TO ADD!). It contains the same values as MD(mu).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MDdata.startbiastime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ExpData.log.endBiasTime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stress bias was completed on each unit.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17321D6C-70E8-4413-955B-D9116755B7B1}"/>
              </a:ext>
            </a:extLst>
          </p:cNvPr>
          <p:cNvSpPr txBox="1"/>
          <p:nvPr/>
        </p:nvSpPr>
        <p:spPr>
          <a:xfrm>
            <a:off x="7368550" y="2632201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E0B41-3F00-447F-B293-0A0B5221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</p:spPr>
        <p:txBody>
          <a:bodyPr/>
          <a:lstStyle/>
          <a:p>
            <a:r>
              <a:rPr lang="en-US" dirty="0"/>
              <a:t>CV app – Overview of the setup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164C7-5C62-452F-9D50-79A619F209C9}"/>
              </a:ext>
            </a:extLst>
          </p:cNvPr>
          <p:cNvCxnSpPr>
            <a:cxnSpLocks/>
          </p:cNvCxnSpPr>
          <p:nvPr/>
        </p:nvCxnSpPr>
        <p:spPr>
          <a:xfrm flipV="1">
            <a:off x="296996" y="3422391"/>
            <a:ext cx="10984148" cy="660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061C84-1392-4615-A30E-BE33DFEDFA74}"/>
              </a:ext>
            </a:extLst>
          </p:cNvPr>
          <p:cNvCxnSpPr>
            <a:cxnSpLocks/>
          </p:cNvCxnSpPr>
          <p:nvPr/>
        </p:nvCxnSpPr>
        <p:spPr>
          <a:xfrm flipV="1">
            <a:off x="589096" y="2025932"/>
            <a:ext cx="0" cy="4077156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39D987-7E5F-4A5C-95E3-BAAC15EC7F5F}"/>
              </a:ext>
            </a:extLst>
          </p:cNvPr>
          <p:cNvSpPr txBox="1"/>
          <p:nvPr/>
        </p:nvSpPr>
        <p:spPr>
          <a:xfrm>
            <a:off x="11392877" y="2825252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1BBC83-610B-4AF4-9B4C-F88FAC9463CF}"/>
              </a:ext>
            </a:extLst>
          </p:cNvPr>
          <p:cNvCxnSpPr>
            <a:cxnSpLocks/>
          </p:cNvCxnSpPr>
          <p:nvPr/>
        </p:nvCxnSpPr>
        <p:spPr>
          <a:xfrm flipV="1">
            <a:off x="2506796" y="25019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500A49-20F8-4B41-9A84-422AE2210AF4}"/>
              </a:ext>
            </a:extLst>
          </p:cNvPr>
          <p:cNvCxnSpPr>
            <a:cxnSpLocks/>
          </p:cNvCxnSpPr>
          <p:nvPr/>
        </p:nvCxnSpPr>
        <p:spPr>
          <a:xfrm flipH="1" flipV="1">
            <a:off x="6672396" y="25019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C3C9F5-A790-43A1-9764-DB2662A581FD}"/>
              </a:ext>
            </a:extLst>
          </p:cNvPr>
          <p:cNvCxnSpPr>
            <a:cxnSpLocks/>
          </p:cNvCxnSpPr>
          <p:nvPr/>
        </p:nvCxnSpPr>
        <p:spPr>
          <a:xfrm>
            <a:off x="3268796" y="25019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C5623-9714-44DF-B8C8-BCAFD0E09ED4}"/>
              </a:ext>
            </a:extLst>
          </p:cNvPr>
          <p:cNvCxnSpPr>
            <a:cxnSpLocks/>
          </p:cNvCxnSpPr>
          <p:nvPr/>
        </p:nvCxnSpPr>
        <p:spPr>
          <a:xfrm flipV="1">
            <a:off x="589096" y="34157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00594-2EB8-4A27-AC7D-4252B6303842}"/>
              </a:ext>
            </a:extLst>
          </p:cNvPr>
          <p:cNvSpPr/>
          <p:nvPr/>
        </p:nvSpPr>
        <p:spPr>
          <a:xfrm>
            <a:off x="1216838" y="25648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A7F174-C0F1-467C-8DEC-602F79AE0FE9}"/>
              </a:ext>
            </a:extLst>
          </p:cNvPr>
          <p:cNvCxnSpPr>
            <a:cxnSpLocks/>
          </p:cNvCxnSpPr>
          <p:nvPr/>
        </p:nvCxnSpPr>
        <p:spPr>
          <a:xfrm flipV="1">
            <a:off x="1287596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741C43-EA7F-4572-A028-7D3145FF13E8}"/>
              </a:ext>
            </a:extLst>
          </p:cNvPr>
          <p:cNvCxnSpPr>
            <a:cxnSpLocks/>
          </p:cNvCxnSpPr>
          <p:nvPr/>
        </p:nvCxnSpPr>
        <p:spPr>
          <a:xfrm flipV="1">
            <a:off x="1418225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65A073-E3F7-474F-8DED-9236E9BD0E3C}"/>
              </a:ext>
            </a:extLst>
          </p:cNvPr>
          <p:cNvCxnSpPr>
            <a:cxnSpLocks/>
          </p:cNvCxnSpPr>
          <p:nvPr/>
        </p:nvCxnSpPr>
        <p:spPr>
          <a:xfrm flipV="1">
            <a:off x="1548854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5F67A0-CC5D-4F29-ADD3-43ABFAEB0DF4}"/>
              </a:ext>
            </a:extLst>
          </p:cNvPr>
          <p:cNvCxnSpPr>
            <a:cxnSpLocks/>
          </p:cNvCxnSpPr>
          <p:nvPr/>
        </p:nvCxnSpPr>
        <p:spPr>
          <a:xfrm flipV="1">
            <a:off x="1679483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93030B-189F-443F-AAEC-DD8C1A455930}"/>
              </a:ext>
            </a:extLst>
          </p:cNvPr>
          <p:cNvCxnSpPr>
            <a:cxnSpLocks/>
          </p:cNvCxnSpPr>
          <p:nvPr/>
        </p:nvCxnSpPr>
        <p:spPr>
          <a:xfrm flipV="1">
            <a:off x="1810112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B8EAEA-9453-4CFE-9FC6-7B37AD3A886E}"/>
              </a:ext>
            </a:extLst>
          </p:cNvPr>
          <p:cNvCxnSpPr>
            <a:cxnSpLocks/>
          </p:cNvCxnSpPr>
          <p:nvPr/>
        </p:nvCxnSpPr>
        <p:spPr>
          <a:xfrm flipV="1">
            <a:off x="1940741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EA043-FEFA-47CD-88A3-34A69C9BAFF5}"/>
              </a:ext>
            </a:extLst>
          </p:cNvPr>
          <p:cNvCxnSpPr>
            <a:cxnSpLocks/>
          </p:cNvCxnSpPr>
          <p:nvPr/>
        </p:nvCxnSpPr>
        <p:spPr>
          <a:xfrm flipV="1">
            <a:off x="2071370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7C0248-34A8-47F4-8387-38043281B248}"/>
              </a:ext>
            </a:extLst>
          </p:cNvPr>
          <p:cNvCxnSpPr>
            <a:cxnSpLocks/>
          </p:cNvCxnSpPr>
          <p:nvPr/>
        </p:nvCxnSpPr>
        <p:spPr>
          <a:xfrm flipV="1">
            <a:off x="2201996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5D839-E436-4ADD-A691-D11C32302108}"/>
              </a:ext>
            </a:extLst>
          </p:cNvPr>
          <p:cNvSpPr/>
          <p:nvPr/>
        </p:nvSpPr>
        <p:spPr>
          <a:xfrm>
            <a:off x="7682951" y="25643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1DDD8-4023-4E17-BCED-BF2C8E211011}"/>
              </a:ext>
            </a:extLst>
          </p:cNvPr>
          <p:cNvCxnSpPr>
            <a:cxnSpLocks/>
          </p:cNvCxnSpPr>
          <p:nvPr/>
        </p:nvCxnSpPr>
        <p:spPr>
          <a:xfrm flipV="1">
            <a:off x="7753709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96DD1-39A5-42DA-8BEA-3346DBF71B41}"/>
              </a:ext>
            </a:extLst>
          </p:cNvPr>
          <p:cNvCxnSpPr>
            <a:cxnSpLocks/>
          </p:cNvCxnSpPr>
          <p:nvPr/>
        </p:nvCxnSpPr>
        <p:spPr>
          <a:xfrm flipV="1">
            <a:off x="7884338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B4653D-23E2-4DC4-99B3-841F8B7EE513}"/>
              </a:ext>
            </a:extLst>
          </p:cNvPr>
          <p:cNvCxnSpPr>
            <a:cxnSpLocks/>
          </p:cNvCxnSpPr>
          <p:nvPr/>
        </p:nvCxnSpPr>
        <p:spPr>
          <a:xfrm flipV="1">
            <a:off x="8014967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A2EC66-398D-4AC2-80A4-88A1A9CAAAEE}"/>
              </a:ext>
            </a:extLst>
          </p:cNvPr>
          <p:cNvCxnSpPr>
            <a:cxnSpLocks/>
          </p:cNvCxnSpPr>
          <p:nvPr/>
        </p:nvCxnSpPr>
        <p:spPr>
          <a:xfrm flipV="1">
            <a:off x="8145596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F39A5B-7B23-48A2-8B59-0491C88BF441}"/>
              </a:ext>
            </a:extLst>
          </p:cNvPr>
          <p:cNvCxnSpPr>
            <a:cxnSpLocks/>
          </p:cNvCxnSpPr>
          <p:nvPr/>
        </p:nvCxnSpPr>
        <p:spPr>
          <a:xfrm flipV="1">
            <a:off x="8276225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3AD234-189A-4120-8039-EB2B3312F9C4}"/>
              </a:ext>
            </a:extLst>
          </p:cNvPr>
          <p:cNvCxnSpPr>
            <a:cxnSpLocks/>
          </p:cNvCxnSpPr>
          <p:nvPr/>
        </p:nvCxnSpPr>
        <p:spPr>
          <a:xfrm flipV="1">
            <a:off x="8406854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E980D-C6DE-459B-8AC2-D87EB2DB9055}"/>
              </a:ext>
            </a:extLst>
          </p:cNvPr>
          <p:cNvCxnSpPr>
            <a:cxnSpLocks/>
          </p:cNvCxnSpPr>
          <p:nvPr/>
        </p:nvCxnSpPr>
        <p:spPr>
          <a:xfrm flipV="1">
            <a:off x="8537483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481697-AF82-4F8C-92AE-F00A50B0E240}"/>
              </a:ext>
            </a:extLst>
          </p:cNvPr>
          <p:cNvCxnSpPr>
            <a:cxnSpLocks/>
          </p:cNvCxnSpPr>
          <p:nvPr/>
        </p:nvCxnSpPr>
        <p:spPr>
          <a:xfrm flipV="1">
            <a:off x="8668109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F859E8-2BEB-4288-9994-584B17B65F58}"/>
              </a:ext>
            </a:extLst>
          </p:cNvPr>
          <p:cNvSpPr txBox="1"/>
          <p:nvPr/>
        </p:nvSpPr>
        <p:spPr>
          <a:xfrm>
            <a:off x="948335" y="26422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CD9732-1BC4-45F5-BFF5-6D735C1F0D0D}"/>
              </a:ext>
            </a:extLst>
          </p:cNvPr>
          <p:cNvCxnSpPr>
            <a:cxnSpLocks/>
          </p:cNvCxnSpPr>
          <p:nvPr/>
        </p:nvCxnSpPr>
        <p:spPr>
          <a:xfrm>
            <a:off x="3294196" y="27686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A511B9-DCE5-4E4B-B943-E8132084F0E3}"/>
              </a:ext>
            </a:extLst>
          </p:cNvPr>
          <p:cNvSpPr txBox="1"/>
          <p:nvPr/>
        </p:nvSpPr>
        <p:spPr>
          <a:xfrm>
            <a:off x="4620438" y="28252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0DC9EF-E175-4D75-BA75-432F731742E6}"/>
              </a:ext>
            </a:extLst>
          </p:cNvPr>
          <p:cNvCxnSpPr/>
          <p:nvPr/>
        </p:nvCxnSpPr>
        <p:spPr>
          <a:xfrm>
            <a:off x="78190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EF87D-B7E0-4448-8225-A677CF604B1C}"/>
              </a:ext>
            </a:extLst>
          </p:cNvPr>
          <p:cNvCxnSpPr/>
          <p:nvPr/>
        </p:nvCxnSpPr>
        <p:spPr>
          <a:xfrm>
            <a:off x="79714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CE704C-EC6A-4118-8ECA-766EAAEF0152}"/>
              </a:ext>
            </a:extLst>
          </p:cNvPr>
          <p:cNvCxnSpPr/>
          <p:nvPr/>
        </p:nvCxnSpPr>
        <p:spPr>
          <a:xfrm>
            <a:off x="81238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7BEC06-0E21-4942-9204-3B9AA75CC06F}"/>
              </a:ext>
            </a:extLst>
          </p:cNvPr>
          <p:cNvCxnSpPr/>
          <p:nvPr/>
        </p:nvCxnSpPr>
        <p:spPr>
          <a:xfrm>
            <a:off x="82762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147874-1115-425D-98E5-1414F5D783A5}"/>
              </a:ext>
            </a:extLst>
          </p:cNvPr>
          <p:cNvCxnSpPr/>
          <p:nvPr/>
        </p:nvCxnSpPr>
        <p:spPr>
          <a:xfrm>
            <a:off x="84286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1F431A-9A93-4623-8DB3-BEA0CF0811E5}"/>
              </a:ext>
            </a:extLst>
          </p:cNvPr>
          <p:cNvCxnSpPr/>
          <p:nvPr/>
        </p:nvCxnSpPr>
        <p:spPr>
          <a:xfrm>
            <a:off x="85810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597FF8-4453-416E-8727-D7253BA01A27}"/>
              </a:ext>
            </a:extLst>
          </p:cNvPr>
          <p:cNvCxnSpPr/>
          <p:nvPr/>
        </p:nvCxnSpPr>
        <p:spPr>
          <a:xfrm>
            <a:off x="87334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4BA6DE-1CC7-40BD-8FCC-7009C2242E20}"/>
              </a:ext>
            </a:extLst>
          </p:cNvPr>
          <p:cNvCxnSpPr/>
          <p:nvPr/>
        </p:nvCxnSpPr>
        <p:spPr>
          <a:xfrm>
            <a:off x="13547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3CE1CB-6325-4837-926F-CF76CEF0DB2A}"/>
              </a:ext>
            </a:extLst>
          </p:cNvPr>
          <p:cNvCxnSpPr/>
          <p:nvPr/>
        </p:nvCxnSpPr>
        <p:spPr>
          <a:xfrm>
            <a:off x="15071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55EB14-CF9D-4B3E-9311-ED63085613A6}"/>
              </a:ext>
            </a:extLst>
          </p:cNvPr>
          <p:cNvCxnSpPr/>
          <p:nvPr/>
        </p:nvCxnSpPr>
        <p:spPr>
          <a:xfrm>
            <a:off x="16595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D7636E-B5E6-4ACF-AB51-8FF7BEF46B60}"/>
              </a:ext>
            </a:extLst>
          </p:cNvPr>
          <p:cNvCxnSpPr/>
          <p:nvPr/>
        </p:nvCxnSpPr>
        <p:spPr>
          <a:xfrm>
            <a:off x="18119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075F92-9A09-453B-92D3-BCD31258A817}"/>
              </a:ext>
            </a:extLst>
          </p:cNvPr>
          <p:cNvCxnSpPr/>
          <p:nvPr/>
        </p:nvCxnSpPr>
        <p:spPr>
          <a:xfrm>
            <a:off x="19643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20956B-9452-4662-8A80-0B27F6B0D902}"/>
              </a:ext>
            </a:extLst>
          </p:cNvPr>
          <p:cNvCxnSpPr/>
          <p:nvPr/>
        </p:nvCxnSpPr>
        <p:spPr>
          <a:xfrm>
            <a:off x="21167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EA3140-7A85-43DD-B762-5D648A8D5883}"/>
              </a:ext>
            </a:extLst>
          </p:cNvPr>
          <p:cNvCxnSpPr/>
          <p:nvPr/>
        </p:nvCxnSpPr>
        <p:spPr>
          <a:xfrm>
            <a:off x="22691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D70ACC5-95A3-4AE1-9772-ED63C00C04B1}"/>
              </a:ext>
            </a:extLst>
          </p:cNvPr>
          <p:cNvSpPr txBox="1"/>
          <p:nvPr/>
        </p:nvSpPr>
        <p:spPr>
          <a:xfrm>
            <a:off x="97867" y="1765005"/>
            <a:ext cx="69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24FAC9-5973-425C-9DD6-E90C4CEB6E2D}"/>
              </a:ext>
            </a:extLst>
          </p:cNvPr>
          <p:cNvSpPr txBox="1"/>
          <p:nvPr/>
        </p:nvSpPr>
        <p:spPr>
          <a:xfrm>
            <a:off x="8440792" y="3969002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0050D-B4CF-4A4C-9753-C27FD0288042}"/>
              </a:ext>
            </a:extLst>
          </p:cNvPr>
          <p:cNvSpPr txBox="1"/>
          <p:nvPr/>
        </p:nvSpPr>
        <p:spPr>
          <a:xfrm>
            <a:off x="11388869" y="4123617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85ECC4-DCF6-4460-BB2A-721FF54C9B5B}"/>
              </a:ext>
            </a:extLst>
          </p:cNvPr>
          <p:cNvCxnSpPr>
            <a:cxnSpLocks/>
          </p:cNvCxnSpPr>
          <p:nvPr/>
        </p:nvCxnSpPr>
        <p:spPr>
          <a:xfrm flipV="1">
            <a:off x="3579038" y="3838701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69C696-66A5-412F-9E0F-34E9A2D27E9F}"/>
              </a:ext>
            </a:extLst>
          </p:cNvPr>
          <p:cNvCxnSpPr>
            <a:cxnSpLocks/>
          </p:cNvCxnSpPr>
          <p:nvPr/>
        </p:nvCxnSpPr>
        <p:spPr>
          <a:xfrm flipH="1" flipV="1">
            <a:off x="7744638" y="3838701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861643-877F-4DEF-AEBA-7BD953473A64}"/>
              </a:ext>
            </a:extLst>
          </p:cNvPr>
          <p:cNvCxnSpPr>
            <a:cxnSpLocks/>
          </p:cNvCxnSpPr>
          <p:nvPr/>
        </p:nvCxnSpPr>
        <p:spPr>
          <a:xfrm>
            <a:off x="4341038" y="3838701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E44A93-CFDA-43DF-BDA0-C2E5F5910838}"/>
              </a:ext>
            </a:extLst>
          </p:cNvPr>
          <p:cNvCxnSpPr>
            <a:cxnSpLocks/>
          </p:cNvCxnSpPr>
          <p:nvPr/>
        </p:nvCxnSpPr>
        <p:spPr>
          <a:xfrm flipV="1">
            <a:off x="1661338" y="4752583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0A3E091-E524-4B2F-AEC6-FE35D039A44F}"/>
              </a:ext>
            </a:extLst>
          </p:cNvPr>
          <p:cNvSpPr/>
          <p:nvPr/>
        </p:nvSpPr>
        <p:spPr>
          <a:xfrm>
            <a:off x="2289080" y="3901683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FCDA1D-275B-4580-B74C-DC82AAF95478}"/>
              </a:ext>
            </a:extLst>
          </p:cNvPr>
          <p:cNvCxnSpPr>
            <a:cxnSpLocks/>
          </p:cNvCxnSpPr>
          <p:nvPr/>
        </p:nvCxnSpPr>
        <p:spPr>
          <a:xfrm flipV="1">
            <a:off x="2359838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5A20F7-0B67-444A-A065-ED9934DC90A2}"/>
              </a:ext>
            </a:extLst>
          </p:cNvPr>
          <p:cNvCxnSpPr>
            <a:cxnSpLocks/>
          </p:cNvCxnSpPr>
          <p:nvPr/>
        </p:nvCxnSpPr>
        <p:spPr>
          <a:xfrm flipV="1">
            <a:off x="2490467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B10027-D4DA-4038-92C1-E3BA4D23C9F0}"/>
              </a:ext>
            </a:extLst>
          </p:cNvPr>
          <p:cNvCxnSpPr>
            <a:cxnSpLocks/>
          </p:cNvCxnSpPr>
          <p:nvPr/>
        </p:nvCxnSpPr>
        <p:spPr>
          <a:xfrm flipV="1">
            <a:off x="2621096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CB5305-1836-47FA-99F0-3C04CC0F0059}"/>
              </a:ext>
            </a:extLst>
          </p:cNvPr>
          <p:cNvCxnSpPr>
            <a:cxnSpLocks/>
          </p:cNvCxnSpPr>
          <p:nvPr/>
        </p:nvCxnSpPr>
        <p:spPr>
          <a:xfrm flipV="1">
            <a:off x="2751725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86EDE1-2DD1-449D-91E4-DC6D288DD613}"/>
              </a:ext>
            </a:extLst>
          </p:cNvPr>
          <p:cNvCxnSpPr>
            <a:cxnSpLocks/>
          </p:cNvCxnSpPr>
          <p:nvPr/>
        </p:nvCxnSpPr>
        <p:spPr>
          <a:xfrm flipV="1">
            <a:off x="2882354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76AE3D-E594-4215-84A6-17D4297E44D0}"/>
              </a:ext>
            </a:extLst>
          </p:cNvPr>
          <p:cNvCxnSpPr>
            <a:cxnSpLocks/>
          </p:cNvCxnSpPr>
          <p:nvPr/>
        </p:nvCxnSpPr>
        <p:spPr>
          <a:xfrm flipV="1">
            <a:off x="3012983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2341BE-825B-46F5-A32A-D27F1D290E95}"/>
              </a:ext>
            </a:extLst>
          </p:cNvPr>
          <p:cNvCxnSpPr>
            <a:cxnSpLocks/>
          </p:cNvCxnSpPr>
          <p:nvPr/>
        </p:nvCxnSpPr>
        <p:spPr>
          <a:xfrm flipV="1">
            <a:off x="3143612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4C714A-9486-437A-9AED-D677C0C73B04}"/>
              </a:ext>
            </a:extLst>
          </p:cNvPr>
          <p:cNvCxnSpPr>
            <a:cxnSpLocks/>
          </p:cNvCxnSpPr>
          <p:nvPr/>
        </p:nvCxnSpPr>
        <p:spPr>
          <a:xfrm flipV="1">
            <a:off x="3274238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A034FCA-9FB7-4C57-8957-7FBEAE55042C}"/>
              </a:ext>
            </a:extLst>
          </p:cNvPr>
          <p:cNvSpPr/>
          <p:nvPr/>
        </p:nvSpPr>
        <p:spPr>
          <a:xfrm>
            <a:off x="8755193" y="3901171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BFF0AB-7F2A-4801-819B-AAB7AA7384C6}"/>
              </a:ext>
            </a:extLst>
          </p:cNvPr>
          <p:cNvCxnSpPr>
            <a:cxnSpLocks/>
          </p:cNvCxnSpPr>
          <p:nvPr/>
        </p:nvCxnSpPr>
        <p:spPr>
          <a:xfrm flipV="1">
            <a:off x="8825951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B6B6239-6FED-480F-B8EE-9C6BFA543D8B}"/>
              </a:ext>
            </a:extLst>
          </p:cNvPr>
          <p:cNvCxnSpPr>
            <a:cxnSpLocks/>
          </p:cNvCxnSpPr>
          <p:nvPr/>
        </p:nvCxnSpPr>
        <p:spPr>
          <a:xfrm flipV="1">
            <a:off x="8956580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9253838-1DE3-4F8F-A370-294D6E43D9E3}"/>
              </a:ext>
            </a:extLst>
          </p:cNvPr>
          <p:cNvCxnSpPr>
            <a:cxnSpLocks/>
          </p:cNvCxnSpPr>
          <p:nvPr/>
        </p:nvCxnSpPr>
        <p:spPr>
          <a:xfrm flipV="1">
            <a:off x="9087209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117321-0DB6-480D-A3C3-03D4EFE1EC56}"/>
              </a:ext>
            </a:extLst>
          </p:cNvPr>
          <p:cNvCxnSpPr>
            <a:cxnSpLocks/>
          </p:cNvCxnSpPr>
          <p:nvPr/>
        </p:nvCxnSpPr>
        <p:spPr>
          <a:xfrm flipV="1">
            <a:off x="9217838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04D883-4ABC-4A95-8EF8-7E7D88769242}"/>
              </a:ext>
            </a:extLst>
          </p:cNvPr>
          <p:cNvCxnSpPr>
            <a:cxnSpLocks/>
          </p:cNvCxnSpPr>
          <p:nvPr/>
        </p:nvCxnSpPr>
        <p:spPr>
          <a:xfrm flipV="1">
            <a:off x="9348467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134BA7-0118-41EC-A32F-5583FB1E8DD6}"/>
              </a:ext>
            </a:extLst>
          </p:cNvPr>
          <p:cNvCxnSpPr>
            <a:cxnSpLocks/>
          </p:cNvCxnSpPr>
          <p:nvPr/>
        </p:nvCxnSpPr>
        <p:spPr>
          <a:xfrm flipV="1">
            <a:off x="9479096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B1763D-0CB6-4B73-8AD5-2E298B128EA6}"/>
              </a:ext>
            </a:extLst>
          </p:cNvPr>
          <p:cNvCxnSpPr>
            <a:cxnSpLocks/>
          </p:cNvCxnSpPr>
          <p:nvPr/>
        </p:nvCxnSpPr>
        <p:spPr>
          <a:xfrm flipV="1">
            <a:off x="9609725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3072D2-3A40-40A5-9873-0026F6ED2F93}"/>
              </a:ext>
            </a:extLst>
          </p:cNvPr>
          <p:cNvCxnSpPr>
            <a:cxnSpLocks/>
          </p:cNvCxnSpPr>
          <p:nvPr/>
        </p:nvCxnSpPr>
        <p:spPr>
          <a:xfrm flipV="1">
            <a:off x="9740351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F529383-33C2-450F-8B68-FC6C89433D9C}"/>
              </a:ext>
            </a:extLst>
          </p:cNvPr>
          <p:cNvSpPr txBox="1"/>
          <p:nvPr/>
        </p:nvSpPr>
        <p:spPr>
          <a:xfrm>
            <a:off x="2020577" y="3979086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6E866C2-EFBE-4F3D-8A4E-61F33A240485}"/>
              </a:ext>
            </a:extLst>
          </p:cNvPr>
          <p:cNvCxnSpPr>
            <a:cxnSpLocks/>
          </p:cNvCxnSpPr>
          <p:nvPr/>
        </p:nvCxnSpPr>
        <p:spPr>
          <a:xfrm>
            <a:off x="4366438" y="4105401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4B6DB92-2B3C-42B3-B68E-233467DFC182}"/>
              </a:ext>
            </a:extLst>
          </p:cNvPr>
          <p:cNvSpPr txBox="1"/>
          <p:nvPr/>
        </p:nvSpPr>
        <p:spPr>
          <a:xfrm>
            <a:off x="5692680" y="4162053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A33BAB7-DC3F-43B1-AB48-B7F4709ED3E3}"/>
              </a:ext>
            </a:extLst>
          </p:cNvPr>
          <p:cNvCxnSpPr/>
          <p:nvPr/>
        </p:nvCxnSpPr>
        <p:spPr>
          <a:xfrm>
            <a:off x="88912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C88FAC-5254-4FAA-90B2-5BF33812DB56}"/>
              </a:ext>
            </a:extLst>
          </p:cNvPr>
          <p:cNvCxnSpPr/>
          <p:nvPr/>
        </p:nvCxnSpPr>
        <p:spPr>
          <a:xfrm>
            <a:off x="90436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AAC43B6-1EB9-4143-86F9-2F443A8F6AB5}"/>
              </a:ext>
            </a:extLst>
          </p:cNvPr>
          <p:cNvCxnSpPr/>
          <p:nvPr/>
        </p:nvCxnSpPr>
        <p:spPr>
          <a:xfrm>
            <a:off x="91960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8A88035-7249-4134-B7B1-786FE931A120}"/>
              </a:ext>
            </a:extLst>
          </p:cNvPr>
          <p:cNvCxnSpPr/>
          <p:nvPr/>
        </p:nvCxnSpPr>
        <p:spPr>
          <a:xfrm>
            <a:off x="93484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96CCC1-7B6E-4BF9-AAD3-63F33BC74D52}"/>
              </a:ext>
            </a:extLst>
          </p:cNvPr>
          <p:cNvCxnSpPr/>
          <p:nvPr/>
        </p:nvCxnSpPr>
        <p:spPr>
          <a:xfrm>
            <a:off x="95008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5DD8075-1DCE-4331-A431-1E5E9C4EF9BE}"/>
              </a:ext>
            </a:extLst>
          </p:cNvPr>
          <p:cNvCxnSpPr/>
          <p:nvPr/>
        </p:nvCxnSpPr>
        <p:spPr>
          <a:xfrm>
            <a:off x="96532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8FEF78-9B19-4869-8516-147F486C05C4}"/>
              </a:ext>
            </a:extLst>
          </p:cNvPr>
          <p:cNvCxnSpPr/>
          <p:nvPr/>
        </p:nvCxnSpPr>
        <p:spPr>
          <a:xfrm>
            <a:off x="98056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3202B55-DB3A-4200-B394-448FA01F1954}"/>
              </a:ext>
            </a:extLst>
          </p:cNvPr>
          <p:cNvCxnSpPr/>
          <p:nvPr/>
        </p:nvCxnSpPr>
        <p:spPr>
          <a:xfrm>
            <a:off x="24269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1AD3430-34D3-496C-808D-8D0E7C771526}"/>
              </a:ext>
            </a:extLst>
          </p:cNvPr>
          <p:cNvCxnSpPr/>
          <p:nvPr/>
        </p:nvCxnSpPr>
        <p:spPr>
          <a:xfrm>
            <a:off x="25793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13DF5D-55AA-46D6-9B7A-DEDC954BADA1}"/>
              </a:ext>
            </a:extLst>
          </p:cNvPr>
          <p:cNvCxnSpPr/>
          <p:nvPr/>
        </p:nvCxnSpPr>
        <p:spPr>
          <a:xfrm>
            <a:off x="27317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FE0E00-6BFF-41E4-A96D-36C600FB8A48}"/>
              </a:ext>
            </a:extLst>
          </p:cNvPr>
          <p:cNvCxnSpPr/>
          <p:nvPr/>
        </p:nvCxnSpPr>
        <p:spPr>
          <a:xfrm>
            <a:off x="28841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1B2C591-564C-43E6-8A74-53A86B676AE5}"/>
              </a:ext>
            </a:extLst>
          </p:cNvPr>
          <p:cNvCxnSpPr/>
          <p:nvPr/>
        </p:nvCxnSpPr>
        <p:spPr>
          <a:xfrm>
            <a:off x="30365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62A77B-6F34-4822-82F6-78EB48741244}"/>
              </a:ext>
            </a:extLst>
          </p:cNvPr>
          <p:cNvCxnSpPr/>
          <p:nvPr/>
        </p:nvCxnSpPr>
        <p:spPr>
          <a:xfrm>
            <a:off x="31889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947AC36-10A0-42B3-9C8D-A05B8E53B076}"/>
              </a:ext>
            </a:extLst>
          </p:cNvPr>
          <p:cNvCxnSpPr/>
          <p:nvPr/>
        </p:nvCxnSpPr>
        <p:spPr>
          <a:xfrm>
            <a:off x="33413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0C8AB4-9787-43A4-A874-93097CF602A9}"/>
              </a:ext>
            </a:extLst>
          </p:cNvPr>
          <p:cNvSpPr txBox="1"/>
          <p:nvPr/>
        </p:nvSpPr>
        <p:spPr>
          <a:xfrm>
            <a:off x="9803320" y="5153684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34368CA-88B6-416F-8F4A-009CA57DFD8C}"/>
              </a:ext>
            </a:extLst>
          </p:cNvPr>
          <p:cNvCxnSpPr>
            <a:cxnSpLocks/>
          </p:cNvCxnSpPr>
          <p:nvPr/>
        </p:nvCxnSpPr>
        <p:spPr>
          <a:xfrm flipV="1">
            <a:off x="296996" y="5923582"/>
            <a:ext cx="11305908" cy="13683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A8E7B78-DE82-48CF-A8AC-89ADBB741C52}"/>
              </a:ext>
            </a:extLst>
          </p:cNvPr>
          <p:cNvSpPr txBox="1"/>
          <p:nvPr/>
        </p:nvSpPr>
        <p:spPr>
          <a:xfrm>
            <a:off x="11572969" y="5606449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852B019-9BE9-47C0-AD5A-A00159CFC3BB}"/>
              </a:ext>
            </a:extLst>
          </p:cNvPr>
          <p:cNvCxnSpPr>
            <a:cxnSpLocks/>
          </p:cNvCxnSpPr>
          <p:nvPr/>
        </p:nvCxnSpPr>
        <p:spPr>
          <a:xfrm flipV="1">
            <a:off x="4941566" y="5023383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4BDD245-1C51-4643-BC14-BEE6021765C2}"/>
              </a:ext>
            </a:extLst>
          </p:cNvPr>
          <p:cNvCxnSpPr>
            <a:cxnSpLocks/>
          </p:cNvCxnSpPr>
          <p:nvPr/>
        </p:nvCxnSpPr>
        <p:spPr>
          <a:xfrm flipH="1" flipV="1">
            <a:off x="9107166" y="5023383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69958E-C6F0-40B5-9393-DF3A97930314}"/>
              </a:ext>
            </a:extLst>
          </p:cNvPr>
          <p:cNvCxnSpPr>
            <a:cxnSpLocks/>
          </p:cNvCxnSpPr>
          <p:nvPr/>
        </p:nvCxnSpPr>
        <p:spPr>
          <a:xfrm>
            <a:off x="5703566" y="5023383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0FB0045-C463-4288-B78D-8D88D24C45E4}"/>
              </a:ext>
            </a:extLst>
          </p:cNvPr>
          <p:cNvCxnSpPr>
            <a:cxnSpLocks/>
          </p:cNvCxnSpPr>
          <p:nvPr/>
        </p:nvCxnSpPr>
        <p:spPr>
          <a:xfrm flipV="1">
            <a:off x="3023866" y="5937265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9F2232A-3BF5-4D5C-9AC4-7EC1DB7325BE}"/>
              </a:ext>
            </a:extLst>
          </p:cNvPr>
          <p:cNvSpPr/>
          <p:nvPr/>
        </p:nvSpPr>
        <p:spPr>
          <a:xfrm>
            <a:off x="3651608" y="5086365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79C395E-5ABC-4C83-9362-E402D9ADF7D2}"/>
              </a:ext>
            </a:extLst>
          </p:cNvPr>
          <p:cNvCxnSpPr>
            <a:cxnSpLocks/>
          </p:cNvCxnSpPr>
          <p:nvPr/>
        </p:nvCxnSpPr>
        <p:spPr>
          <a:xfrm flipV="1">
            <a:off x="3722366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44F1645-60D1-4042-8FBF-72351D8A0AA3}"/>
              </a:ext>
            </a:extLst>
          </p:cNvPr>
          <p:cNvCxnSpPr>
            <a:cxnSpLocks/>
          </p:cNvCxnSpPr>
          <p:nvPr/>
        </p:nvCxnSpPr>
        <p:spPr>
          <a:xfrm flipV="1">
            <a:off x="3852995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CBE7B8B-90A0-4CDB-B564-D2DFE006CAAD}"/>
              </a:ext>
            </a:extLst>
          </p:cNvPr>
          <p:cNvCxnSpPr>
            <a:cxnSpLocks/>
          </p:cNvCxnSpPr>
          <p:nvPr/>
        </p:nvCxnSpPr>
        <p:spPr>
          <a:xfrm flipV="1">
            <a:off x="3983624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791F91-1478-41E5-93CF-AA27942295E6}"/>
              </a:ext>
            </a:extLst>
          </p:cNvPr>
          <p:cNvCxnSpPr>
            <a:cxnSpLocks/>
          </p:cNvCxnSpPr>
          <p:nvPr/>
        </p:nvCxnSpPr>
        <p:spPr>
          <a:xfrm flipV="1">
            <a:off x="4114253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5F8252C-F922-4D31-977B-FC335C639411}"/>
              </a:ext>
            </a:extLst>
          </p:cNvPr>
          <p:cNvCxnSpPr>
            <a:cxnSpLocks/>
          </p:cNvCxnSpPr>
          <p:nvPr/>
        </p:nvCxnSpPr>
        <p:spPr>
          <a:xfrm flipV="1">
            <a:off x="4244882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0600A0-75C3-4B74-87BA-FEFC43307973}"/>
              </a:ext>
            </a:extLst>
          </p:cNvPr>
          <p:cNvCxnSpPr>
            <a:cxnSpLocks/>
          </p:cNvCxnSpPr>
          <p:nvPr/>
        </p:nvCxnSpPr>
        <p:spPr>
          <a:xfrm flipV="1">
            <a:off x="4375511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3352798-234E-461D-93FD-E743BF7BAAFC}"/>
              </a:ext>
            </a:extLst>
          </p:cNvPr>
          <p:cNvCxnSpPr>
            <a:cxnSpLocks/>
          </p:cNvCxnSpPr>
          <p:nvPr/>
        </p:nvCxnSpPr>
        <p:spPr>
          <a:xfrm flipV="1">
            <a:off x="4506140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2747EA-102D-46A6-9743-562166DF1C6A}"/>
              </a:ext>
            </a:extLst>
          </p:cNvPr>
          <p:cNvCxnSpPr>
            <a:cxnSpLocks/>
          </p:cNvCxnSpPr>
          <p:nvPr/>
        </p:nvCxnSpPr>
        <p:spPr>
          <a:xfrm flipV="1">
            <a:off x="4636766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C641EFD-9596-45B6-B053-2185ACEEB6E8}"/>
              </a:ext>
            </a:extLst>
          </p:cNvPr>
          <p:cNvSpPr/>
          <p:nvPr/>
        </p:nvSpPr>
        <p:spPr>
          <a:xfrm>
            <a:off x="10117721" y="5085853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8E78AC5-EF39-4452-8373-684F732C61B1}"/>
              </a:ext>
            </a:extLst>
          </p:cNvPr>
          <p:cNvCxnSpPr>
            <a:cxnSpLocks/>
          </p:cNvCxnSpPr>
          <p:nvPr/>
        </p:nvCxnSpPr>
        <p:spPr>
          <a:xfrm flipV="1">
            <a:off x="10188479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00A250E-3DA2-4517-86BF-10BDD40700DF}"/>
              </a:ext>
            </a:extLst>
          </p:cNvPr>
          <p:cNvCxnSpPr>
            <a:cxnSpLocks/>
          </p:cNvCxnSpPr>
          <p:nvPr/>
        </p:nvCxnSpPr>
        <p:spPr>
          <a:xfrm flipV="1">
            <a:off x="10319108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3D94E9-4005-4BE6-A01F-EB3DA628634F}"/>
              </a:ext>
            </a:extLst>
          </p:cNvPr>
          <p:cNvCxnSpPr>
            <a:cxnSpLocks/>
          </p:cNvCxnSpPr>
          <p:nvPr/>
        </p:nvCxnSpPr>
        <p:spPr>
          <a:xfrm flipV="1">
            <a:off x="10449737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5170B93-6A40-41AB-A532-E4A563251F52}"/>
              </a:ext>
            </a:extLst>
          </p:cNvPr>
          <p:cNvCxnSpPr>
            <a:cxnSpLocks/>
          </p:cNvCxnSpPr>
          <p:nvPr/>
        </p:nvCxnSpPr>
        <p:spPr>
          <a:xfrm flipV="1">
            <a:off x="10580366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892112F-EAC5-419D-A8B1-CF7E2622556A}"/>
              </a:ext>
            </a:extLst>
          </p:cNvPr>
          <p:cNvCxnSpPr>
            <a:cxnSpLocks/>
          </p:cNvCxnSpPr>
          <p:nvPr/>
        </p:nvCxnSpPr>
        <p:spPr>
          <a:xfrm flipV="1">
            <a:off x="10710995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E9C5659-AA21-4F88-A1FA-91F3AE994658}"/>
              </a:ext>
            </a:extLst>
          </p:cNvPr>
          <p:cNvCxnSpPr>
            <a:cxnSpLocks/>
          </p:cNvCxnSpPr>
          <p:nvPr/>
        </p:nvCxnSpPr>
        <p:spPr>
          <a:xfrm flipV="1">
            <a:off x="10841624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6D51263-283F-4AF4-9180-4F3B57805D4E}"/>
              </a:ext>
            </a:extLst>
          </p:cNvPr>
          <p:cNvCxnSpPr>
            <a:cxnSpLocks/>
          </p:cNvCxnSpPr>
          <p:nvPr/>
        </p:nvCxnSpPr>
        <p:spPr>
          <a:xfrm flipV="1">
            <a:off x="10972253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5B053C6-03B5-4E60-99EE-C3F8B38BD4ED}"/>
              </a:ext>
            </a:extLst>
          </p:cNvPr>
          <p:cNvCxnSpPr>
            <a:cxnSpLocks/>
          </p:cNvCxnSpPr>
          <p:nvPr/>
        </p:nvCxnSpPr>
        <p:spPr>
          <a:xfrm flipV="1">
            <a:off x="11102879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1FBB5C5-1161-4567-8F82-5F813DDB5BB8}"/>
              </a:ext>
            </a:extLst>
          </p:cNvPr>
          <p:cNvSpPr txBox="1"/>
          <p:nvPr/>
        </p:nvSpPr>
        <p:spPr>
          <a:xfrm>
            <a:off x="3383105" y="5163768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8BD611-D329-4D14-9606-3CDF3428B192}"/>
              </a:ext>
            </a:extLst>
          </p:cNvPr>
          <p:cNvCxnSpPr>
            <a:cxnSpLocks/>
          </p:cNvCxnSpPr>
          <p:nvPr/>
        </p:nvCxnSpPr>
        <p:spPr>
          <a:xfrm>
            <a:off x="5728966" y="5290083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A4B2112-8927-4829-8FB3-A71AEA4A6E05}"/>
              </a:ext>
            </a:extLst>
          </p:cNvPr>
          <p:cNvSpPr txBox="1"/>
          <p:nvPr/>
        </p:nvSpPr>
        <p:spPr>
          <a:xfrm>
            <a:off x="7055208" y="5346735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07A9C17-7750-4CA7-BFED-370DE77C7855}"/>
              </a:ext>
            </a:extLst>
          </p:cNvPr>
          <p:cNvCxnSpPr/>
          <p:nvPr/>
        </p:nvCxnSpPr>
        <p:spPr>
          <a:xfrm>
            <a:off x="102537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89DE3E2-DD3D-45D7-8946-D6874F783813}"/>
              </a:ext>
            </a:extLst>
          </p:cNvPr>
          <p:cNvCxnSpPr/>
          <p:nvPr/>
        </p:nvCxnSpPr>
        <p:spPr>
          <a:xfrm>
            <a:off x="104061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FB2B-4913-4F70-8E3D-0A1E2ECC958A}"/>
              </a:ext>
            </a:extLst>
          </p:cNvPr>
          <p:cNvCxnSpPr/>
          <p:nvPr/>
        </p:nvCxnSpPr>
        <p:spPr>
          <a:xfrm>
            <a:off x="105585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D88610D-D8F7-4159-BD20-56BDCBA7C14F}"/>
              </a:ext>
            </a:extLst>
          </p:cNvPr>
          <p:cNvCxnSpPr/>
          <p:nvPr/>
        </p:nvCxnSpPr>
        <p:spPr>
          <a:xfrm>
            <a:off x="107109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1AA83D1-4B3A-41C2-A8AB-4518ECFC858E}"/>
              </a:ext>
            </a:extLst>
          </p:cNvPr>
          <p:cNvCxnSpPr/>
          <p:nvPr/>
        </p:nvCxnSpPr>
        <p:spPr>
          <a:xfrm>
            <a:off x="108633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67AEF1E-CAB6-4FD6-A7E1-434E6A8C17A8}"/>
              </a:ext>
            </a:extLst>
          </p:cNvPr>
          <p:cNvCxnSpPr/>
          <p:nvPr/>
        </p:nvCxnSpPr>
        <p:spPr>
          <a:xfrm>
            <a:off x="110157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9294B48-E3F6-4BF9-9F7D-11706932245C}"/>
              </a:ext>
            </a:extLst>
          </p:cNvPr>
          <p:cNvCxnSpPr/>
          <p:nvPr/>
        </p:nvCxnSpPr>
        <p:spPr>
          <a:xfrm>
            <a:off x="111681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73A8A5A-BA38-4FF2-A787-7C5990BFEE78}"/>
              </a:ext>
            </a:extLst>
          </p:cNvPr>
          <p:cNvCxnSpPr/>
          <p:nvPr/>
        </p:nvCxnSpPr>
        <p:spPr>
          <a:xfrm>
            <a:off x="37894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D66760-462C-4006-916F-2D1EF55C0FA5}"/>
              </a:ext>
            </a:extLst>
          </p:cNvPr>
          <p:cNvCxnSpPr/>
          <p:nvPr/>
        </p:nvCxnSpPr>
        <p:spPr>
          <a:xfrm>
            <a:off x="39418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9A40CF8-22D2-49AE-863A-13E587FFA14B}"/>
              </a:ext>
            </a:extLst>
          </p:cNvPr>
          <p:cNvCxnSpPr/>
          <p:nvPr/>
        </p:nvCxnSpPr>
        <p:spPr>
          <a:xfrm>
            <a:off x="40942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F56F7AF-2130-438C-A866-EE92416EA3E6}"/>
              </a:ext>
            </a:extLst>
          </p:cNvPr>
          <p:cNvCxnSpPr/>
          <p:nvPr/>
        </p:nvCxnSpPr>
        <p:spPr>
          <a:xfrm>
            <a:off x="42466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AD92CD0-9C9E-416B-9915-0931C6BF55E7}"/>
              </a:ext>
            </a:extLst>
          </p:cNvPr>
          <p:cNvCxnSpPr/>
          <p:nvPr/>
        </p:nvCxnSpPr>
        <p:spPr>
          <a:xfrm>
            <a:off x="43990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386BA3E-60F7-4223-BCD1-C70FFBEA6A95}"/>
              </a:ext>
            </a:extLst>
          </p:cNvPr>
          <p:cNvCxnSpPr/>
          <p:nvPr/>
        </p:nvCxnSpPr>
        <p:spPr>
          <a:xfrm>
            <a:off x="45514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372417C-CA45-4AE5-9E41-75FAE1FA5B01}"/>
              </a:ext>
            </a:extLst>
          </p:cNvPr>
          <p:cNvCxnSpPr/>
          <p:nvPr/>
        </p:nvCxnSpPr>
        <p:spPr>
          <a:xfrm>
            <a:off x="47038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01FE77-1B84-4F15-8C27-D2F31A86C33A}"/>
              </a:ext>
            </a:extLst>
          </p:cNvPr>
          <p:cNvCxnSpPr>
            <a:cxnSpLocks/>
          </p:cNvCxnSpPr>
          <p:nvPr/>
        </p:nvCxnSpPr>
        <p:spPr>
          <a:xfrm flipV="1">
            <a:off x="232104" y="4727166"/>
            <a:ext cx="11421180" cy="38635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9112DF4-4778-4BA2-A2A2-FC2473FC66B1}"/>
              </a:ext>
            </a:extLst>
          </p:cNvPr>
          <p:cNvCxnSpPr>
            <a:cxnSpLocks/>
          </p:cNvCxnSpPr>
          <p:nvPr/>
        </p:nvCxnSpPr>
        <p:spPr>
          <a:xfrm flipV="1">
            <a:off x="9028752" y="2481299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EA44309-C7E7-4F61-BF04-4C528AA7F1AF}"/>
              </a:ext>
            </a:extLst>
          </p:cNvPr>
          <p:cNvCxnSpPr>
            <a:cxnSpLocks/>
          </p:cNvCxnSpPr>
          <p:nvPr/>
        </p:nvCxnSpPr>
        <p:spPr>
          <a:xfrm>
            <a:off x="9790752" y="2481299"/>
            <a:ext cx="1452913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3352F2F-0979-457D-A587-222C47B94155}"/>
              </a:ext>
            </a:extLst>
          </p:cNvPr>
          <p:cNvCxnSpPr>
            <a:cxnSpLocks/>
          </p:cNvCxnSpPr>
          <p:nvPr/>
        </p:nvCxnSpPr>
        <p:spPr>
          <a:xfrm flipV="1">
            <a:off x="9908105" y="3805655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02AFF88-572E-4CFA-A2B9-D8CC64242EDB}"/>
              </a:ext>
            </a:extLst>
          </p:cNvPr>
          <p:cNvCxnSpPr>
            <a:cxnSpLocks/>
          </p:cNvCxnSpPr>
          <p:nvPr/>
        </p:nvCxnSpPr>
        <p:spPr>
          <a:xfrm>
            <a:off x="10670105" y="3805655"/>
            <a:ext cx="536052" cy="786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7971D39-9353-4DB6-BDE6-BF3C17FCF2F5}"/>
              </a:ext>
            </a:extLst>
          </p:cNvPr>
          <p:cNvSpPr txBox="1"/>
          <p:nvPr/>
        </p:nvSpPr>
        <p:spPr>
          <a:xfrm>
            <a:off x="10251074" y="2508525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16BB83B-3CE7-4778-A691-538835911978}"/>
              </a:ext>
            </a:extLst>
          </p:cNvPr>
          <p:cNvSpPr txBox="1"/>
          <p:nvPr/>
        </p:nvSpPr>
        <p:spPr>
          <a:xfrm>
            <a:off x="10730717" y="3885973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6A410-889A-463C-9D55-F63650D86375}"/>
              </a:ext>
            </a:extLst>
          </p:cNvPr>
          <p:cNvCxnSpPr/>
          <p:nvPr/>
        </p:nvCxnSpPr>
        <p:spPr>
          <a:xfrm>
            <a:off x="4114253" y="1765005"/>
            <a:ext cx="0" cy="433808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34A1A7-D358-4979-B5F0-7ECBDE8947AC}"/>
              </a:ext>
            </a:extLst>
          </p:cNvPr>
          <p:cNvSpPr txBox="1"/>
          <p:nvPr/>
        </p:nvSpPr>
        <p:spPr>
          <a:xfrm>
            <a:off x="4092833" y="5862547"/>
            <a:ext cx="79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t=t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5DE41-EF47-4DA4-BF71-1BC354BC6305}"/>
              </a:ext>
            </a:extLst>
          </p:cNvPr>
          <p:cNvSpPr txBox="1"/>
          <p:nvPr/>
        </p:nvSpPr>
        <p:spPr>
          <a:xfrm>
            <a:off x="4244882" y="700852"/>
            <a:ext cx="8383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Simultaneous actions at t=t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Perform CV measurement on unit 3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Check whether bias has finished or can be started on units 1 and 2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Log temperature and current data on units 1 and 2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B5B35D-EDE6-407C-8ED2-3A059292885B}"/>
              </a:ext>
            </a:extLst>
          </p:cNvPr>
          <p:cNvSpPr txBox="1"/>
          <p:nvPr/>
        </p:nvSpPr>
        <p:spPr>
          <a:xfrm>
            <a:off x="31549" y="5147966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F830CF3-57D0-4CF9-B039-B783C8CF4F81}"/>
              </a:ext>
            </a:extLst>
          </p:cNvPr>
          <p:cNvSpPr txBox="1"/>
          <p:nvPr/>
        </p:nvSpPr>
        <p:spPr>
          <a:xfrm>
            <a:off x="48932" y="3901528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BF7C006-232F-4A32-AFBA-90A2E4980EFF}"/>
              </a:ext>
            </a:extLst>
          </p:cNvPr>
          <p:cNvSpPr txBox="1"/>
          <p:nvPr/>
        </p:nvSpPr>
        <p:spPr>
          <a:xfrm>
            <a:off x="54905" y="2597909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22089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101"/>
            <a:ext cx="12284285" cy="56479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BiasPinState</a:t>
            </a:r>
            <a:r>
              <a:rPr lang="en-US" sz="2000" b="1" dirty="0"/>
              <a:t> contains on/off state of pins during bias cycles (in case control samples 1-4 are Na-contaminated)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BiasPinState</a:t>
            </a:r>
            <a:r>
              <a:rPr lang="en-US" sz="2000" dirty="0"/>
              <a:t>=[0 0 0 0 1 1 1 1], MD(2).</a:t>
            </a:r>
            <a:r>
              <a:rPr lang="en-US" sz="2000" dirty="0" err="1"/>
              <a:t>BiasPinState</a:t>
            </a:r>
            <a:r>
              <a:rPr lang="en-US" sz="2000" dirty="0"/>
              <a:t>, MD(3).</a:t>
            </a:r>
            <a:r>
              <a:rPr lang="en-US" sz="2000" dirty="0" err="1"/>
              <a:t>BiasPinState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if 0, pin is kept off during steady-state bias</a:t>
            </a:r>
            <a:endParaRPr lang="en-US" sz="2000" dirty="0"/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 dirty="0"/>
              <a:t>MD(mu).MDdata.cycle_counter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Number of cycles performed (= number of bias iterations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MDdata.bias_on_flag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the bias is on (used by </a:t>
            </a:r>
            <a:r>
              <a:rPr lang="en-US" sz="2000" dirty="0" err="1">
                <a:solidFill>
                  <a:schemeClr val="accent5"/>
                </a:solidFill>
              </a:rPr>
              <a:t>stress_completed_ext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/>
              <a:t>MD structure (Measurement Data)</a:t>
            </a:r>
          </a:p>
          <a:p>
            <a:endParaRPr lang="en-US" b="1" dirty="0"/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MD(mu).Plots.CV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/>
              <a:t>MD(mu).Plots.CVby2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calculated times (not measured) between each CV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).IV </a:t>
            </a:r>
            <a:r>
              <a:rPr lang="en-US" sz="2000" dirty="0">
                <a:solidFill>
                  <a:schemeClr val="accent5"/>
                </a:solidFill>
              </a:rPr>
              <a:t>cell containing the IV curves </a:t>
            </a:r>
            <a:r>
              <a:rPr lang="en-US" sz="2000">
                <a:solidFill>
                  <a:schemeClr val="accent5"/>
                </a:solidFill>
              </a:rPr>
              <a:t>for each pin</a:t>
            </a: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5298</TotalTime>
  <Words>1984</Words>
  <Application>Microsoft Office PowerPoint</Application>
  <PresentationFormat>Widescreen</PresentationFormat>
  <Paragraphs>217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Gadugi</vt:lpstr>
      <vt:lpstr>Symbol</vt:lpstr>
      <vt:lpstr>FRG_PPT_TEMPLATE_SOLEIL_use_this</vt:lpstr>
      <vt:lpstr>CV app</vt:lpstr>
      <vt:lpstr>CV app – Overview of the setup design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Guillaume Von Gastrow</cp:lastModifiedBy>
  <cp:revision>339</cp:revision>
  <dcterms:created xsi:type="dcterms:W3CDTF">2019-03-12T15:26:12Z</dcterms:created>
  <dcterms:modified xsi:type="dcterms:W3CDTF">2019-04-22T23:29:20Z</dcterms:modified>
</cp:coreProperties>
</file>