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2" r:id="rId5"/>
    <p:sldMasterId id="2147483669" r:id="rId6"/>
  </p:sldMasterIdLst>
  <p:notesMasterIdLst>
    <p:notesMasterId r:id="rId13"/>
  </p:notesMasterIdLst>
  <p:sldIdLst>
    <p:sldId id="258" r:id="rId7"/>
    <p:sldId id="345" r:id="rId8"/>
    <p:sldId id="346" r:id="rId9"/>
    <p:sldId id="347" r:id="rId10"/>
    <p:sldId id="348" r:id="rId11"/>
    <p:sldId id="344"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E86B0B-04DB-48A1-849A-D9D3DA76D91C}">
          <p14:sldIdLst>
            <p14:sldId id="258"/>
            <p14:sldId id="345"/>
            <p14:sldId id="346"/>
            <p14:sldId id="347"/>
            <p14:sldId id="348"/>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1"/>
    <p:restoredTop sz="86238" autoAdjust="0"/>
  </p:normalViewPr>
  <p:slideViewPr>
    <p:cSldViewPr snapToGrid="0" snapToObjects="1">
      <p:cViewPr varScale="1">
        <p:scale>
          <a:sx n="146" d="100"/>
          <a:sy n="146" d="100"/>
        </p:scale>
        <p:origin x="150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27079-B42F-EC41-8327-F69544592B90}"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04375-74F5-8047-8871-259C1BCD0EB6}" type="slidenum">
              <a:rPr lang="en-US" smtClean="0"/>
              <a:t>‹#›</a:t>
            </a:fld>
            <a:endParaRPr lang="en-US"/>
          </a:p>
        </p:txBody>
      </p:sp>
    </p:spTree>
    <p:extLst>
      <p:ext uri="{BB962C8B-B14F-4D97-AF65-F5344CB8AC3E}">
        <p14:creationId xmlns:p14="http://schemas.microsoft.com/office/powerpoint/2010/main" val="254398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Hi everyone! My name is Erick Ratamero, I am a Systems Analyst in the Research IT department at the Jackson Laboratory, a biomedical research nonprofit based in Bar Harbor, Maine, United States. Today I am here to quickly introduce ezomero, our library to make Python code that talks to an OMERO server simpler and cleaner.</a:t>
            </a:r>
          </a:p>
        </p:txBody>
      </p:sp>
      <p:sp>
        <p:nvSpPr>
          <p:cNvPr id="4" name="Slide Number Placeholder 3"/>
          <p:cNvSpPr>
            <a:spLocks noGrp="1"/>
          </p:cNvSpPr>
          <p:nvPr>
            <p:ph type="sldNum" sz="quarter" idx="5"/>
          </p:nvPr>
        </p:nvSpPr>
        <p:spPr/>
        <p:txBody>
          <a:bodyPr/>
          <a:lstStyle/>
          <a:p>
            <a:fld id="{D9104375-74F5-8047-8871-259C1BCD0EB6}" type="slidenum">
              <a:rPr lang="en-US" smtClean="0"/>
              <a:t>1</a:t>
            </a:fld>
            <a:endParaRPr lang="en-US"/>
          </a:p>
        </p:txBody>
      </p:sp>
    </p:spTree>
    <p:extLst>
      <p:ext uri="{BB962C8B-B14F-4D97-AF65-F5344CB8AC3E}">
        <p14:creationId xmlns:p14="http://schemas.microsoft.com/office/powerpoint/2010/main" val="63071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If you have not heard about OMERO, it is a data management platform geared towards microscopy data. It uses a client-server framework and the powerful </a:t>
            </a:r>
            <a:r>
              <a:rPr lang="en-US" sz="1800" dirty="0" err="1">
                <a:effectLst/>
                <a:latin typeface="Calibri" panose="020F0502020204030204" pitchFamily="34" charset="0"/>
              </a:rPr>
              <a:t>Bioformats</a:t>
            </a:r>
            <a:r>
              <a:rPr lang="en-US" sz="1800" dirty="0">
                <a:effectLst/>
                <a:latin typeface="Calibri" panose="020F0502020204030204" pitchFamily="34" charset="0"/>
              </a:rPr>
              <a:t> library to provide functionality from a secure central repository. It makes it easy to view, organize, analyze and share your data from wherever you have an internet connection. </a:t>
            </a:r>
          </a:p>
        </p:txBody>
      </p:sp>
      <p:sp>
        <p:nvSpPr>
          <p:cNvPr id="4" name="Slide Number Placeholder 3"/>
          <p:cNvSpPr>
            <a:spLocks noGrp="1"/>
          </p:cNvSpPr>
          <p:nvPr>
            <p:ph type="sldNum" sz="quarter" idx="5"/>
          </p:nvPr>
        </p:nvSpPr>
        <p:spPr/>
        <p:txBody>
          <a:bodyPr/>
          <a:lstStyle/>
          <a:p>
            <a:fld id="{D9104375-74F5-8047-8871-259C1BCD0EB6}" type="slidenum">
              <a:rPr lang="en-US" smtClean="0"/>
              <a:t>2</a:t>
            </a:fld>
            <a:endParaRPr lang="en-US"/>
          </a:p>
        </p:txBody>
      </p:sp>
    </p:spTree>
    <p:extLst>
      <p:ext uri="{BB962C8B-B14F-4D97-AF65-F5344CB8AC3E}">
        <p14:creationId xmlns:p14="http://schemas.microsoft.com/office/powerpoint/2010/main" val="374002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Sometimes, the out-of-the-box functionality of OMERO is not enough for your needs, be it for advanced viewing, management or analysis of your data. That's when Python comes to the rescue. The OME team provide a robust Python API to interact with an OMERO server. It is very powerful, but it can be hard to use for novices and very verbose. </a:t>
            </a:r>
          </a:p>
        </p:txBody>
      </p:sp>
      <p:sp>
        <p:nvSpPr>
          <p:cNvPr id="4" name="Slide Number Placeholder 3"/>
          <p:cNvSpPr>
            <a:spLocks noGrp="1"/>
          </p:cNvSpPr>
          <p:nvPr>
            <p:ph type="sldNum" sz="quarter" idx="5"/>
          </p:nvPr>
        </p:nvSpPr>
        <p:spPr/>
        <p:txBody>
          <a:bodyPr/>
          <a:lstStyle/>
          <a:p>
            <a:fld id="{D9104375-74F5-8047-8871-259C1BCD0EB6}" type="slidenum">
              <a:rPr lang="en-US" smtClean="0"/>
              <a:t>3</a:t>
            </a:fld>
            <a:endParaRPr lang="en-US"/>
          </a:p>
        </p:txBody>
      </p:sp>
    </p:spTree>
    <p:extLst>
      <p:ext uri="{BB962C8B-B14F-4D97-AF65-F5344CB8AC3E}">
        <p14:creationId xmlns:p14="http://schemas.microsoft.com/office/powerpoint/2010/main" val="140444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Over time, we ended up with lots of convenience functions to perform common tasks, so we bundled them all together and released them as a Python library! You just need to `pip install ezomero`, then `import ezomero` in your code and you're good to go!</a:t>
            </a:r>
          </a:p>
        </p:txBody>
      </p:sp>
      <p:sp>
        <p:nvSpPr>
          <p:cNvPr id="4" name="Slide Number Placeholder 3"/>
          <p:cNvSpPr>
            <a:spLocks noGrp="1"/>
          </p:cNvSpPr>
          <p:nvPr>
            <p:ph type="sldNum" sz="quarter" idx="5"/>
          </p:nvPr>
        </p:nvSpPr>
        <p:spPr/>
        <p:txBody>
          <a:bodyPr/>
          <a:lstStyle/>
          <a:p>
            <a:fld id="{D9104375-74F5-8047-8871-259C1BCD0EB6}" type="slidenum">
              <a:rPr lang="en-US" smtClean="0"/>
              <a:t>4</a:t>
            </a:fld>
            <a:endParaRPr lang="en-US"/>
          </a:p>
        </p:txBody>
      </p:sp>
    </p:spTree>
    <p:extLst>
      <p:ext uri="{BB962C8B-B14F-4D97-AF65-F5344CB8AC3E}">
        <p14:creationId xmlns:p14="http://schemas.microsoft.com/office/powerpoint/2010/main" val="324825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In addition to this workshop, we also have a poster with information on functionality covered by ezomero, but if you would like to see something that is not there yet, we welcome new issues and pull requests on our </a:t>
            </a:r>
            <a:r>
              <a:rPr lang="en-US" sz="1800" dirty="0" err="1">
                <a:effectLst/>
                <a:latin typeface="Calibri" panose="020F0502020204030204" pitchFamily="34" charset="0"/>
              </a:rPr>
              <a:t>github</a:t>
            </a:r>
            <a:r>
              <a:rPr lang="en-US" sz="1800" dirty="0">
                <a:effectLst/>
                <a:latin typeface="Calibri" panose="020F0502020204030204" pitchFamily="34" charset="0"/>
              </a:rPr>
              <a:t> repository. Since making ezomero available, we have already had multiple contributions from outside our institution, both suggesting new features and implementing them!</a:t>
            </a:r>
          </a:p>
          <a:p>
            <a:pPr marL="0" marR="0">
              <a:spcBef>
                <a:spcPts val="0"/>
              </a:spcBef>
              <a:spcAft>
                <a:spcPts val="0"/>
              </a:spcAft>
            </a:pPr>
            <a:r>
              <a:rPr lang="en-US" sz="1800" dirty="0">
                <a:effectLst/>
                <a:latin typeface="Calibri" panose="020F0502020204030204" pitchFamily="34" charset="0"/>
              </a:rPr>
              <a:t>We have released ezomero 1.0 early this year, including new features such as new functions to retrieve regions of interest and images at multiple pyramid levels, and we look forward to getting more people using it! </a:t>
            </a:r>
          </a:p>
        </p:txBody>
      </p:sp>
      <p:sp>
        <p:nvSpPr>
          <p:cNvPr id="4" name="Slide Number Placeholder 3"/>
          <p:cNvSpPr>
            <a:spLocks noGrp="1"/>
          </p:cNvSpPr>
          <p:nvPr>
            <p:ph type="sldNum" sz="quarter" idx="5"/>
          </p:nvPr>
        </p:nvSpPr>
        <p:spPr/>
        <p:txBody>
          <a:bodyPr/>
          <a:lstStyle/>
          <a:p>
            <a:fld id="{D9104375-74F5-8047-8871-259C1BCD0EB6}" type="slidenum">
              <a:rPr lang="en-US" smtClean="0"/>
              <a:t>5</a:t>
            </a:fld>
            <a:endParaRPr lang="en-US"/>
          </a:p>
        </p:txBody>
      </p:sp>
    </p:spTree>
    <p:extLst>
      <p:ext uri="{BB962C8B-B14F-4D97-AF65-F5344CB8AC3E}">
        <p14:creationId xmlns:p14="http://schemas.microsoft.com/office/powerpoint/2010/main" val="3178766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So this was a just a quick preview of what we are actually talking about in this workshop. Now, I will go through some of the main features in a bit </a:t>
            </a:r>
            <a:r>
              <a:rPr lang="en-US" sz="1800">
                <a:effectLst/>
                <a:latin typeface="Calibri" panose="020F0502020204030204" pitchFamily="34" charset="0"/>
              </a:rPr>
              <a:t>more detail.</a:t>
            </a:r>
            <a:endParaRPr lang="en-US" dirty="0"/>
          </a:p>
        </p:txBody>
      </p:sp>
      <p:sp>
        <p:nvSpPr>
          <p:cNvPr id="4" name="Slide Number Placeholder 3"/>
          <p:cNvSpPr>
            <a:spLocks noGrp="1"/>
          </p:cNvSpPr>
          <p:nvPr>
            <p:ph type="sldNum" sz="quarter" idx="5"/>
          </p:nvPr>
        </p:nvSpPr>
        <p:spPr/>
        <p:txBody>
          <a:bodyPr/>
          <a:lstStyle/>
          <a:p>
            <a:fld id="{D9104375-74F5-8047-8871-259C1BCD0EB6}" type="slidenum">
              <a:rPr lang="en-US" smtClean="0"/>
              <a:t>6</a:t>
            </a:fld>
            <a:endParaRPr lang="en-US"/>
          </a:p>
        </p:txBody>
      </p:sp>
    </p:spTree>
    <p:extLst>
      <p:ext uri="{BB962C8B-B14F-4D97-AF65-F5344CB8AC3E}">
        <p14:creationId xmlns:p14="http://schemas.microsoft.com/office/powerpoint/2010/main" val="4191055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B3C16D-D77C-5944-8A2A-E19BADECFFCD}"/>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2" name="Group 1">
            <a:extLst>
              <a:ext uri="{FF2B5EF4-FFF2-40B4-BE49-F238E27FC236}">
                <a16:creationId xmlns:a16="http://schemas.microsoft.com/office/drawing/2014/main" id="{2C0ED023-0724-5548-845A-698E872DAD97}"/>
              </a:ext>
            </a:extLst>
          </p:cNvPr>
          <p:cNvGrpSpPr/>
          <p:nvPr userDrawn="1"/>
        </p:nvGrpSpPr>
        <p:grpSpPr>
          <a:xfrm>
            <a:off x="-1" y="1"/>
            <a:ext cx="9149554" cy="4953294"/>
            <a:chOff x="-1" y="1"/>
            <a:chExt cx="9149554" cy="4953294"/>
          </a:xfrm>
        </p:grpSpPr>
        <p:sp>
          <p:nvSpPr>
            <p:cNvPr id="4" name="Rectangle 3">
              <a:extLst>
                <a:ext uri="{FF2B5EF4-FFF2-40B4-BE49-F238E27FC236}">
                  <a16:creationId xmlns:a16="http://schemas.microsoft.com/office/drawing/2014/main" id="{4EFF2342-1D95-A747-A08C-62D587BA173E}"/>
                </a:ext>
              </a:extLst>
            </p:cNvPr>
            <p:cNvSpPr/>
            <p:nvPr userDrawn="1"/>
          </p:nvSpPr>
          <p:spPr>
            <a:xfrm>
              <a:off x="-1" y="1"/>
              <a:ext cx="9149554" cy="407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endParaRPr>
            </a:p>
          </p:txBody>
        </p:sp>
        <p:sp>
          <p:nvSpPr>
            <p:cNvPr id="5" name="Right Triangle 4">
              <a:extLst>
                <a:ext uri="{FF2B5EF4-FFF2-40B4-BE49-F238E27FC236}">
                  <a16:creationId xmlns:a16="http://schemas.microsoft.com/office/drawing/2014/main" id="{9CA7E7F0-FBD3-C645-923B-A98052BCB48A}"/>
                </a:ext>
              </a:extLst>
            </p:cNvPr>
            <p:cNvSpPr/>
            <p:nvPr userDrawn="1"/>
          </p:nvSpPr>
          <p:spPr>
            <a:xfrm rot="10800000">
              <a:off x="2228851" y="4063037"/>
              <a:ext cx="694760" cy="8902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pic>
        <p:nvPicPr>
          <p:cNvPr id="7" name="Picture 6">
            <a:extLst>
              <a:ext uri="{FF2B5EF4-FFF2-40B4-BE49-F238E27FC236}">
                <a16:creationId xmlns:a16="http://schemas.microsoft.com/office/drawing/2014/main" id="{8EB558F9-6D47-2E43-A114-2B132F4134F2}"/>
              </a:ext>
            </a:extLst>
          </p:cNvPr>
          <p:cNvPicPr>
            <a:picLocks noChangeAspect="1"/>
          </p:cNvPicPr>
          <p:nvPr userDrawn="1"/>
        </p:nvPicPr>
        <p:blipFill rotWithShape="1">
          <a:blip r:embed="rId2">
            <a:alphaModFix/>
          </a:blip>
          <a:srcRect l="-548" t="-1" r="1650" b="36354"/>
          <a:stretch/>
        </p:blipFill>
        <p:spPr>
          <a:xfrm>
            <a:off x="293373" y="4296635"/>
            <a:ext cx="1929924" cy="502577"/>
          </a:xfrm>
          <a:prstGeom prst="rect">
            <a:avLst/>
          </a:prstGeom>
        </p:spPr>
      </p:pic>
      <p:sp>
        <p:nvSpPr>
          <p:cNvPr id="14" name="Text Placeholder 12">
            <a:extLst>
              <a:ext uri="{FF2B5EF4-FFF2-40B4-BE49-F238E27FC236}">
                <a16:creationId xmlns:a16="http://schemas.microsoft.com/office/drawing/2014/main" id="{A6DE765C-6549-EE43-961E-4B0FD8381F41}"/>
              </a:ext>
            </a:extLst>
          </p:cNvPr>
          <p:cNvSpPr>
            <a:spLocks noGrp="1"/>
          </p:cNvSpPr>
          <p:nvPr>
            <p:ph type="body" sz="quarter" idx="11" hasCustomPrompt="1"/>
          </p:nvPr>
        </p:nvSpPr>
        <p:spPr>
          <a:xfrm>
            <a:off x="3212326" y="4204778"/>
            <a:ext cx="5820355" cy="686290"/>
          </a:xfrm>
          <a:prstGeom prst="rect">
            <a:avLst/>
          </a:prstGeom>
        </p:spPr>
        <p:txBody>
          <a:bodyPr/>
          <a:lstStyle>
            <a:lvl1pPr marL="0" marR="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20pt</a:t>
            </a:r>
            <a:endParaRPr lang="en-US" dirty="0"/>
          </a:p>
          <a:p>
            <a:pPr marL="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Speaker Names </a:t>
            </a:r>
            <a:r>
              <a:rPr lang="en-US" dirty="0" err="1"/>
              <a:t>CanGoHere</a:t>
            </a:r>
            <a:r>
              <a:rPr lang="en-US" dirty="0"/>
              <a:t>, Ph.D. </a:t>
            </a:r>
            <a:r>
              <a:rPr lang="en-US" dirty="0" err="1"/>
              <a:t>20pt</a:t>
            </a:r>
            <a:endParaRPr lang="en-US" dirty="0"/>
          </a:p>
        </p:txBody>
      </p:sp>
      <p:sp>
        <p:nvSpPr>
          <p:cNvPr id="16" name="Text Placeholder 15">
            <a:extLst>
              <a:ext uri="{FF2B5EF4-FFF2-40B4-BE49-F238E27FC236}">
                <a16:creationId xmlns:a16="http://schemas.microsoft.com/office/drawing/2014/main" id="{0E9A6EAF-8274-F548-89DF-87A1754092B8}"/>
              </a:ext>
            </a:extLst>
          </p:cNvPr>
          <p:cNvSpPr>
            <a:spLocks noGrp="1"/>
          </p:cNvSpPr>
          <p:nvPr>
            <p:ph type="body" sz="quarter" idx="12" hasCustomPrompt="1"/>
          </p:nvPr>
        </p:nvSpPr>
        <p:spPr>
          <a:xfrm>
            <a:off x="509477" y="840036"/>
            <a:ext cx="8125044" cy="2690812"/>
          </a:xfrm>
          <a:prstGeom prst="rect">
            <a:avLst/>
          </a:prstGeom>
        </p:spPr>
        <p:txBody>
          <a:bodyPr/>
          <a:lstStyle>
            <a:lvl1pPr marL="0" indent="0" fontAlgn="t" hangingPunct="0">
              <a:buNone/>
              <a:defRPr sz="6600" b="1">
                <a:solidFill>
                  <a:schemeClr val="tx2"/>
                </a:solidFill>
              </a:defRPr>
            </a:lvl1pPr>
            <a:lvl2pPr>
              <a:buNone/>
              <a:defRPr/>
            </a:lvl2pPr>
            <a:lvl3pPr>
              <a:buNone/>
              <a:defRPr/>
            </a:lvl3pPr>
            <a:lvl4pPr>
              <a:buNone/>
              <a:defRPr/>
            </a:lvl4pPr>
            <a:lvl5pPr>
              <a:buNone/>
              <a:defRPr/>
            </a:lvl5pPr>
          </a:lstStyle>
          <a:p>
            <a:pPr lvl="0"/>
            <a:r>
              <a:rPr lang="en-US" dirty="0"/>
              <a:t>TITLE GOES HERE, </a:t>
            </a:r>
            <a:r>
              <a:rPr lang="en-US" dirty="0" err="1"/>
              <a:t>66PT</a:t>
            </a:r>
            <a:r>
              <a:rPr lang="en-US" dirty="0"/>
              <a:t> BOLD ALL CAPS</a:t>
            </a:r>
          </a:p>
        </p:txBody>
      </p:sp>
    </p:spTree>
    <p:extLst>
      <p:ext uri="{BB962C8B-B14F-4D97-AF65-F5344CB8AC3E}">
        <p14:creationId xmlns:p14="http://schemas.microsoft.com/office/powerpoint/2010/main" val="286173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Reverse w/Logo and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8B1AB6-107A-FC40-81F8-F5F0BF764E01}"/>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TextBox 4">
            <a:extLst>
              <a:ext uri="{FF2B5EF4-FFF2-40B4-BE49-F238E27FC236}">
                <a16:creationId xmlns:a16="http://schemas.microsoft.com/office/drawing/2014/main" id="{4BB8BA16-A01E-6C4B-AF7E-83685A6DA858}"/>
              </a:ext>
            </a:extLst>
          </p:cNvPr>
          <p:cNvSpPr txBox="1"/>
          <p:nvPr userDrawn="1"/>
        </p:nvSpPr>
        <p:spPr>
          <a:xfrm>
            <a:off x="8737044" y="4845329"/>
            <a:ext cx="369133" cy="253916"/>
          </a:xfrm>
          <a:prstGeom prst="rect">
            <a:avLst/>
          </a:prstGeom>
          <a:noFill/>
        </p:spPr>
        <p:txBody>
          <a:bodyPr wrap="square" rtlCol="0">
            <a:spAutoFit/>
          </a:bodyPr>
          <a:lstStyle/>
          <a:p>
            <a:fld id="{6625A8D5-DBAF-8845-9299-98FFBA23C9BF}" type="slidenum">
              <a:rPr lang="en-US" sz="1050" smtClean="0">
                <a:solidFill>
                  <a:schemeClr val="bg1"/>
                </a:solidFill>
                <a:latin typeface="Arial" panose="020B0604020202020204" pitchFamily="34" charset="0"/>
                <a:cs typeface="Arial" panose="020B0604020202020204" pitchFamily="34" charset="0"/>
              </a:rPr>
              <a:pPr/>
              <a:t>‹#›</a:t>
            </a:fld>
            <a:endParaRPr lang="en-US" sz="1050" dirty="0">
              <a:solidFill>
                <a:schemeClr val="bg1"/>
              </a:solidFill>
              <a:latin typeface="Arial" panose="020B0604020202020204" pitchFamily="34" charset="0"/>
              <a:cs typeface="Arial" panose="020B0604020202020204" pitchFamily="34" charset="0"/>
            </a:endParaRPr>
          </a:p>
        </p:txBody>
      </p:sp>
      <p:pic>
        <p:nvPicPr>
          <p:cNvPr id="8" name="Picture 7" descr="A picture containing drawing&#10;&#10;Description automatically generated">
            <a:extLst>
              <a:ext uri="{FF2B5EF4-FFF2-40B4-BE49-F238E27FC236}">
                <a16:creationId xmlns:a16="http://schemas.microsoft.com/office/drawing/2014/main" id="{98D39A21-D547-8E47-8541-02563ACACE11}"/>
              </a:ext>
            </a:extLst>
          </p:cNvPr>
          <p:cNvPicPr>
            <a:picLocks noChangeAspect="1"/>
          </p:cNvPicPr>
          <p:nvPr userDrawn="1"/>
        </p:nvPicPr>
        <p:blipFill rotWithShape="1">
          <a:blip r:embed="rId2"/>
          <a:srcRect r="52093" b="44023"/>
          <a:stretch/>
        </p:blipFill>
        <p:spPr>
          <a:xfrm>
            <a:off x="7933098" y="4868846"/>
            <a:ext cx="400532" cy="189378"/>
          </a:xfrm>
          <a:prstGeom prst="rect">
            <a:avLst/>
          </a:prstGeom>
        </p:spPr>
      </p:pic>
      <p:sp>
        <p:nvSpPr>
          <p:cNvPr id="12" name="Text Placeholder 9">
            <a:extLst>
              <a:ext uri="{FF2B5EF4-FFF2-40B4-BE49-F238E27FC236}">
                <a16:creationId xmlns:a16="http://schemas.microsoft.com/office/drawing/2014/main" id="{261D507F-1DE9-E647-80C8-23A1E174E606}"/>
              </a:ext>
            </a:extLst>
          </p:cNvPr>
          <p:cNvSpPr>
            <a:spLocks noGrp="1"/>
          </p:cNvSpPr>
          <p:nvPr>
            <p:ph type="body" sz="quarter" idx="15" hasCustomPrompt="1"/>
          </p:nvPr>
        </p:nvSpPr>
        <p:spPr>
          <a:xfrm>
            <a:off x="243802" y="420688"/>
            <a:ext cx="8379204" cy="2998496"/>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3" name="Text Placeholder 9">
            <a:extLst>
              <a:ext uri="{FF2B5EF4-FFF2-40B4-BE49-F238E27FC236}">
                <a16:creationId xmlns:a16="http://schemas.microsoft.com/office/drawing/2014/main" id="{8B85E179-AE34-114A-B730-EB6BBB640869}"/>
              </a:ext>
            </a:extLst>
          </p:cNvPr>
          <p:cNvSpPr>
            <a:spLocks noGrp="1"/>
          </p:cNvSpPr>
          <p:nvPr>
            <p:ph type="body" sz="quarter" idx="14" hasCustomPrompt="1"/>
          </p:nvPr>
        </p:nvSpPr>
        <p:spPr>
          <a:xfrm>
            <a:off x="243802" y="3708400"/>
            <a:ext cx="8379204" cy="635994"/>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Black or white text will work on this slide.</a:t>
            </a:r>
          </a:p>
        </p:txBody>
      </p:sp>
      <p:grpSp>
        <p:nvGrpSpPr>
          <p:cNvPr id="4" name="Group 3">
            <a:extLst>
              <a:ext uri="{FF2B5EF4-FFF2-40B4-BE49-F238E27FC236}">
                <a16:creationId xmlns:a16="http://schemas.microsoft.com/office/drawing/2014/main" id="{A90DF424-4452-5E42-B67E-61BED4724973}"/>
              </a:ext>
            </a:extLst>
          </p:cNvPr>
          <p:cNvGrpSpPr/>
          <p:nvPr userDrawn="1"/>
        </p:nvGrpSpPr>
        <p:grpSpPr>
          <a:xfrm>
            <a:off x="0" y="4774698"/>
            <a:ext cx="9144000" cy="289217"/>
            <a:chOff x="0" y="4774698"/>
            <a:chExt cx="9144000" cy="289217"/>
          </a:xfrm>
        </p:grpSpPr>
        <p:sp>
          <p:nvSpPr>
            <p:cNvPr id="6" name="Rectangle 5">
              <a:extLst>
                <a:ext uri="{FF2B5EF4-FFF2-40B4-BE49-F238E27FC236}">
                  <a16:creationId xmlns:a16="http://schemas.microsoft.com/office/drawing/2014/main" id="{C777F7B7-955E-D148-BF38-A0444C01890E}"/>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21" name="Right Triangle 20">
              <a:extLst>
                <a:ext uri="{FF2B5EF4-FFF2-40B4-BE49-F238E27FC236}">
                  <a16:creationId xmlns:a16="http://schemas.microsoft.com/office/drawing/2014/main" id="{F77EB197-BDC9-5C4F-9A19-305E6B2572AE}"/>
                </a:ext>
              </a:extLst>
            </p:cNvPr>
            <p:cNvSpPr/>
            <p:nvPr userDrawn="1"/>
          </p:nvSpPr>
          <p:spPr>
            <a:xfrm rot="10800000">
              <a:off x="8432742"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Tree>
    <p:extLst>
      <p:ext uri="{BB962C8B-B14F-4D97-AF65-F5344CB8AC3E}">
        <p14:creationId xmlns:p14="http://schemas.microsoft.com/office/powerpoint/2010/main" val="261984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ue w/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1A86A79-BBBF-9F47-BE20-D086898B2B92}"/>
              </a:ext>
            </a:extLst>
          </p:cNvPr>
          <p:cNvSpPr>
            <a:spLocks noGrp="1"/>
          </p:cNvSpPr>
          <p:nvPr>
            <p:ph type="body" sz="quarter" idx="12" hasCustomPrompt="1"/>
          </p:nvPr>
        </p:nvSpPr>
        <p:spPr>
          <a:xfrm>
            <a:off x="5350086" y="4873270"/>
            <a:ext cx="3793914" cy="145424"/>
          </a:xfrm>
          <a:prstGeom prst="rect">
            <a:avLst/>
          </a:prstGeom>
        </p:spPr>
        <p:txBody>
          <a:bodyPr wrap="square" tIns="0" bIns="0" anchor="t">
            <a:spAutoFit/>
          </a:bodyPr>
          <a:lstStyle>
            <a:lvl1pPr>
              <a:buNone/>
              <a:defRPr sz="1050">
                <a:solidFill>
                  <a:schemeClr val="bg2"/>
                </a:solidFill>
              </a:defRPr>
            </a:lvl1pPr>
          </a:lstStyle>
          <a:p>
            <a:pPr lvl="0"/>
            <a:r>
              <a:rPr lang="en-US" dirty="0"/>
              <a:t>PRESENTATION TITLE OR NICKNAME CAN LIVE HERE</a:t>
            </a:r>
          </a:p>
        </p:txBody>
      </p:sp>
      <p:sp>
        <p:nvSpPr>
          <p:cNvPr id="9" name="Text Placeholder 9">
            <a:extLst>
              <a:ext uri="{FF2B5EF4-FFF2-40B4-BE49-F238E27FC236}">
                <a16:creationId xmlns:a16="http://schemas.microsoft.com/office/drawing/2014/main" id="{AB1799E8-F88F-CF48-A5D6-023D8C509F44}"/>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1" name="Group 10">
            <a:extLst>
              <a:ext uri="{FF2B5EF4-FFF2-40B4-BE49-F238E27FC236}">
                <a16:creationId xmlns:a16="http://schemas.microsoft.com/office/drawing/2014/main" id="{EA5F1A21-5988-E44E-A6DD-3653552CDDC6}"/>
              </a:ext>
            </a:extLst>
          </p:cNvPr>
          <p:cNvGrpSpPr/>
          <p:nvPr userDrawn="1"/>
        </p:nvGrpSpPr>
        <p:grpSpPr>
          <a:xfrm>
            <a:off x="0" y="4774698"/>
            <a:ext cx="9144000" cy="289217"/>
            <a:chOff x="0" y="4774698"/>
            <a:chExt cx="9144000" cy="289217"/>
          </a:xfrm>
          <a:solidFill>
            <a:schemeClr val="tx2"/>
          </a:solidFill>
        </p:grpSpPr>
        <p:sp>
          <p:nvSpPr>
            <p:cNvPr id="12" name="Rectangle 11">
              <a:extLst>
                <a:ext uri="{FF2B5EF4-FFF2-40B4-BE49-F238E27FC236}">
                  <a16:creationId xmlns:a16="http://schemas.microsoft.com/office/drawing/2014/main" id="{8AE7BFCD-002C-4B45-879D-7916F1C450CF}"/>
                </a:ext>
              </a:extLst>
            </p:cNvPr>
            <p:cNvSpPr/>
            <p:nvPr userDrawn="1"/>
          </p:nvSpPr>
          <p:spPr>
            <a:xfrm>
              <a:off x="0" y="4774698"/>
              <a:ext cx="9144000" cy="342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3" name="Right Triangle 12">
              <a:extLst>
                <a:ext uri="{FF2B5EF4-FFF2-40B4-BE49-F238E27FC236}">
                  <a16:creationId xmlns:a16="http://schemas.microsoft.com/office/drawing/2014/main" id="{6AA39ED9-5FB0-C04D-BFB7-BCF5BB076FAA}"/>
                </a:ext>
              </a:extLst>
            </p:cNvPr>
            <p:cNvSpPr/>
            <p:nvPr userDrawn="1"/>
          </p:nvSpPr>
          <p:spPr>
            <a:xfrm rot="10800000">
              <a:off x="5117152" y="4791842"/>
              <a:ext cx="232934" cy="27207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Tree>
    <p:extLst>
      <p:ext uri="{BB962C8B-B14F-4D97-AF65-F5344CB8AC3E}">
        <p14:creationId xmlns:p14="http://schemas.microsoft.com/office/powerpoint/2010/main" val="968585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ay w/Title">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BEC11415-CC79-BA4C-8B33-E63BD3059B79}"/>
              </a:ext>
            </a:extLst>
          </p:cNvPr>
          <p:cNvSpPr>
            <a:spLocks noGrp="1"/>
          </p:cNvSpPr>
          <p:nvPr>
            <p:ph type="body" sz="quarter" idx="12" hasCustomPrompt="1"/>
          </p:nvPr>
        </p:nvSpPr>
        <p:spPr>
          <a:xfrm>
            <a:off x="5350086" y="4873270"/>
            <a:ext cx="3793914" cy="145424"/>
          </a:xfrm>
          <a:prstGeom prst="rect">
            <a:avLst/>
          </a:prstGeom>
        </p:spPr>
        <p:txBody>
          <a:bodyPr wrap="square" tIns="0" bIns="0" anchor="t">
            <a:spAutoFit/>
          </a:bodyPr>
          <a:lstStyle>
            <a:lvl1pPr>
              <a:buNone/>
              <a:defRPr sz="1050">
                <a:solidFill>
                  <a:schemeClr val="tx2"/>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4D2484A-DD0A-1541-BE82-E067DD9D82B0}"/>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1" name="Group 10">
            <a:extLst>
              <a:ext uri="{FF2B5EF4-FFF2-40B4-BE49-F238E27FC236}">
                <a16:creationId xmlns:a16="http://schemas.microsoft.com/office/drawing/2014/main" id="{88181AB7-30E6-134D-8B1A-87BBB9E6A7FC}"/>
              </a:ext>
            </a:extLst>
          </p:cNvPr>
          <p:cNvGrpSpPr/>
          <p:nvPr userDrawn="1"/>
        </p:nvGrpSpPr>
        <p:grpSpPr>
          <a:xfrm>
            <a:off x="0" y="4774698"/>
            <a:ext cx="9144000" cy="289217"/>
            <a:chOff x="0" y="4774698"/>
            <a:chExt cx="9144000" cy="289217"/>
          </a:xfrm>
          <a:solidFill>
            <a:schemeClr val="accent3"/>
          </a:solidFill>
        </p:grpSpPr>
        <p:sp>
          <p:nvSpPr>
            <p:cNvPr id="12" name="Rectangle 11">
              <a:extLst>
                <a:ext uri="{FF2B5EF4-FFF2-40B4-BE49-F238E27FC236}">
                  <a16:creationId xmlns:a16="http://schemas.microsoft.com/office/drawing/2014/main" id="{69C8275D-E747-054D-94B0-111D1CB84CAD}"/>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3" name="Right Triangle 12">
              <a:extLst>
                <a:ext uri="{FF2B5EF4-FFF2-40B4-BE49-F238E27FC236}">
                  <a16:creationId xmlns:a16="http://schemas.microsoft.com/office/drawing/2014/main" id="{D24F6C5E-08B7-D244-89C8-7FEBAC6566F0}"/>
                </a:ext>
              </a:extLst>
            </p:cNvPr>
            <p:cNvSpPr/>
            <p:nvPr userDrawn="1"/>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Tree>
    <p:extLst>
      <p:ext uri="{BB962C8B-B14F-4D97-AF65-F5344CB8AC3E}">
        <p14:creationId xmlns:p14="http://schemas.microsoft.com/office/powerpoint/2010/main" val="259554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Reverse w/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5AEA90-7157-4F49-AA66-146FE5E0DF81}"/>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Text Placeholder 9">
            <a:extLst>
              <a:ext uri="{FF2B5EF4-FFF2-40B4-BE49-F238E27FC236}">
                <a16:creationId xmlns:a16="http://schemas.microsoft.com/office/drawing/2014/main" id="{B4226049-1010-6F40-9650-F897C24EB483}"/>
              </a:ext>
            </a:extLst>
          </p:cNvPr>
          <p:cNvSpPr>
            <a:spLocks noGrp="1"/>
          </p:cNvSpPr>
          <p:nvPr>
            <p:ph type="body" sz="quarter" idx="12" hasCustomPrompt="1"/>
          </p:nvPr>
        </p:nvSpPr>
        <p:spPr>
          <a:xfrm>
            <a:off x="5350086" y="4873270"/>
            <a:ext cx="3793914" cy="145424"/>
          </a:xfrm>
          <a:prstGeom prst="rect">
            <a:avLst/>
          </a:prstGeom>
        </p:spPr>
        <p:txBody>
          <a:bodyPr wrap="square" tIns="0" bIns="0" anchor="t">
            <a:spAutoFit/>
          </a:bodyPr>
          <a:lstStyle>
            <a:lvl1pPr>
              <a:buNone/>
              <a:defRPr sz="1050">
                <a:solidFill>
                  <a:schemeClr val="bg1"/>
                </a:solidFill>
              </a:defRPr>
            </a:lvl1pPr>
          </a:lstStyle>
          <a:p>
            <a:pPr lvl="0"/>
            <a:r>
              <a:rPr lang="en-US" dirty="0"/>
              <a:t>PRESENTATION TITLE OR NICKNAME CAN LIVE HERE</a:t>
            </a:r>
          </a:p>
        </p:txBody>
      </p:sp>
      <p:sp>
        <p:nvSpPr>
          <p:cNvPr id="11" name="Text Placeholder 9">
            <a:extLst>
              <a:ext uri="{FF2B5EF4-FFF2-40B4-BE49-F238E27FC236}">
                <a16:creationId xmlns:a16="http://schemas.microsoft.com/office/drawing/2014/main" id="{17877A8E-EC1F-174A-B87B-F4667FAF7845}"/>
              </a:ext>
            </a:extLst>
          </p:cNvPr>
          <p:cNvSpPr>
            <a:spLocks noGrp="1"/>
          </p:cNvSpPr>
          <p:nvPr>
            <p:ph type="body" sz="quarter" idx="15" hasCustomPrompt="1"/>
          </p:nvPr>
        </p:nvSpPr>
        <p:spPr>
          <a:xfrm>
            <a:off x="243802" y="420688"/>
            <a:ext cx="8379204" cy="2998496"/>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2" name="Text Placeholder 9">
            <a:extLst>
              <a:ext uri="{FF2B5EF4-FFF2-40B4-BE49-F238E27FC236}">
                <a16:creationId xmlns:a16="http://schemas.microsoft.com/office/drawing/2014/main" id="{F635E910-E75C-1243-BCB0-8B5324D73515}"/>
              </a:ext>
            </a:extLst>
          </p:cNvPr>
          <p:cNvSpPr>
            <a:spLocks noGrp="1"/>
          </p:cNvSpPr>
          <p:nvPr>
            <p:ph type="body" sz="quarter" idx="14" hasCustomPrompt="1"/>
          </p:nvPr>
        </p:nvSpPr>
        <p:spPr>
          <a:xfrm>
            <a:off x="243802" y="3708400"/>
            <a:ext cx="8379204" cy="635994"/>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Black or white text will work on this slide.</a:t>
            </a:r>
          </a:p>
        </p:txBody>
      </p:sp>
      <p:grpSp>
        <p:nvGrpSpPr>
          <p:cNvPr id="13" name="Group 12">
            <a:extLst>
              <a:ext uri="{FF2B5EF4-FFF2-40B4-BE49-F238E27FC236}">
                <a16:creationId xmlns:a16="http://schemas.microsoft.com/office/drawing/2014/main" id="{7613807A-3481-494B-A9F2-109C84E15C7F}"/>
              </a:ext>
            </a:extLst>
          </p:cNvPr>
          <p:cNvGrpSpPr/>
          <p:nvPr userDrawn="1"/>
        </p:nvGrpSpPr>
        <p:grpSpPr>
          <a:xfrm>
            <a:off x="0" y="4774698"/>
            <a:ext cx="9144000" cy="289217"/>
            <a:chOff x="0" y="4774698"/>
            <a:chExt cx="9144000" cy="289217"/>
          </a:xfrm>
          <a:solidFill>
            <a:schemeClr val="bg1"/>
          </a:solidFill>
        </p:grpSpPr>
        <p:sp>
          <p:nvSpPr>
            <p:cNvPr id="14" name="Rectangle 13">
              <a:extLst>
                <a:ext uri="{FF2B5EF4-FFF2-40B4-BE49-F238E27FC236}">
                  <a16:creationId xmlns:a16="http://schemas.microsoft.com/office/drawing/2014/main" id="{B6576182-43F8-5344-A7CF-F91D8C93A746}"/>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5" name="Right Triangle 14">
              <a:extLst>
                <a:ext uri="{FF2B5EF4-FFF2-40B4-BE49-F238E27FC236}">
                  <a16:creationId xmlns:a16="http://schemas.microsoft.com/office/drawing/2014/main" id="{82E4CADD-2929-7F4D-AA9E-4DCBBE0B0B40}"/>
                </a:ext>
              </a:extLst>
            </p:cNvPr>
            <p:cNvSpPr/>
            <p:nvPr userDrawn="1"/>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Tree>
    <p:extLst>
      <p:ext uri="{BB962C8B-B14F-4D97-AF65-F5344CB8AC3E}">
        <p14:creationId xmlns:p14="http://schemas.microsoft.com/office/powerpoint/2010/main" val="1449339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w/JAX nam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0A3A372-4204-3B48-A733-FC0AE9A49035}"/>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33DA902-A421-5943-96E0-9E29B96ABB1A}"/>
                </a:ext>
              </a:extLst>
            </p:cNvPr>
            <p:cNvGrpSpPr/>
            <p:nvPr userDrawn="1"/>
          </p:nvGrpSpPr>
          <p:grpSpPr>
            <a:xfrm>
              <a:off x="0" y="4774698"/>
              <a:ext cx="9144000" cy="289217"/>
              <a:chOff x="0" y="4774698"/>
              <a:chExt cx="9144000" cy="289217"/>
            </a:xfrm>
          </p:grpSpPr>
          <p:sp>
            <p:nvSpPr>
              <p:cNvPr id="3" name="Rectangle 2">
                <a:extLst>
                  <a:ext uri="{FF2B5EF4-FFF2-40B4-BE49-F238E27FC236}">
                    <a16:creationId xmlns:a16="http://schemas.microsoft.com/office/drawing/2014/main" id="{B71CD138-D925-094D-9960-C24AC278DA0B}"/>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Right Triangle 4">
                <a:extLst>
                  <a:ext uri="{FF2B5EF4-FFF2-40B4-BE49-F238E27FC236}">
                    <a16:creationId xmlns:a16="http://schemas.microsoft.com/office/drawing/2014/main" id="{DF62F2D2-65C0-8F42-ADBB-022705B0FDA4}"/>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0" name="TextBox 9">
              <a:extLst>
                <a:ext uri="{FF2B5EF4-FFF2-40B4-BE49-F238E27FC236}">
                  <a16:creationId xmlns:a16="http://schemas.microsoft.com/office/drawing/2014/main" id="{C5897DAB-8B45-E641-A42A-09B9B0341AAC}"/>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2"/>
                  </a:solidFill>
                  <a:latin typeface="Arial" panose="020B0604020202020204" pitchFamily="34" charset="0"/>
                  <a:cs typeface="Arial" panose="020B0604020202020204" pitchFamily="34" charset="0"/>
                </a:rPr>
                <a:t>THE JACKSON LABORATORY</a:t>
              </a:r>
              <a:endParaRPr lang="en-US" sz="1050" dirty="0">
                <a:solidFill>
                  <a:schemeClr val="bg2"/>
                </a:solidFill>
                <a:latin typeface="Arial" panose="020B0604020202020204" pitchFamily="34" charset="0"/>
                <a:cs typeface="Arial" panose="020B0604020202020204" pitchFamily="34" charset="0"/>
              </a:endParaRPr>
            </a:p>
          </p:txBody>
        </p:sp>
      </p:grpSp>
      <p:sp>
        <p:nvSpPr>
          <p:cNvPr id="12" name="Text Placeholder 9">
            <a:extLst>
              <a:ext uri="{FF2B5EF4-FFF2-40B4-BE49-F238E27FC236}">
                <a16:creationId xmlns:a16="http://schemas.microsoft.com/office/drawing/2014/main" id="{21562516-8970-ED4B-AE49-269793DF1C11}"/>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3903473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ay w/JAX nam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A6D8E88-4631-3948-8660-0ADFD25145C9}"/>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B6926067-3E3A-834B-B491-CF0EA645AD3D}"/>
                </a:ext>
              </a:extLst>
            </p:cNvPr>
            <p:cNvGrpSpPr/>
            <p:nvPr userDrawn="1"/>
          </p:nvGrpSpPr>
          <p:grpSpPr>
            <a:xfrm>
              <a:off x="0" y="4774698"/>
              <a:ext cx="9144000" cy="289217"/>
              <a:chOff x="0" y="4774698"/>
              <a:chExt cx="9144000" cy="289217"/>
            </a:xfrm>
          </p:grpSpPr>
          <p:sp>
            <p:nvSpPr>
              <p:cNvPr id="3" name="Rectangle 2">
                <a:extLst>
                  <a:ext uri="{FF2B5EF4-FFF2-40B4-BE49-F238E27FC236}">
                    <a16:creationId xmlns:a16="http://schemas.microsoft.com/office/drawing/2014/main" id="{927BC769-C362-0943-8EC8-3BEC86470703}"/>
                  </a:ext>
                </a:extLst>
              </p:cNvPr>
              <p:cNvSpPr/>
              <p:nvPr userDrawn="1"/>
            </p:nvSpPr>
            <p:spPr>
              <a:xfrm>
                <a:off x="0" y="4774698"/>
                <a:ext cx="9144000" cy="3428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Right Triangle 4">
                <a:extLst>
                  <a:ext uri="{FF2B5EF4-FFF2-40B4-BE49-F238E27FC236}">
                    <a16:creationId xmlns:a16="http://schemas.microsoft.com/office/drawing/2014/main" id="{7C9338C1-2689-C542-9BD4-BBC7FC4767B8}"/>
                  </a:ext>
                </a:extLst>
              </p:cNvPr>
              <p:cNvSpPr/>
              <p:nvPr userDrawn="1"/>
            </p:nvSpPr>
            <p:spPr>
              <a:xfrm rot="10800000" flipH="1">
                <a:off x="2225844" y="4791842"/>
                <a:ext cx="232934" cy="272073"/>
              </a:xfrm>
              <a:prstGeom prst="rtTriangl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9" name="TextBox 8">
              <a:extLst>
                <a:ext uri="{FF2B5EF4-FFF2-40B4-BE49-F238E27FC236}">
                  <a16:creationId xmlns:a16="http://schemas.microsoft.com/office/drawing/2014/main" id="{A1603361-7093-8F4C-A457-AC0C5DBE3478}"/>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tx2"/>
                  </a:solidFill>
                  <a:latin typeface="Arial" panose="020B0604020202020204" pitchFamily="34" charset="0"/>
                  <a:cs typeface="Arial" panose="020B0604020202020204" pitchFamily="34" charset="0"/>
                </a:rPr>
                <a:t>THE JACKSON LABORATORY</a:t>
              </a:r>
              <a:endParaRPr lang="en-US" sz="1050" dirty="0">
                <a:solidFill>
                  <a:schemeClr val="tx2"/>
                </a:solidFill>
                <a:latin typeface="Arial" panose="020B0604020202020204" pitchFamily="34" charset="0"/>
                <a:cs typeface="Arial" panose="020B0604020202020204" pitchFamily="34" charset="0"/>
              </a:endParaRPr>
            </a:p>
          </p:txBody>
        </p:sp>
      </p:grpSp>
      <p:sp>
        <p:nvSpPr>
          <p:cNvPr id="10" name="Text Placeholder 9">
            <a:extLst>
              <a:ext uri="{FF2B5EF4-FFF2-40B4-BE49-F238E27FC236}">
                <a16:creationId xmlns:a16="http://schemas.microsoft.com/office/drawing/2014/main" id="{8743CDD0-2208-DE41-9BCC-3B428BE8A70D}"/>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2039585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Reverse w/JAX nam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A6F271-C725-2C4D-B082-15BC7DE40D2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3" name="Group 2">
            <a:extLst>
              <a:ext uri="{FF2B5EF4-FFF2-40B4-BE49-F238E27FC236}">
                <a16:creationId xmlns:a16="http://schemas.microsoft.com/office/drawing/2014/main" id="{8ED74923-8072-3946-BF6E-7F0445BFDA22}"/>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091AAD2B-1AED-9A41-88CA-02DDB614B029}"/>
                </a:ext>
              </a:extLst>
            </p:cNvPr>
            <p:cNvGrpSpPr/>
            <p:nvPr userDrawn="1"/>
          </p:nvGrpSpPr>
          <p:grpSpPr>
            <a:xfrm>
              <a:off x="0" y="4774698"/>
              <a:ext cx="9144000" cy="289217"/>
              <a:chOff x="0" y="4774698"/>
              <a:chExt cx="9144000" cy="289217"/>
            </a:xfrm>
          </p:grpSpPr>
          <p:sp>
            <p:nvSpPr>
              <p:cNvPr id="10" name="Rectangle 9">
                <a:extLst>
                  <a:ext uri="{FF2B5EF4-FFF2-40B4-BE49-F238E27FC236}">
                    <a16:creationId xmlns:a16="http://schemas.microsoft.com/office/drawing/2014/main" id="{A4E413CA-0523-3649-B537-FE5ACD420F76}"/>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2" name="Right Triangle 11">
                <a:extLst>
                  <a:ext uri="{FF2B5EF4-FFF2-40B4-BE49-F238E27FC236}">
                    <a16:creationId xmlns:a16="http://schemas.microsoft.com/office/drawing/2014/main" id="{489BD0B7-57DE-C949-A735-BE3D547A3BF4}"/>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3" name="TextBox 12">
              <a:extLst>
                <a:ext uri="{FF2B5EF4-FFF2-40B4-BE49-F238E27FC236}">
                  <a16:creationId xmlns:a16="http://schemas.microsoft.com/office/drawing/2014/main" id="{214418C5-B5FF-9D43-B9BE-358726B5EA2A}"/>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grpSp>
      <p:sp>
        <p:nvSpPr>
          <p:cNvPr id="18" name="Text Placeholder 9">
            <a:extLst>
              <a:ext uri="{FF2B5EF4-FFF2-40B4-BE49-F238E27FC236}">
                <a16:creationId xmlns:a16="http://schemas.microsoft.com/office/drawing/2014/main" id="{6D84452F-2E44-6C4A-9D53-C0E9C297CE8F}"/>
              </a:ext>
            </a:extLst>
          </p:cNvPr>
          <p:cNvSpPr>
            <a:spLocks noGrp="1"/>
          </p:cNvSpPr>
          <p:nvPr>
            <p:ph type="body" sz="quarter" idx="15" hasCustomPrompt="1"/>
          </p:nvPr>
        </p:nvSpPr>
        <p:spPr>
          <a:xfrm>
            <a:off x="243802" y="420688"/>
            <a:ext cx="8379204" cy="2998496"/>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9" name="Text Placeholder 9">
            <a:extLst>
              <a:ext uri="{FF2B5EF4-FFF2-40B4-BE49-F238E27FC236}">
                <a16:creationId xmlns:a16="http://schemas.microsoft.com/office/drawing/2014/main" id="{9BB09F22-22FC-E843-8B89-4987E9EC97F2}"/>
              </a:ext>
            </a:extLst>
          </p:cNvPr>
          <p:cNvSpPr>
            <a:spLocks noGrp="1"/>
          </p:cNvSpPr>
          <p:nvPr>
            <p:ph type="body" sz="quarter" idx="14" hasCustomPrompt="1"/>
          </p:nvPr>
        </p:nvSpPr>
        <p:spPr>
          <a:xfrm>
            <a:off x="243802" y="3708400"/>
            <a:ext cx="8379204" cy="635994"/>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Black or white text will work on this slide.</a:t>
            </a:r>
          </a:p>
        </p:txBody>
      </p:sp>
    </p:spTree>
    <p:extLst>
      <p:ext uri="{BB962C8B-B14F-4D97-AF65-F5344CB8AC3E}">
        <p14:creationId xmlns:p14="http://schemas.microsoft.com/office/powerpoint/2010/main" val="450586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JAX Informational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80703B-DC8B-6945-A0EC-208449BB3160}"/>
              </a:ext>
            </a:extLst>
          </p:cNvPr>
          <p:cNvGrpSpPr/>
          <p:nvPr userDrawn="1"/>
        </p:nvGrpSpPr>
        <p:grpSpPr>
          <a:xfrm>
            <a:off x="0" y="1252629"/>
            <a:ext cx="9144000" cy="349928"/>
            <a:chOff x="0" y="1252629"/>
            <a:chExt cx="9144000" cy="349928"/>
          </a:xfrm>
        </p:grpSpPr>
        <p:sp>
          <p:nvSpPr>
            <p:cNvPr id="3" name="Rectangle 2">
              <a:extLst>
                <a:ext uri="{FF2B5EF4-FFF2-40B4-BE49-F238E27FC236}">
                  <a16:creationId xmlns:a16="http://schemas.microsoft.com/office/drawing/2014/main" id="{629F9AAE-43FC-E14B-ACEA-331CF6545456}"/>
                </a:ext>
              </a:extLst>
            </p:cNvPr>
            <p:cNvSpPr/>
            <p:nvPr userDrawn="1"/>
          </p:nvSpPr>
          <p:spPr>
            <a:xfrm>
              <a:off x="0" y="1252629"/>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ight Triangle 3">
              <a:extLst>
                <a:ext uri="{FF2B5EF4-FFF2-40B4-BE49-F238E27FC236}">
                  <a16:creationId xmlns:a16="http://schemas.microsoft.com/office/drawing/2014/main" id="{3E7A331B-7026-1E47-BD4D-FE2B7AE0A468}"/>
                </a:ext>
              </a:extLst>
            </p:cNvPr>
            <p:cNvSpPr/>
            <p:nvPr userDrawn="1"/>
          </p:nvSpPr>
          <p:spPr>
            <a:xfrm rot="10800000">
              <a:off x="3217068" y="1269773"/>
              <a:ext cx="284911" cy="332784"/>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pic>
        <p:nvPicPr>
          <p:cNvPr id="5" name="Picture 4">
            <a:extLst>
              <a:ext uri="{FF2B5EF4-FFF2-40B4-BE49-F238E27FC236}">
                <a16:creationId xmlns:a16="http://schemas.microsoft.com/office/drawing/2014/main" id="{F623F9D7-AD2E-564F-9B08-FFA7BB1C03F9}"/>
              </a:ext>
            </a:extLst>
          </p:cNvPr>
          <p:cNvPicPr>
            <a:picLocks noChangeAspect="1"/>
          </p:cNvPicPr>
          <p:nvPr userDrawn="1"/>
        </p:nvPicPr>
        <p:blipFill rotWithShape="1">
          <a:blip r:embed="rId2"/>
          <a:srcRect l="-8405" t="-28146" r="-9101" b="-22219"/>
          <a:stretch/>
        </p:blipFill>
        <p:spPr>
          <a:xfrm>
            <a:off x="0" y="44192"/>
            <a:ext cx="3707601" cy="1154649"/>
          </a:xfrm>
          <a:prstGeom prst="rect">
            <a:avLst/>
          </a:prstGeom>
        </p:spPr>
      </p:pic>
      <p:sp>
        <p:nvSpPr>
          <p:cNvPr id="6" name="TextBox 5">
            <a:extLst>
              <a:ext uri="{FF2B5EF4-FFF2-40B4-BE49-F238E27FC236}">
                <a16:creationId xmlns:a16="http://schemas.microsoft.com/office/drawing/2014/main" id="{F75C272B-A03F-2543-AE09-4AD1BB58E51C}"/>
              </a:ext>
            </a:extLst>
          </p:cNvPr>
          <p:cNvSpPr txBox="1"/>
          <p:nvPr userDrawn="1"/>
        </p:nvSpPr>
        <p:spPr>
          <a:xfrm>
            <a:off x="3599189" y="1438030"/>
            <a:ext cx="5275034" cy="3000821"/>
          </a:xfrm>
          <a:prstGeom prst="rect">
            <a:avLst/>
          </a:prstGeom>
          <a:noFill/>
        </p:spPr>
        <p:txBody>
          <a:bodyPr wrap="square" rtlCol="0">
            <a:spAutoFit/>
          </a:bodyPr>
          <a:lstStyle/>
          <a:p>
            <a:r>
              <a:rPr lang="en-US" sz="2100" dirty="0">
                <a:solidFill>
                  <a:srgbClr val="7C7C7C"/>
                </a:solidFill>
                <a:latin typeface="Arial" panose="020B0604020202020204" pitchFamily="34" charset="0"/>
                <a:cs typeface="Arial" panose="020B0604020202020204" pitchFamily="34" charset="0"/>
              </a:rPr>
              <a:t>The Jackson Laboratory is an independent, nonprofit biomedical research institution with a mission to discover precise genomic solutions for disease and empower the global biomedical community in the shared quest to improve human health. </a:t>
            </a:r>
          </a:p>
          <a:p>
            <a:endParaRPr lang="en-US" sz="2100" dirty="0">
              <a:solidFill>
                <a:srgbClr val="7C7C7C"/>
              </a:solidFill>
              <a:latin typeface="Arial" panose="020B0604020202020204" pitchFamily="34" charset="0"/>
              <a:cs typeface="Arial" panose="020B0604020202020204" pitchFamily="34" charset="0"/>
            </a:endParaRPr>
          </a:p>
          <a:p>
            <a:r>
              <a:rPr lang="en-US" sz="2100" dirty="0">
                <a:solidFill>
                  <a:srgbClr val="7C7C7C"/>
                </a:solidFill>
                <a:latin typeface="Arial" panose="020B0604020202020204" pitchFamily="34" charset="0"/>
                <a:cs typeface="Arial" panose="020B0604020202020204" pitchFamily="34" charset="0"/>
              </a:rPr>
              <a:t>Learn more at </a:t>
            </a:r>
            <a:r>
              <a:rPr lang="en-US" sz="2100" b="1" i="1" dirty="0" err="1">
                <a:solidFill>
                  <a:srgbClr val="7C7C7C"/>
                </a:solidFill>
                <a:latin typeface="Arial" panose="020B0604020202020204" pitchFamily="34" charset="0"/>
                <a:cs typeface="Arial" panose="020B0604020202020204" pitchFamily="34" charset="0"/>
              </a:rPr>
              <a:t>www.jax.org</a:t>
            </a:r>
            <a:r>
              <a:rPr lang="en-US" sz="2100" dirty="0">
                <a:solidFill>
                  <a:srgbClr val="7C7C7C"/>
                </a:solidFill>
                <a:latin typeface="Arial" panose="020B0604020202020204" pitchFamily="34" charset="0"/>
                <a:cs typeface="Arial" panose="020B0604020202020204" pitchFamily="34" charset="0"/>
              </a:rPr>
              <a:t>.</a:t>
            </a:r>
          </a:p>
        </p:txBody>
      </p:sp>
      <p:pic>
        <p:nvPicPr>
          <p:cNvPr id="7" name="Picture 6" descr="A picture containing mirror, drawing, clock&#10;&#10;Description automatically generated">
            <a:extLst>
              <a:ext uri="{FF2B5EF4-FFF2-40B4-BE49-F238E27FC236}">
                <a16:creationId xmlns:a16="http://schemas.microsoft.com/office/drawing/2014/main" id="{C1BFD020-2FE7-CA4A-8D8B-BE68713B8274}"/>
              </a:ext>
            </a:extLst>
          </p:cNvPr>
          <p:cNvPicPr>
            <a:picLocks noChangeAspect="1"/>
          </p:cNvPicPr>
          <p:nvPr userDrawn="1"/>
        </p:nvPicPr>
        <p:blipFill>
          <a:blip r:embed="rId3"/>
          <a:stretch>
            <a:fillRect/>
          </a:stretch>
        </p:blipFill>
        <p:spPr>
          <a:xfrm>
            <a:off x="3666422" y="4474813"/>
            <a:ext cx="2080847" cy="313246"/>
          </a:xfrm>
          <a:prstGeom prst="rect">
            <a:avLst/>
          </a:prstGeom>
        </p:spPr>
      </p:pic>
    </p:spTree>
    <p:extLst>
      <p:ext uri="{BB962C8B-B14F-4D97-AF65-F5344CB8AC3E}">
        <p14:creationId xmlns:p14="http://schemas.microsoft.com/office/powerpoint/2010/main" val="2742565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Image - Large">
    <p:spTree>
      <p:nvGrpSpPr>
        <p:cNvPr id="1" name=""/>
        <p:cNvGrpSpPr/>
        <p:nvPr/>
      </p:nvGrpSpPr>
      <p:grpSpPr>
        <a:xfrm>
          <a:off x="0" y="0"/>
          <a:ext cx="0" cy="0"/>
          <a:chOff x="0" y="0"/>
          <a:chExt cx="0" cy="0"/>
        </a:xfrm>
      </p:grpSpPr>
      <p:pic>
        <p:nvPicPr>
          <p:cNvPr id="10" name="JAX_Logo_Amination-1080p-29_97fps_white.mp4">
            <a:hlinkClick r:id="" action="ppaction://media"/>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0" y="-309644"/>
            <a:ext cx="9144000" cy="5143500"/>
          </a:xfrm>
          <a:prstGeom prst="rect">
            <a:avLst/>
          </a:prstGeom>
        </p:spPr>
      </p:pic>
      <p:pic>
        <p:nvPicPr>
          <p:cNvPr id="11" name="Picture 10" descr="Screen Shot 2016-01-21 at 9.41.53 AM.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62077" y="1456041"/>
            <a:ext cx="5092128" cy="2436274"/>
          </a:xfrm>
          <a:prstGeom prst="rect">
            <a:avLst/>
          </a:prstGeom>
        </p:spPr>
      </p:pic>
    </p:spTree>
    <p:extLst>
      <p:ext uri="{BB962C8B-B14F-4D97-AF65-F5344CB8AC3E}">
        <p14:creationId xmlns:p14="http://schemas.microsoft.com/office/powerpoint/2010/main" val="8490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mediacall" presetSubtype="0" fill="hold" nodeType="withEffect">
                                  <p:stCondLst>
                                    <p:cond delay="0"/>
                                  </p:stCondLst>
                                  <p:childTnLst>
                                    <p:cmd type="call" cmd="playFrom(0.0)">
                                      <p:cBhvr>
                                        <p:cTn id="8" dur="706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10"/>
                                        </p:tgtEl>
                                      </p:cBhvr>
                                    </p:cmd>
                                  </p:childTnLst>
                                </p:cTn>
                              </p:par>
                            </p:childTnLst>
                          </p:cTn>
                        </p:par>
                      </p:childTnLst>
                    </p:cTn>
                  </p:par>
                </p:childTnLst>
              </p:cTn>
              <p:nextCondLst>
                <p:cond evt="onClick" delay="0">
                  <p:tgtEl>
                    <p:spTgt spid="10"/>
                  </p:tgtEl>
                </p:cond>
              </p:nextCondLst>
            </p:seq>
            <p:video>
              <p:cMediaNode vol="80000">
                <p:cTn id="14" fill="hold" display="0">
                  <p:stCondLst>
                    <p:cond delay="indefinite"/>
                  </p:stCondLst>
                </p:cTn>
                <p:tgtEl>
                  <p:spTgt spid="10"/>
                </p:tgtEl>
              </p:cMediaNode>
            </p:video>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lt Title Slide w/Log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33EB50-8758-C242-AC0A-914AE0C39B18}"/>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 name="Picture 3">
            <a:extLst>
              <a:ext uri="{FF2B5EF4-FFF2-40B4-BE49-F238E27FC236}">
                <a16:creationId xmlns:a16="http://schemas.microsoft.com/office/drawing/2014/main" id="{D3C279D0-A85D-7B40-8A18-E48ED5D64CA9}"/>
              </a:ext>
            </a:extLst>
          </p:cNvPr>
          <p:cNvPicPr>
            <a:picLocks noChangeAspect="1"/>
          </p:cNvPicPr>
          <p:nvPr userDrawn="1"/>
        </p:nvPicPr>
        <p:blipFill rotWithShape="1">
          <a:blip r:embed="rId2">
            <a:alphaModFix amt="35000"/>
          </a:blip>
          <a:srcRect l="4057" r="57173" b="46106"/>
          <a:stretch/>
        </p:blipFill>
        <p:spPr>
          <a:xfrm>
            <a:off x="-1" y="0"/>
            <a:ext cx="9144000" cy="5143500"/>
          </a:xfrm>
          <a:prstGeom prst="rect">
            <a:avLst/>
          </a:prstGeom>
        </p:spPr>
      </p:pic>
      <p:sp>
        <p:nvSpPr>
          <p:cNvPr id="5" name="Rectangle 4">
            <a:extLst>
              <a:ext uri="{FF2B5EF4-FFF2-40B4-BE49-F238E27FC236}">
                <a16:creationId xmlns:a16="http://schemas.microsoft.com/office/drawing/2014/main" id="{2F5B142A-BD2B-6044-9339-40FF387731E8}"/>
              </a:ext>
            </a:extLst>
          </p:cNvPr>
          <p:cNvSpPr/>
          <p:nvPr userDrawn="1"/>
        </p:nvSpPr>
        <p:spPr>
          <a:xfrm>
            <a:off x="0" y="903610"/>
            <a:ext cx="9144000" cy="3490232"/>
          </a:xfrm>
          <a:prstGeom prst="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7" name="Text Placeholder 7">
            <a:extLst>
              <a:ext uri="{FF2B5EF4-FFF2-40B4-BE49-F238E27FC236}">
                <a16:creationId xmlns:a16="http://schemas.microsoft.com/office/drawing/2014/main" id="{776A90FC-CF97-CD4C-9263-F6302CF7B756}"/>
              </a:ext>
            </a:extLst>
          </p:cNvPr>
          <p:cNvSpPr>
            <a:spLocks noGrp="1"/>
          </p:cNvSpPr>
          <p:nvPr>
            <p:ph type="body" sz="quarter" idx="10" hasCustomPrompt="1"/>
          </p:nvPr>
        </p:nvSpPr>
        <p:spPr>
          <a:xfrm>
            <a:off x="436960" y="1387986"/>
            <a:ext cx="8270081" cy="1156097"/>
          </a:xfrm>
          <a:prstGeom prst="rect">
            <a:avLst/>
          </a:prstGeom>
        </p:spPr>
        <p:txBody>
          <a:bodyPr/>
          <a:lstStyle>
            <a:lvl1pPr marL="0">
              <a:buNone/>
              <a:defRPr sz="4500" b="1">
                <a:solidFill>
                  <a:schemeClr val="bg1"/>
                </a:solidFill>
              </a:defRPr>
            </a:lvl1pPr>
          </a:lstStyle>
          <a:p>
            <a:pPr lvl="0"/>
            <a:r>
              <a:rPr lang="en-US" dirty="0"/>
              <a:t>Alternate Title Slide Here and Here and Here Arial </a:t>
            </a:r>
            <a:r>
              <a:rPr lang="en-US" dirty="0" err="1"/>
              <a:t>45pt</a:t>
            </a:r>
            <a:r>
              <a:rPr lang="en-US" dirty="0"/>
              <a:t> Bold</a:t>
            </a:r>
          </a:p>
        </p:txBody>
      </p:sp>
      <p:sp>
        <p:nvSpPr>
          <p:cNvPr id="8" name="Text Placeholder 12">
            <a:extLst>
              <a:ext uri="{FF2B5EF4-FFF2-40B4-BE49-F238E27FC236}">
                <a16:creationId xmlns:a16="http://schemas.microsoft.com/office/drawing/2014/main" id="{028B5449-3E99-0E4E-8A44-E6124D0F871D}"/>
              </a:ext>
            </a:extLst>
          </p:cNvPr>
          <p:cNvSpPr>
            <a:spLocks noGrp="1"/>
          </p:cNvSpPr>
          <p:nvPr>
            <p:ph type="body" sz="quarter" idx="11" hasCustomPrompt="1"/>
          </p:nvPr>
        </p:nvSpPr>
        <p:spPr>
          <a:xfrm>
            <a:off x="1369469" y="3028458"/>
            <a:ext cx="6405062" cy="493970"/>
          </a:xfrm>
          <a:prstGeom prst="rect">
            <a:avLst/>
          </a:prstGeom>
        </p:spPr>
        <p:txBody>
          <a:bodyPr/>
          <a:lstStyle>
            <a:lvl1pPr marL="0" marR="0" indent="-17145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24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256729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Divider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E7801F-491D-3B44-B5E1-DD613AFC7E73}"/>
              </a:ext>
            </a:extLst>
          </p:cNvPr>
          <p:cNvGrpSpPr/>
          <p:nvPr userDrawn="1"/>
        </p:nvGrpSpPr>
        <p:grpSpPr>
          <a:xfrm>
            <a:off x="-1" y="-97971"/>
            <a:ext cx="9149554" cy="4020490"/>
            <a:chOff x="-1" y="-97971"/>
            <a:chExt cx="9149554" cy="4020490"/>
          </a:xfrm>
        </p:grpSpPr>
        <p:sp>
          <p:nvSpPr>
            <p:cNvPr id="8" name="Rectangle 7">
              <a:extLst>
                <a:ext uri="{FF2B5EF4-FFF2-40B4-BE49-F238E27FC236}">
                  <a16:creationId xmlns:a16="http://schemas.microsoft.com/office/drawing/2014/main" id="{82723300-028A-5645-BD87-CEABBF61D7B3}"/>
                </a:ext>
              </a:extLst>
            </p:cNvPr>
            <p:cNvSpPr/>
            <p:nvPr userDrawn="1"/>
          </p:nvSpPr>
          <p:spPr>
            <a:xfrm>
              <a:off x="-1" y="-97971"/>
              <a:ext cx="9149554" cy="3233057"/>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endParaRPr>
            </a:p>
          </p:txBody>
        </p:sp>
        <p:sp>
          <p:nvSpPr>
            <p:cNvPr id="9" name="Right Triangle 8">
              <a:extLst>
                <a:ext uri="{FF2B5EF4-FFF2-40B4-BE49-F238E27FC236}">
                  <a16:creationId xmlns:a16="http://schemas.microsoft.com/office/drawing/2014/main" id="{17426DAC-4A5D-4444-90AC-82382D437088}"/>
                </a:ext>
              </a:extLst>
            </p:cNvPr>
            <p:cNvSpPr/>
            <p:nvPr userDrawn="1"/>
          </p:nvSpPr>
          <p:spPr>
            <a:xfrm rot="10800000">
              <a:off x="2228851" y="3032261"/>
              <a:ext cx="694760" cy="890258"/>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2" name="Text Placeholder 4">
            <a:extLst>
              <a:ext uri="{FF2B5EF4-FFF2-40B4-BE49-F238E27FC236}">
                <a16:creationId xmlns:a16="http://schemas.microsoft.com/office/drawing/2014/main" id="{8E28F71E-4D86-B84E-9884-B2BA0F3719CB}"/>
              </a:ext>
            </a:extLst>
          </p:cNvPr>
          <p:cNvSpPr>
            <a:spLocks noGrp="1"/>
          </p:cNvSpPr>
          <p:nvPr>
            <p:ph type="body" sz="quarter" idx="10" hasCustomPrompt="1"/>
          </p:nvPr>
        </p:nvSpPr>
        <p:spPr>
          <a:xfrm>
            <a:off x="430461" y="358443"/>
            <a:ext cx="8334921" cy="2320227"/>
          </a:xfrm>
          <a:prstGeom prst="rect">
            <a:avLst/>
          </a:prstGeom>
        </p:spPr>
        <p:txBody>
          <a:bodyPr/>
          <a:lstStyle>
            <a:lvl1pPr marL="0">
              <a:buNone/>
              <a:defRPr sz="52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CHAPTER SLIDE:</a:t>
            </a:r>
          </a:p>
          <a:p>
            <a:pPr lvl="0"/>
            <a:r>
              <a:rPr lang="en-US" dirty="0"/>
              <a:t>TITLE GOES HERE AND HERE 52PT CAPS</a:t>
            </a:r>
          </a:p>
        </p:txBody>
      </p:sp>
      <p:sp>
        <p:nvSpPr>
          <p:cNvPr id="15" name="Text Placeholder 14">
            <a:extLst>
              <a:ext uri="{FF2B5EF4-FFF2-40B4-BE49-F238E27FC236}">
                <a16:creationId xmlns:a16="http://schemas.microsoft.com/office/drawing/2014/main" id="{B4E8AE6D-CCCE-0E47-8B74-AB8696060EFD}"/>
              </a:ext>
            </a:extLst>
          </p:cNvPr>
          <p:cNvSpPr>
            <a:spLocks noGrp="1"/>
          </p:cNvSpPr>
          <p:nvPr>
            <p:ph type="body" sz="quarter" idx="11" hasCustomPrompt="1"/>
          </p:nvPr>
        </p:nvSpPr>
        <p:spPr>
          <a:xfrm>
            <a:off x="3353992" y="3371644"/>
            <a:ext cx="5411390" cy="1288380"/>
          </a:xfrm>
          <a:prstGeom prst="rect">
            <a:avLst/>
          </a:prstGeom>
        </p:spPr>
        <p:txBody>
          <a:bodyPr/>
          <a:lstStyle>
            <a:lvl1pPr marL="0" indent="0">
              <a:buNone/>
              <a:defRPr sz="2800" baseline="0">
                <a:solidFill>
                  <a:schemeClr val="tx2"/>
                </a:solidFill>
                <a:latin typeface="Arial" panose="020B0604020202020204" pitchFamily="34" charset="0"/>
              </a:defRPr>
            </a:lvl1pPr>
          </a:lstStyle>
          <a:p>
            <a:pPr lvl="0"/>
            <a:r>
              <a:rPr lang="en-US" dirty="0"/>
              <a:t>Additional information here for this chapter, a quote, subtitle, statement, etc. </a:t>
            </a:r>
            <a:r>
              <a:rPr lang="en-US" dirty="0" err="1"/>
              <a:t>28pt</a:t>
            </a:r>
            <a:endParaRPr lang="en-US" dirty="0"/>
          </a:p>
        </p:txBody>
      </p:sp>
    </p:spTree>
    <p:extLst>
      <p:ext uri="{BB962C8B-B14F-4D97-AF65-F5344CB8AC3E}">
        <p14:creationId xmlns:p14="http://schemas.microsoft.com/office/powerpoint/2010/main" val="2991657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lt Title Slide w/Pictur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90ED608-500C-CC40-BA6D-26001AFF3EC8}"/>
              </a:ext>
            </a:extLst>
          </p:cNvPr>
          <p:cNvSpPr>
            <a:spLocks noGrp="1"/>
          </p:cNvSpPr>
          <p:nvPr>
            <p:ph type="pic" sz="quarter" idx="12" hasCustomPrompt="1"/>
          </p:nvPr>
        </p:nvSpPr>
        <p:spPr>
          <a:xfrm>
            <a:off x="0" y="0"/>
            <a:ext cx="9144000" cy="5143500"/>
          </a:xfrm>
          <a:prstGeom prst="rect">
            <a:avLst/>
          </a:prstGeom>
          <a:solidFill>
            <a:schemeClr val="bg1">
              <a:lumMod val="85000"/>
            </a:schemeClr>
          </a:solidFill>
        </p:spPr>
        <p:txBody>
          <a:bodyPr/>
          <a:lstStyle>
            <a:lvl1pPr>
              <a:buNone/>
              <a:defRPr/>
            </a:lvl1pPr>
          </a:lstStyle>
          <a:p>
            <a:r>
              <a:rPr lang="en-US" dirty="0"/>
              <a:t>PICTURE</a:t>
            </a:r>
          </a:p>
        </p:txBody>
      </p:sp>
      <p:sp>
        <p:nvSpPr>
          <p:cNvPr id="9" name="Text Placeholder 7">
            <a:extLst>
              <a:ext uri="{FF2B5EF4-FFF2-40B4-BE49-F238E27FC236}">
                <a16:creationId xmlns:a16="http://schemas.microsoft.com/office/drawing/2014/main" id="{77D4993E-3014-2B4F-A42A-4701885FBDA2}"/>
              </a:ext>
            </a:extLst>
          </p:cNvPr>
          <p:cNvSpPr>
            <a:spLocks noGrp="1"/>
          </p:cNvSpPr>
          <p:nvPr>
            <p:ph type="body" sz="quarter" idx="10" hasCustomPrompt="1"/>
          </p:nvPr>
        </p:nvSpPr>
        <p:spPr>
          <a:xfrm>
            <a:off x="436960" y="1387986"/>
            <a:ext cx="8270081" cy="1156097"/>
          </a:xfrm>
          <a:prstGeom prst="rect">
            <a:avLst/>
          </a:prstGeom>
        </p:spPr>
        <p:txBody>
          <a:bodyPr/>
          <a:lstStyle>
            <a:lvl1pPr marL="0">
              <a:buNone/>
              <a:defRPr sz="4500" b="1">
                <a:solidFill>
                  <a:schemeClr val="bg1"/>
                </a:solidFill>
              </a:defRPr>
            </a:lvl1pPr>
          </a:lstStyle>
          <a:p>
            <a:pPr lvl="0"/>
            <a:r>
              <a:rPr lang="en-US" dirty="0"/>
              <a:t>Alternate Title Slide Here and Here and Here Arial </a:t>
            </a:r>
            <a:r>
              <a:rPr lang="en-US" dirty="0" err="1"/>
              <a:t>45pt</a:t>
            </a:r>
            <a:r>
              <a:rPr lang="en-US" dirty="0"/>
              <a:t> Bold</a:t>
            </a:r>
          </a:p>
        </p:txBody>
      </p:sp>
      <p:sp>
        <p:nvSpPr>
          <p:cNvPr id="10" name="Text Placeholder 12">
            <a:extLst>
              <a:ext uri="{FF2B5EF4-FFF2-40B4-BE49-F238E27FC236}">
                <a16:creationId xmlns:a16="http://schemas.microsoft.com/office/drawing/2014/main" id="{8D07B18F-36C2-8E46-AA3F-ED2458361B00}"/>
              </a:ext>
            </a:extLst>
          </p:cNvPr>
          <p:cNvSpPr>
            <a:spLocks noGrp="1"/>
          </p:cNvSpPr>
          <p:nvPr>
            <p:ph type="body" sz="quarter" idx="11" hasCustomPrompt="1"/>
          </p:nvPr>
        </p:nvSpPr>
        <p:spPr>
          <a:xfrm>
            <a:off x="1369469" y="3028458"/>
            <a:ext cx="6405062" cy="525775"/>
          </a:xfrm>
          <a:prstGeom prst="rect">
            <a:avLst/>
          </a:prstGeom>
        </p:spPr>
        <p:txBody>
          <a:bodyPr/>
          <a:lstStyle>
            <a:lvl1pPr marL="0" marR="0" indent="-17145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24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3294598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3" name="Table Placeholder 2">
            <a:extLst>
              <a:ext uri="{FF2B5EF4-FFF2-40B4-BE49-F238E27FC236}">
                <a16:creationId xmlns:a16="http://schemas.microsoft.com/office/drawing/2014/main" id="{85F2041D-DCDD-E646-AB93-2E0B7AA30E53}"/>
              </a:ext>
            </a:extLst>
          </p:cNvPr>
          <p:cNvSpPr>
            <a:spLocks noGrp="1"/>
          </p:cNvSpPr>
          <p:nvPr>
            <p:ph type="tbl" sz="quarter" idx="11" hasCustomPrompt="1"/>
          </p:nvPr>
        </p:nvSpPr>
        <p:spPr>
          <a:xfrm>
            <a:off x="243802" y="1006135"/>
            <a:ext cx="8626821" cy="3853492"/>
          </a:xfrm>
          <a:prstGeom prst="rect">
            <a:avLst/>
          </a:prstGeom>
        </p:spPr>
        <p:txBody>
          <a:bodyPr/>
          <a:lstStyle>
            <a:lvl1pPr>
              <a:buNone/>
              <a:defRPr sz="2000"/>
            </a:lvl1pPr>
          </a:lstStyle>
          <a:p>
            <a:pPr lvl="0"/>
            <a:r>
              <a:rPr lang="en-US" dirty="0"/>
              <a:t>TABLE: Arial </a:t>
            </a:r>
            <a:r>
              <a:rPr lang="en-US" dirty="0" err="1"/>
              <a:t>20pt</a:t>
            </a:r>
            <a:r>
              <a:rPr lang="en-US" dirty="0"/>
              <a:t> text in table (minimum for ease of viewing)</a:t>
            </a:r>
          </a:p>
        </p:txBody>
      </p:sp>
    </p:spTree>
    <p:extLst>
      <p:ext uri="{BB962C8B-B14F-4D97-AF65-F5344CB8AC3E}">
        <p14:creationId xmlns:p14="http://schemas.microsoft.com/office/powerpoint/2010/main" val="1641204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4" name="Chart Placeholder 3">
            <a:extLst>
              <a:ext uri="{FF2B5EF4-FFF2-40B4-BE49-F238E27FC236}">
                <a16:creationId xmlns:a16="http://schemas.microsoft.com/office/drawing/2014/main" id="{F0569EBD-AE55-EA4E-ABC0-1CE1D3E95991}"/>
              </a:ext>
            </a:extLst>
          </p:cNvPr>
          <p:cNvSpPr>
            <a:spLocks noGrp="1"/>
          </p:cNvSpPr>
          <p:nvPr>
            <p:ph type="chart" sz="quarter" idx="11" hasCustomPrompt="1"/>
          </p:nvPr>
        </p:nvSpPr>
        <p:spPr>
          <a:xfrm>
            <a:off x="244475" y="1006135"/>
            <a:ext cx="8655050" cy="3857965"/>
          </a:xfrm>
          <a:prstGeom prst="rect">
            <a:avLst/>
          </a:prstGeom>
        </p:spPr>
        <p:txBody>
          <a:bodyPr/>
          <a:lstStyle>
            <a:lvl1pPr>
              <a:buNone/>
              <a:defRPr/>
            </a:lvl1pPr>
          </a:lstStyle>
          <a:p>
            <a:r>
              <a:rPr lang="en-US" dirty="0"/>
              <a:t>CHART</a:t>
            </a:r>
          </a:p>
        </p:txBody>
      </p:sp>
    </p:spTree>
    <p:extLst>
      <p:ext uri="{BB962C8B-B14F-4D97-AF65-F5344CB8AC3E}">
        <p14:creationId xmlns:p14="http://schemas.microsoft.com/office/powerpoint/2010/main" val="128712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7" name="Picture Placeholder 2">
            <a:extLst>
              <a:ext uri="{FF2B5EF4-FFF2-40B4-BE49-F238E27FC236}">
                <a16:creationId xmlns:a16="http://schemas.microsoft.com/office/drawing/2014/main" id="{7D6EABED-5DB5-5F46-ACA9-C979582A3ABF}"/>
              </a:ext>
            </a:extLst>
          </p:cNvPr>
          <p:cNvSpPr>
            <a:spLocks noGrp="1"/>
          </p:cNvSpPr>
          <p:nvPr>
            <p:ph type="pic" sz="quarter" idx="12" hasCustomPrompt="1"/>
          </p:nvPr>
        </p:nvSpPr>
        <p:spPr>
          <a:xfrm>
            <a:off x="244475" y="990600"/>
            <a:ext cx="8664575" cy="3868738"/>
          </a:xfrm>
          <a:prstGeom prst="rect">
            <a:avLst/>
          </a:prstGeom>
        </p:spPr>
        <p:txBody>
          <a:bodyPr/>
          <a:lstStyle>
            <a:lvl1pPr>
              <a:buNone/>
              <a:defRPr/>
            </a:lvl1pPr>
          </a:lstStyle>
          <a:p>
            <a:r>
              <a:rPr lang="en-US" dirty="0"/>
              <a:t>PICTURE</a:t>
            </a:r>
          </a:p>
        </p:txBody>
      </p:sp>
    </p:spTree>
    <p:extLst>
      <p:ext uri="{BB962C8B-B14F-4D97-AF65-F5344CB8AC3E}">
        <p14:creationId xmlns:p14="http://schemas.microsoft.com/office/powerpoint/2010/main" val="33209880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nline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7" name="Online Image Placeholder 2">
            <a:extLst>
              <a:ext uri="{FF2B5EF4-FFF2-40B4-BE49-F238E27FC236}">
                <a16:creationId xmlns:a16="http://schemas.microsoft.com/office/drawing/2014/main" id="{79DE00AA-ED41-A446-AF94-2695E77202D0}"/>
              </a:ext>
            </a:extLst>
          </p:cNvPr>
          <p:cNvSpPr>
            <a:spLocks noGrp="1"/>
          </p:cNvSpPr>
          <p:nvPr>
            <p:ph type="clipArt" sz="quarter" idx="14" hasCustomPrompt="1"/>
          </p:nvPr>
        </p:nvSpPr>
        <p:spPr>
          <a:xfrm>
            <a:off x="244475" y="990600"/>
            <a:ext cx="8664575" cy="3868738"/>
          </a:xfrm>
          <a:prstGeom prst="rect">
            <a:avLst/>
          </a:prstGeom>
        </p:spPr>
        <p:txBody>
          <a:bodyPr/>
          <a:lstStyle>
            <a:lvl1pPr>
              <a:buNone/>
              <a:defRPr/>
            </a:lvl1pPr>
          </a:lstStyle>
          <a:p>
            <a:r>
              <a:rPr lang="en-US" dirty="0"/>
              <a:t>ONLINE IMAGE</a:t>
            </a:r>
          </a:p>
        </p:txBody>
      </p:sp>
    </p:spTree>
    <p:extLst>
      <p:ext uri="{BB962C8B-B14F-4D97-AF65-F5344CB8AC3E}">
        <p14:creationId xmlns:p14="http://schemas.microsoft.com/office/powerpoint/2010/main" val="2624481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Medi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
        <p:nvSpPr>
          <p:cNvPr id="9" name="Media Placeholder 2">
            <a:extLst>
              <a:ext uri="{FF2B5EF4-FFF2-40B4-BE49-F238E27FC236}">
                <a16:creationId xmlns:a16="http://schemas.microsoft.com/office/drawing/2014/main" id="{525B0C2C-9976-FA40-A1FD-39112ED504F8}"/>
              </a:ext>
            </a:extLst>
          </p:cNvPr>
          <p:cNvSpPr>
            <a:spLocks noGrp="1"/>
          </p:cNvSpPr>
          <p:nvPr>
            <p:ph type="media" sz="quarter" idx="13" hasCustomPrompt="1"/>
          </p:nvPr>
        </p:nvSpPr>
        <p:spPr>
          <a:xfrm>
            <a:off x="244475" y="990600"/>
            <a:ext cx="8664575" cy="3868738"/>
          </a:xfrm>
          <a:prstGeom prst="rect">
            <a:avLst/>
          </a:prstGeom>
        </p:spPr>
        <p:txBody>
          <a:bodyPr/>
          <a:lstStyle>
            <a:lvl1pPr>
              <a:buNone/>
              <a:defRPr/>
            </a:lvl1pPr>
          </a:lstStyle>
          <a:p>
            <a:r>
              <a:rPr lang="en-US" dirty="0"/>
              <a:t>MEDIA</a:t>
            </a:r>
          </a:p>
        </p:txBody>
      </p:sp>
    </p:spTree>
    <p:extLst>
      <p:ext uri="{BB962C8B-B14F-4D97-AF65-F5344CB8AC3E}">
        <p14:creationId xmlns:p14="http://schemas.microsoft.com/office/powerpoint/2010/main" val="16991678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ulleted List">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tx2"/>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grpSp>
        <p:nvGrpSpPr>
          <p:cNvPr id="3" name="Group 2">
            <a:extLst>
              <a:ext uri="{FF2B5EF4-FFF2-40B4-BE49-F238E27FC236}">
                <a16:creationId xmlns:a16="http://schemas.microsoft.com/office/drawing/2014/main" id="{751632F2-D6A3-5143-BF0F-1CC05596F886}"/>
              </a:ext>
            </a:extLst>
          </p:cNvPr>
          <p:cNvGrpSpPr/>
          <p:nvPr userDrawn="1"/>
        </p:nvGrpSpPr>
        <p:grpSpPr>
          <a:xfrm>
            <a:off x="0" y="4774698"/>
            <a:ext cx="9144000" cy="289217"/>
            <a:chOff x="0" y="4774698"/>
            <a:chExt cx="9144000" cy="289217"/>
          </a:xfrm>
        </p:grpSpPr>
        <p:sp>
          <p:nvSpPr>
            <p:cNvPr id="6" name="TextBox 5">
              <a:extLst>
                <a:ext uri="{FF2B5EF4-FFF2-40B4-BE49-F238E27FC236}">
                  <a16:creationId xmlns:a16="http://schemas.microsoft.com/office/drawing/2014/main" id="{B162175B-7F4D-D949-97C5-A619E6C65A49}"/>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rgbClr val="04A7F1"/>
                  </a:solidFill>
                  <a:latin typeface="Arial" panose="020B0604020202020204" pitchFamily="34" charset="0"/>
                  <a:cs typeface="Arial" panose="020B0604020202020204" pitchFamily="34" charset="0"/>
                </a:rPr>
                <a:t>THE JACKSON LABORATORY</a:t>
              </a:r>
              <a:endParaRPr lang="en-US" sz="1050" dirty="0">
                <a:solidFill>
                  <a:srgbClr val="04A7F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95242366-61CD-5449-86EB-92143117F000}"/>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tx2"/>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90921448-5840-334C-8546-6109675394AF}"/>
              </a:ext>
            </a:extLst>
          </p:cNvPr>
          <p:cNvSpPr>
            <a:spLocks noGrp="1"/>
          </p:cNvSpPr>
          <p:nvPr>
            <p:ph type="body" sz="quarter" idx="13" hasCustomPrompt="1"/>
          </p:nvPr>
        </p:nvSpPr>
        <p:spPr>
          <a:xfrm>
            <a:off x="313531" y="334513"/>
            <a:ext cx="8516937" cy="4081462"/>
          </a:xfrm>
          <a:prstGeom prst="rect">
            <a:avLst/>
          </a:prstGeom>
        </p:spPr>
        <p:txBody>
          <a:bodyPr/>
          <a:lstStyle>
            <a:lvl1pPr>
              <a:lnSpc>
                <a:spcPct val="150000"/>
              </a:lnSpc>
              <a:spcBef>
                <a:spcPts val="600"/>
              </a:spcBef>
              <a:buClr>
                <a:schemeClr val="tx1"/>
              </a:buClr>
              <a:buSzPct val="75000"/>
              <a:defRPr sz="2800"/>
            </a:lvl1pPr>
            <a:lvl2pPr>
              <a:lnSpc>
                <a:spcPct val="150000"/>
              </a:lnSpc>
              <a:spcBef>
                <a:spcPts val="600"/>
              </a:spcBef>
              <a:buClr>
                <a:schemeClr val="tx1"/>
              </a:buClr>
              <a:buSzPct val="65000"/>
              <a:buFont typeface="Arial" panose="020B0604020202020204" pitchFamily="34" charset="0"/>
              <a:buChar char="•"/>
              <a:defRPr sz="2400"/>
            </a:lvl2pPr>
            <a:lvl3pPr>
              <a:lnSpc>
                <a:spcPct val="150000"/>
              </a:lnSpc>
              <a:spcBef>
                <a:spcPts val="600"/>
              </a:spcBef>
              <a:buClr>
                <a:schemeClr val="tx1"/>
              </a:buClr>
              <a:buSzPct val="55000"/>
              <a:defRPr sz="2000"/>
            </a:lvl3pPr>
          </a:lstStyle>
          <a:p>
            <a:pPr lvl="0"/>
            <a:r>
              <a:rPr lang="en-US" dirty="0"/>
              <a:t>Bulleted List Black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301690718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Bulleted Lis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userDrawn="1"/>
        </p:nvGrpSpPr>
        <p:grpSpPr>
          <a:xfrm>
            <a:off x="-1" y="0"/>
            <a:ext cx="9144001" cy="51435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4" name="Group 3">
              <a:extLst>
                <a:ext uri="{FF2B5EF4-FFF2-40B4-BE49-F238E27FC236}">
                  <a16:creationId xmlns:a16="http://schemas.microsoft.com/office/drawing/2014/main" id="{19FE1D65-821C-7449-ACD8-CD5ED09E42FC}"/>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2D08FF64-15EC-3D4E-9A2A-6860016F6E90}"/>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6" name="TextBox 15">
                <a:extLst>
                  <a:ext uri="{FF2B5EF4-FFF2-40B4-BE49-F238E27FC236}">
                    <a16:creationId xmlns:a16="http://schemas.microsoft.com/office/drawing/2014/main" id="{93A0CBE5-922A-6B4D-A0B3-9451FD291D27}"/>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bg1"/>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bg1"/>
                </a:solidFill>
              </a:defRPr>
            </a:lvl1pPr>
          </a:lstStyle>
          <a:p>
            <a:pPr lvl="0"/>
            <a:r>
              <a:rPr lang="en-US" dirty="0"/>
              <a:t>PRESENTATION TITLE OR NICKNAME CAN LIVE HERE</a:t>
            </a:r>
          </a:p>
        </p:txBody>
      </p:sp>
      <p:sp>
        <p:nvSpPr>
          <p:cNvPr id="19" name="Text Placeholder 9">
            <a:extLst>
              <a:ext uri="{FF2B5EF4-FFF2-40B4-BE49-F238E27FC236}">
                <a16:creationId xmlns:a16="http://schemas.microsoft.com/office/drawing/2014/main" id="{822D3FD8-6681-BE4D-AA6B-BE7D511CEBC2}"/>
              </a:ext>
            </a:extLst>
          </p:cNvPr>
          <p:cNvSpPr>
            <a:spLocks noGrp="1"/>
          </p:cNvSpPr>
          <p:nvPr>
            <p:ph type="body" sz="quarter" idx="13" hasCustomPrompt="1"/>
          </p:nvPr>
        </p:nvSpPr>
        <p:spPr>
          <a:xfrm>
            <a:off x="313531" y="334513"/>
            <a:ext cx="8516937" cy="4081462"/>
          </a:xfrm>
          <a:prstGeom prst="rect">
            <a:avLst/>
          </a:prstGeom>
        </p:spPr>
        <p:txBody>
          <a:bodyPr/>
          <a:lstStyle>
            <a:lvl1pPr>
              <a:lnSpc>
                <a:spcPct val="150000"/>
              </a:lnSpc>
              <a:spcBef>
                <a:spcPts val="600"/>
              </a:spcBef>
              <a:buClr>
                <a:schemeClr val="bg1"/>
              </a:buClr>
              <a:buSzPct val="75000"/>
              <a:defRPr sz="2800">
                <a:solidFill>
                  <a:schemeClr val="bg1"/>
                </a:solidFill>
              </a:defRPr>
            </a:lvl1pPr>
            <a:lvl2pPr>
              <a:lnSpc>
                <a:spcPct val="150000"/>
              </a:lnSpc>
              <a:spcBef>
                <a:spcPts val="600"/>
              </a:spcBef>
              <a:buClr>
                <a:schemeClr val="bg1"/>
              </a:buClr>
              <a:buSzPct val="65000"/>
              <a:buFont typeface="Arial" panose="020B0604020202020204" pitchFamily="34" charset="0"/>
              <a:buChar char="•"/>
              <a:defRPr sz="2400">
                <a:solidFill>
                  <a:schemeClr val="bg1"/>
                </a:solidFill>
              </a:defRPr>
            </a:lvl2pPr>
            <a:lvl3pPr>
              <a:lnSpc>
                <a:spcPct val="150000"/>
              </a:lnSpc>
              <a:spcBef>
                <a:spcPts val="600"/>
              </a:spcBef>
              <a:buClr>
                <a:schemeClr val="bg1"/>
              </a:buClr>
              <a:buSzPct val="55000"/>
              <a:defRPr sz="2000">
                <a:solidFill>
                  <a:schemeClr val="bg1"/>
                </a:solidFill>
              </a:defRPr>
            </a:lvl3pPr>
          </a:lstStyle>
          <a:p>
            <a:pPr lvl="0"/>
            <a:r>
              <a:rPr lang="en-US" dirty="0"/>
              <a:t>Bulleted List White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300031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eneral Header Slide">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D944E324-23F9-E046-A2CE-E51DCFFCEC28}"/>
              </a:ext>
            </a:extLst>
          </p:cNvPr>
          <p:cNvSpPr>
            <a:spLocks noGrp="1"/>
          </p:cNvSpPr>
          <p:nvPr>
            <p:ph type="body" sz="quarter" idx="13" hasCustomPrompt="1"/>
          </p:nvPr>
        </p:nvSpPr>
        <p:spPr>
          <a:xfrm>
            <a:off x="243802" y="1030188"/>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6" name="Rectangle 5">
            <a:extLst>
              <a:ext uri="{FF2B5EF4-FFF2-40B4-BE49-F238E27FC236}">
                <a16:creationId xmlns:a16="http://schemas.microsoft.com/office/drawing/2014/main" id="{B53C8E07-B1CB-034C-930E-250012BEE034}"/>
              </a:ext>
            </a:extLst>
          </p:cNvPr>
          <p:cNvSpPr/>
          <p:nvPr userDrawn="1"/>
        </p:nvSpPr>
        <p:spPr>
          <a:xfrm>
            <a:off x="0" y="1"/>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Text Placeholder 6">
            <a:extLst>
              <a:ext uri="{FF2B5EF4-FFF2-40B4-BE49-F238E27FC236}">
                <a16:creationId xmlns:a16="http://schemas.microsoft.com/office/drawing/2014/main" id="{5964C5C6-BC04-0946-9302-7D266C169AE0}"/>
              </a:ext>
            </a:extLst>
          </p:cNvPr>
          <p:cNvSpPr>
            <a:spLocks noGrp="1"/>
          </p:cNvSpPr>
          <p:nvPr>
            <p:ph type="body" sz="quarter" idx="10" hasCustomPrompt="1"/>
          </p:nvPr>
        </p:nvSpPr>
        <p:spPr>
          <a:xfrm>
            <a:off x="243802" y="283873"/>
            <a:ext cx="7299722" cy="472679"/>
          </a:xfrm>
          <a:prstGeom prst="rect">
            <a:avLst/>
          </a:prstGeom>
        </p:spPr>
        <p:txBody>
          <a:bodyPr/>
          <a:lstStyle>
            <a:lvl1pPr>
              <a:buNone/>
              <a:defRPr sz="3400">
                <a:solidFill>
                  <a:schemeClr val="tx2"/>
                </a:solidFill>
              </a:defRPr>
            </a:lvl1pPr>
          </a:lstStyle>
          <a:p>
            <a:pPr lvl="0"/>
            <a:r>
              <a:rPr lang="en-US" dirty="0"/>
              <a:t>LEFT HEADER: ARIAL </a:t>
            </a:r>
            <a:r>
              <a:rPr lang="en-US" dirty="0" err="1"/>
              <a:t>34PT</a:t>
            </a:r>
            <a:r>
              <a:rPr lang="en-US" dirty="0"/>
              <a:t> CAPS</a:t>
            </a:r>
          </a:p>
        </p:txBody>
      </p:sp>
    </p:spTree>
    <p:extLst>
      <p:ext uri="{BB962C8B-B14F-4D97-AF65-F5344CB8AC3E}">
        <p14:creationId xmlns:p14="http://schemas.microsoft.com/office/powerpoint/2010/main" val="367732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eneral w/JAX name, Title, Page#">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tx2"/>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grpSp>
        <p:nvGrpSpPr>
          <p:cNvPr id="3" name="Group 2">
            <a:extLst>
              <a:ext uri="{FF2B5EF4-FFF2-40B4-BE49-F238E27FC236}">
                <a16:creationId xmlns:a16="http://schemas.microsoft.com/office/drawing/2014/main" id="{751632F2-D6A3-5143-BF0F-1CC05596F886}"/>
              </a:ext>
            </a:extLst>
          </p:cNvPr>
          <p:cNvGrpSpPr/>
          <p:nvPr userDrawn="1"/>
        </p:nvGrpSpPr>
        <p:grpSpPr>
          <a:xfrm>
            <a:off x="0" y="4774698"/>
            <a:ext cx="9144000" cy="289217"/>
            <a:chOff x="0" y="4774698"/>
            <a:chExt cx="9144000" cy="289217"/>
          </a:xfrm>
        </p:grpSpPr>
        <p:sp>
          <p:nvSpPr>
            <p:cNvPr id="6" name="TextBox 5">
              <a:extLst>
                <a:ext uri="{FF2B5EF4-FFF2-40B4-BE49-F238E27FC236}">
                  <a16:creationId xmlns:a16="http://schemas.microsoft.com/office/drawing/2014/main" id="{B162175B-7F4D-D949-97C5-A619E6C65A49}"/>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rgbClr val="04A7F1"/>
                  </a:solidFill>
                  <a:latin typeface="Arial" panose="020B0604020202020204" pitchFamily="34" charset="0"/>
                  <a:cs typeface="Arial" panose="020B0604020202020204" pitchFamily="34" charset="0"/>
                </a:rPr>
                <a:t>THE JACKSON LABORATORY</a:t>
              </a:r>
              <a:endParaRPr lang="en-US" sz="1050" dirty="0">
                <a:solidFill>
                  <a:srgbClr val="04A7F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95242366-61CD-5449-86EB-92143117F000}"/>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tx2"/>
                </a:solidFill>
              </a:defRPr>
            </a:lvl1pPr>
          </a:lstStyle>
          <a:p>
            <a:pPr lvl="0"/>
            <a:r>
              <a:rPr lang="en-US" dirty="0"/>
              <a:t>PRESENTATION TITLE OR NICKNAME CAN LIVE HERE</a:t>
            </a:r>
          </a:p>
        </p:txBody>
      </p:sp>
      <p:sp>
        <p:nvSpPr>
          <p:cNvPr id="13" name="Text Placeholder 9">
            <a:extLst>
              <a:ext uri="{FF2B5EF4-FFF2-40B4-BE49-F238E27FC236}">
                <a16:creationId xmlns:a16="http://schemas.microsoft.com/office/drawing/2014/main" id="{F58ECC1F-A3B0-AF45-924F-AAD097B17E4E}"/>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317363930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w/JAX name, Title,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FE2F1D-71EB-A74F-8417-D4469D3AC008}"/>
              </a:ext>
            </a:extLst>
          </p:cNvPr>
          <p:cNvSpPr/>
          <p:nvPr userDrawn="1"/>
        </p:nvSpPr>
        <p:spPr>
          <a:xfrm>
            <a:off x="0" y="4774698"/>
            <a:ext cx="9144000" cy="368803"/>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7" name="Right Triangle 6">
            <a:extLst>
              <a:ext uri="{FF2B5EF4-FFF2-40B4-BE49-F238E27FC236}">
                <a16:creationId xmlns:a16="http://schemas.microsoft.com/office/drawing/2014/main" id="{1AE5EBAB-FA5E-D840-86FF-3BAD451E0163}"/>
              </a:ext>
            </a:extLst>
          </p:cNvPr>
          <p:cNvSpPr/>
          <p:nvPr userDrawn="1"/>
        </p:nvSpPr>
        <p:spPr>
          <a:xfrm rot="10800000" flipH="1">
            <a:off x="2262584" y="4744440"/>
            <a:ext cx="273517" cy="319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Slide Number Placeholder 17">
            <a:extLst>
              <a:ext uri="{FF2B5EF4-FFF2-40B4-BE49-F238E27FC236}">
                <a16:creationId xmlns:a16="http://schemas.microsoft.com/office/drawing/2014/main" id="{27BBF15B-3140-F54B-9864-DF212160A9A7}"/>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bg1"/>
                </a:solidFill>
              </a:defRPr>
            </a:lvl1pPr>
          </a:lstStyle>
          <a:p>
            <a:pPr algn="ctr"/>
            <a:fld id="{4723624F-8E48-9C49-BDEC-1C4437A0BD87}" type="slidenum">
              <a:rPr lang="en-US" sz="1050" smtClean="0">
                <a:cs typeface="Arial" panose="020B0604020202020204" pitchFamily="34" charset="0"/>
              </a:rPr>
              <a:pPr algn="ctr"/>
              <a:t>‹#›</a:t>
            </a:fld>
            <a:endParaRPr lang="en-US" sz="1050" dirty="0">
              <a:cs typeface="Arial" panose="020B0604020202020204" pitchFamily="34" charset="0"/>
            </a:endParaRPr>
          </a:p>
        </p:txBody>
      </p:sp>
      <p:sp>
        <p:nvSpPr>
          <p:cNvPr id="14" name="TextBox 13">
            <a:extLst>
              <a:ext uri="{FF2B5EF4-FFF2-40B4-BE49-F238E27FC236}">
                <a16:creationId xmlns:a16="http://schemas.microsoft.com/office/drawing/2014/main" id="{2AF0211F-789F-FB45-9F7C-ED24763E3520}"/>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sp>
        <p:nvSpPr>
          <p:cNvPr id="15" name="Text Placeholder 9">
            <a:extLst>
              <a:ext uri="{FF2B5EF4-FFF2-40B4-BE49-F238E27FC236}">
                <a16:creationId xmlns:a16="http://schemas.microsoft.com/office/drawing/2014/main" id="{8254639E-A807-E346-8119-F65E75313C81}"/>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bg1"/>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4B0F26A9-B7B1-8B4E-8595-3AA3444B76FF}"/>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218415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ay w/JAX name, Title,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89480-D3DF-8748-8722-1FFFFD7A55FD}"/>
              </a:ext>
            </a:extLst>
          </p:cNvPr>
          <p:cNvSpPr/>
          <p:nvPr userDrawn="1"/>
        </p:nvSpPr>
        <p:spPr>
          <a:xfrm>
            <a:off x="0" y="4774698"/>
            <a:ext cx="9144000" cy="3688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36B33EAC-AF78-ED4B-90C7-47F2FDB0F5BC}"/>
              </a:ext>
            </a:extLst>
          </p:cNvPr>
          <p:cNvSpPr/>
          <p:nvPr userDrawn="1"/>
        </p:nvSpPr>
        <p:spPr>
          <a:xfrm rot="10800000" flipH="1">
            <a:off x="2262584" y="4744440"/>
            <a:ext cx="273517" cy="319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Slide Number Placeholder 17">
            <a:extLst>
              <a:ext uri="{FF2B5EF4-FFF2-40B4-BE49-F238E27FC236}">
                <a16:creationId xmlns:a16="http://schemas.microsoft.com/office/drawing/2014/main" id="{B60A824E-FEEF-FA4E-9895-D1C8877C0C5F}"/>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bg1"/>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sp>
        <p:nvSpPr>
          <p:cNvPr id="14" name="TextBox 13">
            <a:extLst>
              <a:ext uri="{FF2B5EF4-FFF2-40B4-BE49-F238E27FC236}">
                <a16:creationId xmlns:a16="http://schemas.microsoft.com/office/drawing/2014/main" id="{0D2FFD54-152A-C246-AF71-2548E723F048}"/>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sp>
        <p:nvSpPr>
          <p:cNvPr id="15" name="Text Placeholder 9">
            <a:extLst>
              <a:ext uri="{FF2B5EF4-FFF2-40B4-BE49-F238E27FC236}">
                <a16:creationId xmlns:a16="http://schemas.microsoft.com/office/drawing/2014/main" id="{2211C028-FA6A-4443-92CD-F57FCCAE7F41}"/>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bg1"/>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E2021D8-CF06-1648-A34D-B933BE729F43}"/>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180212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Reverse w/JAX name, Title, Pag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userDrawn="1"/>
        </p:nvGrpSpPr>
        <p:grpSpPr>
          <a:xfrm>
            <a:off x="-1" y="0"/>
            <a:ext cx="9144001" cy="51435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4" name="Group 3">
              <a:extLst>
                <a:ext uri="{FF2B5EF4-FFF2-40B4-BE49-F238E27FC236}">
                  <a16:creationId xmlns:a16="http://schemas.microsoft.com/office/drawing/2014/main" id="{19FE1D65-821C-7449-ACD8-CD5ED09E42FC}"/>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ight Triangle 6">
                  <a:extLst>
                    <a:ext uri="{FF2B5EF4-FFF2-40B4-BE49-F238E27FC236}">
                      <a16:creationId xmlns:a16="http://schemas.microsoft.com/office/drawing/2014/main" id="{2D08FF64-15EC-3D4E-9A2A-6860016F6E90}"/>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6" name="TextBox 15">
                <a:extLst>
                  <a:ext uri="{FF2B5EF4-FFF2-40B4-BE49-F238E27FC236}">
                    <a16:creationId xmlns:a16="http://schemas.microsoft.com/office/drawing/2014/main" id="{93A0CBE5-922A-6B4D-A0B3-9451FD291D27}"/>
                  </a:ext>
                </a:extLst>
              </p:cNvPr>
              <p:cNvSpPr txBox="1"/>
              <p:nvPr userDrawn="1"/>
            </p:nvSpPr>
            <p:spPr>
              <a:xfrm>
                <a:off x="0" y="4865191"/>
                <a:ext cx="2225843" cy="161583"/>
              </a:xfrm>
              <a:prstGeom prst="rect">
                <a:avLst/>
              </a:prstGeom>
              <a:noFill/>
            </p:spPr>
            <p:txBody>
              <a:bodyPr wrap="square" tIns="0" bIns="0" rtlCol="0" anchor="t">
                <a:spAutoFit/>
              </a:bodyPr>
              <a:lstStyle/>
              <a:p>
                <a:pPr algn="ctr"/>
                <a:r>
                  <a:rPr lang="en-US" sz="1050" b="1" dirty="0">
                    <a:solidFill>
                      <a:schemeClr val="bg1"/>
                    </a:solidFill>
                    <a:latin typeface="Arial" panose="020B0604020202020204" pitchFamily="34" charset="0"/>
                    <a:cs typeface="Arial" panose="020B0604020202020204" pitchFamily="34" charset="0"/>
                  </a:rPr>
                  <a:t>THE JACKSON LABORATORY</a:t>
                </a:r>
                <a:endParaRPr lang="en-US" sz="1050" dirty="0">
                  <a:solidFill>
                    <a:schemeClr val="bg1"/>
                  </a:solidFill>
                  <a:latin typeface="Arial" panose="020B0604020202020204" pitchFamily="34" charset="0"/>
                  <a:cs typeface="Arial" panose="020B0604020202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8654970" y="4865191"/>
            <a:ext cx="353125" cy="161583"/>
          </a:xfrm>
          <a:prstGeom prst="rect">
            <a:avLst/>
          </a:prstGeom>
          <a:noFill/>
          <a:ln w="6350">
            <a:noFill/>
          </a:ln>
        </p:spPr>
        <p:txBody>
          <a:bodyPr tIns="0" bIns="0" anchor="t">
            <a:spAutoFit/>
          </a:bodyPr>
          <a:lstStyle>
            <a:lvl1pPr>
              <a:defRPr>
                <a:solidFill>
                  <a:schemeClr val="bg1"/>
                </a:solidFill>
              </a:defRPr>
            </a:lvl1pPr>
          </a:lstStyle>
          <a:p>
            <a:pPr algn="ctr"/>
            <a:fld id="{6625A8D5-DBAF-8845-9299-98FFBA23C9BF}" type="slidenum">
              <a:rPr lang="en-US" sz="1050" smtClean="0">
                <a:cs typeface="Arial" panose="020B0604020202020204" pitchFamily="34" charset="0"/>
              </a:rPr>
              <a:pPr algn="ctr"/>
              <a:t>‹#›</a:t>
            </a:fld>
            <a:endParaRPr lang="en-US" sz="105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2458778" y="4873270"/>
            <a:ext cx="5119595" cy="145424"/>
          </a:xfrm>
          <a:prstGeom prst="rect">
            <a:avLst/>
          </a:prstGeom>
        </p:spPr>
        <p:txBody>
          <a:bodyPr tIns="0" bIns="0" anchor="t">
            <a:spAutoFit/>
          </a:bodyPr>
          <a:lstStyle>
            <a:lvl1pPr>
              <a:buNone/>
              <a:defRPr sz="1050">
                <a:solidFill>
                  <a:schemeClr val="bg1"/>
                </a:solidFill>
              </a:defRPr>
            </a:lvl1pPr>
          </a:lstStyle>
          <a:p>
            <a:pPr lvl="0"/>
            <a:r>
              <a:rPr lang="en-US" dirty="0"/>
              <a:t>PRESENTATION TITLE OR NICKNAME CAN LIVE HERE</a:t>
            </a:r>
          </a:p>
        </p:txBody>
      </p:sp>
      <p:sp>
        <p:nvSpPr>
          <p:cNvPr id="14" name="Text Placeholder 9">
            <a:extLst>
              <a:ext uri="{FF2B5EF4-FFF2-40B4-BE49-F238E27FC236}">
                <a16:creationId xmlns:a16="http://schemas.microsoft.com/office/drawing/2014/main" id="{FED1C3DA-384D-2F44-AD88-3E6B1155052F}"/>
              </a:ext>
            </a:extLst>
          </p:cNvPr>
          <p:cNvSpPr>
            <a:spLocks noGrp="1"/>
          </p:cNvSpPr>
          <p:nvPr>
            <p:ph type="body" sz="quarter" idx="15" hasCustomPrompt="1"/>
          </p:nvPr>
        </p:nvSpPr>
        <p:spPr>
          <a:xfrm>
            <a:off x="243802" y="420688"/>
            <a:ext cx="8379204" cy="2998496"/>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3" name="Text Placeholder 9">
            <a:extLst>
              <a:ext uri="{FF2B5EF4-FFF2-40B4-BE49-F238E27FC236}">
                <a16:creationId xmlns:a16="http://schemas.microsoft.com/office/drawing/2014/main" id="{61AE034E-2254-2B43-BEA3-1BDC0022F9F2}"/>
              </a:ext>
            </a:extLst>
          </p:cNvPr>
          <p:cNvSpPr>
            <a:spLocks noGrp="1"/>
          </p:cNvSpPr>
          <p:nvPr>
            <p:ph type="body" sz="quarter" idx="14" hasCustomPrompt="1"/>
          </p:nvPr>
        </p:nvSpPr>
        <p:spPr>
          <a:xfrm>
            <a:off x="243802" y="3708400"/>
            <a:ext cx="8379204" cy="635994"/>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Black or white text will work on this slide.</a:t>
            </a:r>
          </a:p>
        </p:txBody>
      </p:sp>
    </p:spTree>
    <p:extLst>
      <p:ext uri="{BB962C8B-B14F-4D97-AF65-F5344CB8AC3E}">
        <p14:creationId xmlns:p14="http://schemas.microsoft.com/office/powerpoint/2010/main" val="43015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0E12F-8FB2-AF44-BAD9-573B972EED43}"/>
              </a:ext>
            </a:extLst>
          </p:cNvPr>
          <p:cNvSpPr txBox="1"/>
          <p:nvPr userDrawn="1"/>
        </p:nvSpPr>
        <p:spPr>
          <a:xfrm>
            <a:off x="8737044" y="4845329"/>
            <a:ext cx="369133" cy="253916"/>
          </a:xfrm>
          <a:prstGeom prst="rect">
            <a:avLst/>
          </a:prstGeom>
          <a:noFill/>
        </p:spPr>
        <p:txBody>
          <a:bodyPr wrap="square" rtlCol="0">
            <a:spAutoFit/>
          </a:bodyPr>
          <a:lstStyle/>
          <a:p>
            <a:fld id="{6625A8D5-DBAF-8845-9299-98FFBA23C9BF}" type="slidenum">
              <a:rPr lang="en-US" sz="1050" smtClean="0">
                <a:solidFill>
                  <a:schemeClr val="bg2"/>
                </a:solidFill>
                <a:latin typeface="Arial" panose="020B0604020202020204" pitchFamily="34" charset="0"/>
                <a:cs typeface="Arial" panose="020B0604020202020204" pitchFamily="34" charset="0"/>
              </a:rPr>
              <a:pPr/>
              <a:t>‹#›</a:t>
            </a:fld>
            <a:endParaRPr lang="en-US" sz="1050" dirty="0">
              <a:solidFill>
                <a:schemeClr val="bg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CE3CF96-05E5-424D-906E-FD90FB1429C9}"/>
              </a:ext>
            </a:extLst>
          </p:cNvPr>
          <p:cNvPicPr>
            <a:picLocks noChangeAspect="1"/>
          </p:cNvPicPr>
          <p:nvPr userDrawn="1"/>
        </p:nvPicPr>
        <p:blipFill rotWithShape="1">
          <a:blip r:embed="rId2"/>
          <a:srcRect r="50000"/>
          <a:stretch/>
        </p:blipFill>
        <p:spPr>
          <a:xfrm>
            <a:off x="7927040" y="4863266"/>
            <a:ext cx="400532" cy="194958"/>
          </a:xfrm>
          <a:prstGeom prst="rect">
            <a:avLst/>
          </a:prstGeom>
        </p:spPr>
      </p:pic>
      <p:sp>
        <p:nvSpPr>
          <p:cNvPr id="12" name="Text Placeholder 9">
            <a:extLst>
              <a:ext uri="{FF2B5EF4-FFF2-40B4-BE49-F238E27FC236}">
                <a16:creationId xmlns:a16="http://schemas.microsoft.com/office/drawing/2014/main" id="{B171E673-F3EF-A54F-B2C5-D338BF711A03}"/>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3" name="Group 12">
            <a:extLst>
              <a:ext uri="{FF2B5EF4-FFF2-40B4-BE49-F238E27FC236}">
                <a16:creationId xmlns:a16="http://schemas.microsoft.com/office/drawing/2014/main" id="{C1769838-2C1E-5440-BDDE-23BE2E4428F7}"/>
              </a:ext>
            </a:extLst>
          </p:cNvPr>
          <p:cNvGrpSpPr/>
          <p:nvPr userDrawn="1"/>
        </p:nvGrpSpPr>
        <p:grpSpPr>
          <a:xfrm>
            <a:off x="0" y="4774698"/>
            <a:ext cx="9144000" cy="289217"/>
            <a:chOff x="0" y="4774698"/>
            <a:chExt cx="9144000" cy="289217"/>
          </a:xfrm>
          <a:solidFill>
            <a:schemeClr val="bg2"/>
          </a:solidFill>
        </p:grpSpPr>
        <p:sp>
          <p:nvSpPr>
            <p:cNvPr id="14" name="Rectangle 13">
              <a:extLst>
                <a:ext uri="{FF2B5EF4-FFF2-40B4-BE49-F238E27FC236}">
                  <a16:creationId xmlns:a16="http://schemas.microsoft.com/office/drawing/2014/main" id="{D9F33472-65F5-8249-A819-63D184349BAD}"/>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5" name="Right Triangle 14">
              <a:extLst>
                <a:ext uri="{FF2B5EF4-FFF2-40B4-BE49-F238E27FC236}">
                  <a16:creationId xmlns:a16="http://schemas.microsoft.com/office/drawing/2014/main" id="{296ED723-6154-9843-9E4E-DD8E188E1F02}"/>
                </a:ext>
              </a:extLst>
            </p:cNvPr>
            <p:cNvSpPr/>
            <p:nvPr userDrawn="1"/>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Tree>
    <p:extLst>
      <p:ext uri="{BB962C8B-B14F-4D97-AF65-F5344CB8AC3E}">
        <p14:creationId xmlns:p14="http://schemas.microsoft.com/office/powerpoint/2010/main" val="393316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ay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A1161-4F71-3D49-B447-5988CD0A7DA4}"/>
              </a:ext>
            </a:extLst>
          </p:cNvPr>
          <p:cNvSpPr txBox="1"/>
          <p:nvPr userDrawn="1"/>
        </p:nvSpPr>
        <p:spPr>
          <a:xfrm>
            <a:off x="8737044" y="4845329"/>
            <a:ext cx="369133" cy="253916"/>
          </a:xfrm>
          <a:prstGeom prst="rect">
            <a:avLst/>
          </a:prstGeom>
          <a:noFill/>
        </p:spPr>
        <p:txBody>
          <a:bodyPr wrap="square" rtlCol="0">
            <a:spAutoFit/>
          </a:bodyPr>
          <a:lstStyle/>
          <a:p>
            <a:fld id="{6625A8D5-DBAF-8845-9299-98FFBA23C9BF}" type="slidenum">
              <a:rPr lang="en-US" sz="1050" smtClean="0">
                <a:solidFill>
                  <a:schemeClr val="tx2"/>
                </a:solidFill>
                <a:latin typeface="Arial" panose="020B0604020202020204" pitchFamily="34" charset="0"/>
                <a:cs typeface="Arial" panose="020B0604020202020204" pitchFamily="34" charset="0"/>
              </a:rPr>
              <a:pPr/>
              <a:t>‹#›</a:t>
            </a:fld>
            <a:endParaRPr lang="en-US" sz="1050" dirty="0">
              <a:solidFill>
                <a:schemeClr val="tx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AF9A9C3-3E01-EA40-AED8-6F538928103C}"/>
              </a:ext>
            </a:extLst>
          </p:cNvPr>
          <p:cNvPicPr>
            <a:picLocks noChangeAspect="1"/>
          </p:cNvPicPr>
          <p:nvPr userDrawn="1"/>
        </p:nvPicPr>
        <p:blipFill rotWithShape="1">
          <a:blip r:embed="rId2"/>
          <a:srcRect r="50000"/>
          <a:stretch/>
        </p:blipFill>
        <p:spPr>
          <a:xfrm>
            <a:off x="7927040" y="4863266"/>
            <a:ext cx="400532" cy="194958"/>
          </a:xfrm>
          <a:prstGeom prst="rect">
            <a:avLst/>
          </a:prstGeom>
        </p:spPr>
      </p:pic>
      <p:sp>
        <p:nvSpPr>
          <p:cNvPr id="11" name="Text Placeholder 9">
            <a:extLst>
              <a:ext uri="{FF2B5EF4-FFF2-40B4-BE49-F238E27FC236}">
                <a16:creationId xmlns:a16="http://schemas.microsoft.com/office/drawing/2014/main" id="{E0B26E3F-CBC5-0247-97AE-28C578E83C71}"/>
              </a:ext>
            </a:extLst>
          </p:cNvPr>
          <p:cNvSpPr>
            <a:spLocks noGrp="1"/>
          </p:cNvSpPr>
          <p:nvPr>
            <p:ph type="body" sz="quarter" idx="14" hasCustomPrompt="1"/>
          </p:nvPr>
        </p:nvSpPr>
        <p:spPr>
          <a:xfrm>
            <a:off x="243802" y="420687"/>
            <a:ext cx="8379204" cy="3829439"/>
          </a:xfrm>
          <a:prstGeom prst="rect">
            <a:avLst/>
          </a:prstGeom>
        </p:spPr>
        <p:txBody>
          <a:bodyPr/>
          <a:lstStyle>
            <a:lvl1pPr marL="0" marR="0" indent="0" algn="l" defTabSz="685800" rtl="0" eaLnBrk="1" fontAlgn="auto" latinLnBrk="0" hangingPunct="0">
              <a:lnSpc>
                <a:spcPct val="150000"/>
              </a:lnSpc>
              <a:spcBef>
                <a:spcPts val="0"/>
              </a:spcBef>
              <a:spcAft>
                <a:spcPts val="0"/>
              </a:spcAft>
              <a:buClrTx/>
              <a:buSzTx/>
              <a:buFont typeface="Arial" panose="020B0604020202020204" pitchFamily="34" charset="0"/>
              <a:buNone/>
              <a:tabLst/>
              <a:defRPr sz="2800" baseline="0">
                <a:latin typeface="Arial" panose="020B0604020202020204" pitchFamily="34" charset="0"/>
              </a:defRPr>
            </a:lvl1pPr>
            <a:lvl2pPr>
              <a:buNone/>
              <a:defRPr/>
            </a:lvl2pPr>
            <a:lvl3pPr>
              <a:buNone/>
              <a:defRPr/>
            </a:lvl3pPr>
            <a:lvl4pPr>
              <a:buNone/>
              <a:defRPr/>
            </a:lvl4pPr>
            <a:lvl5pPr>
              <a:buNone/>
              <a:defRPr/>
            </a:lvl5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5" name="Group 14">
            <a:extLst>
              <a:ext uri="{FF2B5EF4-FFF2-40B4-BE49-F238E27FC236}">
                <a16:creationId xmlns:a16="http://schemas.microsoft.com/office/drawing/2014/main" id="{B4549D79-BC67-FE4F-8F17-1D6E6081354B}"/>
              </a:ext>
            </a:extLst>
          </p:cNvPr>
          <p:cNvGrpSpPr/>
          <p:nvPr userDrawn="1"/>
        </p:nvGrpSpPr>
        <p:grpSpPr>
          <a:xfrm>
            <a:off x="0" y="4774698"/>
            <a:ext cx="9144000" cy="289217"/>
            <a:chOff x="0" y="4774698"/>
            <a:chExt cx="9144000" cy="289217"/>
          </a:xfrm>
          <a:solidFill>
            <a:schemeClr val="accent3"/>
          </a:solidFill>
        </p:grpSpPr>
        <p:sp>
          <p:nvSpPr>
            <p:cNvPr id="16" name="Rectangle 15">
              <a:extLst>
                <a:ext uri="{FF2B5EF4-FFF2-40B4-BE49-F238E27FC236}">
                  <a16:creationId xmlns:a16="http://schemas.microsoft.com/office/drawing/2014/main" id="{FC87542C-7242-FA4C-A2DA-A68A513178A3}"/>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7" name="Right Triangle 16">
              <a:extLst>
                <a:ext uri="{FF2B5EF4-FFF2-40B4-BE49-F238E27FC236}">
                  <a16:creationId xmlns:a16="http://schemas.microsoft.com/office/drawing/2014/main" id="{10A53183-4A2E-854E-8CB5-1016426315C3}"/>
                </a:ext>
              </a:extLst>
            </p:cNvPr>
            <p:cNvSpPr/>
            <p:nvPr userDrawn="1"/>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Tree>
    <p:extLst>
      <p:ext uri="{BB962C8B-B14F-4D97-AF65-F5344CB8AC3E}">
        <p14:creationId xmlns:p14="http://schemas.microsoft.com/office/powerpoint/2010/main" val="307906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619915"/>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712" r:id="rId1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170703"/>
      </p:ext>
    </p:extLst>
  </p:cSld>
  <p:clrMap bg1="lt1" tx1="dk1" bg2="lt2" tx2="dk2" accent1="accent1" accent2="accent2" accent3="accent3" accent4="accent4" accent5="accent5" accent6="accent6" hlink="hlink" folHlink="folHlink"/>
  <p:sldLayoutIdLst>
    <p:sldLayoutId id="2147483710" r:id="rId1"/>
    <p:sldLayoutId id="2147483711"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754784"/>
      </p:ext>
    </p:extLst>
  </p:cSld>
  <p:clrMap bg1="lt1" tx1="dk1" bg2="lt2" tx2="dk2" accent1="accent1" accent2="accent2" accent3="accent3" accent4="accent4" accent5="accent5" accent6="accent6" hlink="hlink" folHlink="folHlink"/>
  <p:sldLayoutIdLst>
    <p:sldLayoutId id="2147483672" r:id="rId1"/>
    <p:sldLayoutId id="2147483688" r:id="rId2"/>
    <p:sldLayoutId id="2147483689" r:id="rId3"/>
    <p:sldLayoutId id="2147483691" r:id="rId4"/>
    <p:sldLayoutId id="2147483690" r:id="rId5"/>
    <p:sldLayoutId id="2147483673" r:id="rId6"/>
    <p:sldLayoutId id="2147483676"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50E410-204E-4FFF-9EAA-57B7A12CFC40}"/>
              </a:ext>
            </a:extLst>
          </p:cNvPr>
          <p:cNvSpPr>
            <a:spLocks noGrp="1"/>
          </p:cNvSpPr>
          <p:nvPr>
            <p:ph type="body" sz="quarter" idx="11"/>
          </p:nvPr>
        </p:nvSpPr>
        <p:spPr/>
        <p:txBody>
          <a:bodyPr/>
          <a:lstStyle/>
          <a:p>
            <a:r>
              <a:rPr lang="en-US" dirty="0"/>
              <a:t>Dr. Erick Martins Ratamero</a:t>
            </a:r>
          </a:p>
          <a:p>
            <a:r>
              <a:rPr lang="en-US" dirty="0"/>
              <a:t>From Images to Knowledge– 05/09/22</a:t>
            </a:r>
          </a:p>
        </p:txBody>
      </p:sp>
      <p:sp>
        <p:nvSpPr>
          <p:cNvPr id="3" name="Text Placeholder 2">
            <a:extLst>
              <a:ext uri="{FF2B5EF4-FFF2-40B4-BE49-F238E27FC236}">
                <a16:creationId xmlns:a16="http://schemas.microsoft.com/office/drawing/2014/main" id="{8AB80468-2EBD-4DF7-93CB-24D3BD727066}"/>
              </a:ext>
            </a:extLst>
          </p:cNvPr>
          <p:cNvSpPr>
            <a:spLocks noGrp="1"/>
          </p:cNvSpPr>
          <p:nvPr>
            <p:ph type="body" sz="quarter" idx="12"/>
          </p:nvPr>
        </p:nvSpPr>
        <p:spPr>
          <a:xfrm>
            <a:off x="509477" y="1226344"/>
            <a:ext cx="8125044" cy="2690812"/>
          </a:xfrm>
        </p:spPr>
        <p:txBody>
          <a:bodyPr/>
          <a:lstStyle/>
          <a:p>
            <a:r>
              <a:rPr lang="en-US" sz="5400" dirty="0"/>
              <a:t>ezomero – connecting Python with OMERO</a:t>
            </a:r>
          </a:p>
          <a:p>
            <a:endParaRPr lang="en-US" sz="4000" dirty="0"/>
          </a:p>
        </p:txBody>
      </p:sp>
    </p:spTree>
    <p:extLst>
      <p:ext uri="{BB962C8B-B14F-4D97-AF65-F5344CB8AC3E}">
        <p14:creationId xmlns:p14="http://schemas.microsoft.com/office/powerpoint/2010/main" val="1142836469"/>
      </p:ext>
    </p:extLst>
  </p:cSld>
  <p:clrMapOvr>
    <a:masterClrMapping/>
  </p:clrMapOvr>
  <mc:AlternateContent xmlns:mc="http://schemas.openxmlformats.org/markup-compatibility/2006" xmlns:p14="http://schemas.microsoft.com/office/powerpoint/2010/main">
    <mc:Choice Requires="p14">
      <p:transition spd="slow" p14:dur="2000" advTm="27548"/>
    </mc:Choice>
    <mc:Fallback xmlns="">
      <p:transition spd="slow" advTm="2754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A5BF8E-31B6-4218-83F5-22CEEA5B30B3}"/>
              </a:ext>
            </a:extLst>
          </p:cNvPr>
          <p:cNvSpPr>
            <a:spLocks noGrp="1"/>
          </p:cNvSpPr>
          <p:nvPr>
            <p:ph type="body" sz="quarter" idx="12"/>
          </p:nvPr>
        </p:nvSpPr>
        <p:spPr>
          <a:xfrm>
            <a:off x="2458778" y="4873270"/>
            <a:ext cx="5119595" cy="145424"/>
          </a:xfrm>
        </p:spPr>
        <p:txBody>
          <a:bodyPr/>
          <a:lstStyle/>
          <a:p>
            <a:r>
              <a:rPr lang="en-US" sz="1050" dirty="0"/>
              <a:t>ezomero – connecting Python with OMERO</a:t>
            </a:r>
          </a:p>
        </p:txBody>
      </p:sp>
      <p:sp>
        <p:nvSpPr>
          <p:cNvPr id="5" name="Text Placeholder 4">
            <a:extLst>
              <a:ext uri="{FF2B5EF4-FFF2-40B4-BE49-F238E27FC236}">
                <a16:creationId xmlns:a16="http://schemas.microsoft.com/office/drawing/2014/main" id="{6581BD42-648D-4A14-B1F2-2A23CC65DACA}"/>
              </a:ext>
            </a:extLst>
          </p:cNvPr>
          <p:cNvSpPr>
            <a:spLocks noGrp="1"/>
          </p:cNvSpPr>
          <p:nvPr>
            <p:ph type="body" sz="quarter" idx="14"/>
          </p:nvPr>
        </p:nvSpPr>
        <p:spPr>
          <a:xfrm>
            <a:off x="243802" y="0"/>
            <a:ext cx="8379204" cy="3829439"/>
          </a:xfrm>
        </p:spPr>
        <p:txBody>
          <a:bodyPr/>
          <a:lstStyle/>
          <a:p>
            <a:r>
              <a:rPr lang="en-US" dirty="0"/>
              <a:t>What is OMERO?</a:t>
            </a:r>
          </a:p>
        </p:txBody>
      </p:sp>
      <p:pic>
        <p:nvPicPr>
          <p:cNvPr id="7" name="Picture 6">
            <a:extLst>
              <a:ext uri="{FF2B5EF4-FFF2-40B4-BE49-F238E27FC236}">
                <a16:creationId xmlns:a16="http://schemas.microsoft.com/office/drawing/2014/main" id="{B6CE56FE-6FCB-41AD-A4D8-C8A38A9A63B3}"/>
              </a:ext>
            </a:extLst>
          </p:cNvPr>
          <p:cNvPicPr>
            <a:picLocks noChangeAspect="1"/>
          </p:cNvPicPr>
          <p:nvPr/>
        </p:nvPicPr>
        <p:blipFill>
          <a:blip r:embed="rId3"/>
          <a:stretch>
            <a:fillRect/>
          </a:stretch>
        </p:blipFill>
        <p:spPr>
          <a:xfrm>
            <a:off x="1135424" y="699521"/>
            <a:ext cx="6595960" cy="3744458"/>
          </a:xfrm>
          <a:prstGeom prst="rect">
            <a:avLst/>
          </a:prstGeom>
        </p:spPr>
      </p:pic>
      <p:sp>
        <p:nvSpPr>
          <p:cNvPr id="8" name="TextBox 7">
            <a:extLst>
              <a:ext uri="{FF2B5EF4-FFF2-40B4-BE49-F238E27FC236}">
                <a16:creationId xmlns:a16="http://schemas.microsoft.com/office/drawing/2014/main" id="{7B89B2F7-4B54-4208-8CEB-2E44CE6CCE47}"/>
              </a:ext>
            </a:extLst>
          </p:cNvPr>
          <p:cNvSpPr txBox="1"/>
          <p:nvPr/>
        </p:nvSpPr>
        <p:spPr>
          <a:xfrm>
            <a:off x="5772538" y="4405849"/>
            <a:ext cx="3122645" cy="246221"/>
          </a:xfrm>
          <a:prstGeom prst="rect">
            <a:avLst/>
          </a:prstGeom>
          <a:noFill/>
        </p:spPr>
        <p:txBody>
          <a:bodyPr wrap="square" rtlCol="0">
            <a:spAutoFit/>
          </a:bodyPr>
          <a:lstStyle/>
          <a:p>
            <a:r>
              <a:rPr lang="en-US" sz="1000" dirty="0"/>
              <a:t>Image courtesy of the OME team</a:t>
            </a:r>
          </a:p>
        </p:txBody>
      </p:sp>
    </p:spTree>
    <p:extLst>
      <p:ext uri="{BB962C8B-B14F-4D97-AF65-F5344CB8AC3E}">
        <p14:creationId xmlns:p14="http://schemas.microsoft.com/office/powerpoint/2010/main" val="133696124"/>
      </p:ext>
    </p:extLst>
  </p:cSld>
  <p:clrMapOvr>
    <a:masterClrMapping/>
  </p:clrMapOvr>
  <mc:AlternateContent xmlns:mc="http://schemas.openxmlformats.org/markup-compatibility/2006" xmlns:p14="http://schemas.microsoft.com/office/powerpoint/2010/main">
    <mc:Choice Requires="p14">
      <p:transition spd="slow" p14:dur="2000" advTm="27271"/>
    </mc:Choice>
    <mc:Fallback xmlns="">
      <p:transition spd="slow" advTm="27271"/>
    </mc:Fallback>
  </mc:AlternateContent>
  <p:extLst>
    <p:ext uri="{3A86A75C-4F4B-4683-9AE1-C65F6400EC91}">
      <p14:laserTraceLst xmlns:p14="http://schemas.microsoft.com/office/powerpoint/2010/main">
        <p14:tracePtLst>
          <p14:tracePt t="5852" x="36513" y="147638"/>
          <p14:tracePt t="5860" x="36513" y="273050"/>
          <p14:tracePt t="5868" x="36513" y="388938"/>
          <p14:tracePt t="5876" x="36513" y="493713"/>
          <p14:tracePt t="5884" x="36513" y="577850"/>
          <p14:tracePt t="5892" x="36513" y="650875"/>
          <p14:tracePt t="5900" x="47625" y="730250"/>
          <p14:tracePt t="5908" x="73025" y="787400"/>
          <p14:tracePt t="5916" x="109538" y="855663"/>
          <p14:tracePt t="5924" x="157163" y="919163"/>
          <p14:tracePt t="5932" x="204788" y="960438"/>
          <p14:tracePt t="5940" x="252413" y="1008063"/>
          <p14:tracePt t="5948" x="304800" y="1044575"/>
          <p14:tracePt t="5956" x="357188" y="1085850"/>
          <p14:tracePt t="5964" x="398463" y="1117600"/>
          <p14:tracePt t="5972" x="461963" y="1160463"/>
          <p14:tracePt t="5980" x="519113" y="1201738"/>
          <p14:tracePt t="5988" x="609600" y="1265238"/>
          <p14:tracePt t="5996" x="692150" y="1322388"/>
          <p14:tracePt t="6004" x="792163" y="1374775"/>
          <p14:tracePt t="6012" x="912813" y="1427163"/>
          <p14:tracePt t="6020" x="1017588" y="1474788"/>
          <p14:tracePt t="6028" x="1123950" y="1522413"/>
          <p14:tracePt t="6036" x="1233488" y="1563688"/>
          <p14:tracePt t="6044" x="1322388" y="1611313"/>
          <p14:tracePt t="6052" x="1443038" y="1658938"/>
          <p14:tracePt t="6060" x="1574800" y="1704975"/>
          <p14:tracePt t="6068" x="1736725" y="1779588"/>
          <p14:tracePt t="6076" x="1889125" y="1847850"/>
          <p14:tracePt t="6084" x="2078038" y="1916113"/>
          <p14:tracePt t="6092" x="2220913" y="1957388"/>
          <p14:tracePt t="6100" x="2378075" y="2000250"/>
          <p14:tracePt t="6108" x="2551113" y="2057400"/>
          <p14:tracePt t="6116" x="2676525" y="2089150"/>
          <p14:tracePt t="6124" x="2819400" y="2130425"/>
          <p14:tracePt t="6132" x="2917825" y="2157413"/>
          <p14:tracePt t="6140" x="2981325" y="2173288"/>
          <p14:tracePt t="6148" x="3033713" y="2193925"/>
          <p14:tracePt t="6156" x="3070225" y="2205038"/>
          <p14:tracePt t="6164" x="3101975" y="2214563"/>
          <p14:tracePt t="6172" x="3117850" y="2214563"/>
          <p14:tracePt t="6180" x="3133725" y="2219325"/>
          <p14:tracePt t="6188" x="3149600" y="2225675"/>
          <p14:tracePt t="6196" x="3181350" y="2235200"/>
          <p14:tracePt t="6204" x="3217863" y="2246313"/>
          <p14:tracePt t="6212" x="3233738" y="2251075"/>
          <p14:tracePt t="6220" x="3254375" y="2251075"/>
          <p14:tracePt t="6236" x="3259138" y="2251075"/>
          <p14:tracePt t="6380" x="3270250" y="2251075"/>
          <p14:tracePt t="6388" x="3297238" y="2251075"/>
          <p14:tracePt t="6396" x="3327400" y="2246313"/>
          <p14:tracePt t="6404" x="3375025" y="2241550"/>
          <p14:tracePt t="6412" x="3432175" y="2241550"/>
          <p14:tracePt t="6420" x="3495675" y="2241550"/>
          <p14:tracePt t="6428" x="3559175" y="2241550"/>
          <p14:tracePt t="6436" x="3611563" y="2241550"/>
          <p14:tracePt t="6444" x="3668713" y="2241550"/>
          <p14:tracePt t="6452" x="3711575" y="2241550"/>
          <p14:tracePt t="6460" x="3768725" y="2251075"/>
          <p14:tracePt t="6468" x="3825875" y="2262188"/>
          <p14:tracePt t="6476" x="3889375" y="2282825"/>
          <p14:tracePt t="6484" x="3952875" y="2293938"/>
          <p14:tracePt t="6492" x="4016375" y="2303463"/>
          <p14:tracePt t="6500" x="4089400" y="2330450"/>
          <p14:tracePt t="6508" x="4151313" y="2341563"/>
          <p14:tracePt t="6516" x="4225925" y="2351088"/>
          <p14:tracePt t="6524" x="4294188" y="2362200"/>
          <p14:tracePt t="6532" x="4356100" y="2366963"/>
          <p14:tracePt t="6540" x="4419600" y="2378075"/>
          <p14:tracePt t="6548" x="4476750" y="2387600"/>
          <p14:tracePt t="6556" x="4524375" y="2393950"/>
          <p14:tracePt t="6564" x="4560888" y="2398713"/>
          <p14:tracePt t="6572" x="4583113" y="2398713"/>
          <p14:tracePt t="6580" x="4592638" y="2398713"/>
          <p14:tracePt t="6588" x="4603750" y="2398713"/>
          <p14:tracePt t="6900" x="4624388" y="2387600"/>
          <p14:tracePt t="6908" x="4635500" y="2378075"/>
          <p14:tracePt t="6916" x="4651375" y="2371725"/>
          <p14:tracePt t="6924" x="4656138" y="2371725"/>
          <p14:tracePt t="6932" x="4672013" y="2366963"/>
          <p14:tracePt t="6940" x="4692650" y="2351088"/>
          <p14:tracePt t="6948" x="4729163" y="2335213"/>
          <p14:tracePt t="6956" x="4772025" y="2319338"/>
          <p14:tracePt t="6964" x="4813300" y="2309813"/>
          <p14:tracePt t="6972" x="4865688" y="2298700"/>
          <p14:tracePt t="6980" x="4929188" y="2287588"/>
          <p14:tracePt t="6988" x="4970463" y="2273300"/>
          <p14:tracePt t="6996" x="5022850" y="2257425"/>
          <p14:tracePt t="7004" x="5060950" y="2246313"/>
          <p14:tracePt t="7012" x="5118100" y="2230438"/>
          <p14:tracePt t="7020" x="5170488" y="2219325"/>
          <p14:tracePt t="7028" x="5233988" y="2198688"/>
          <p14:tracePt t="7036" x="5295900" y="2182813"/>
          <p14:tracePt t="7044" x="5364163" y="2166938"/>
          <p14:tracePt t="7052" x="5448300" y="2141538"/>
          <p14:tracePt t="7060" x="5537200" y="2114550"/>
          <p14:tracePt t="7068" x="5653088" y="2073275"/>
          <p14:tracePt t="7076" x="5800725" y="2025650"/>
          <p14:tracePt t="7084" x="5946775" y="1952625"/>
          <p14:tracePt t="7092" x="6119813" y="1909763"/>
          <p14:tracePt t="7100" x="6294438" y="1836738"/>
          <p14:tracePt t="7108" x="6467475" y="1779588"/>
          <p14:tracePt t="7116" x="6650038" y="1727200"/>
          <p14:tracePt t="7124" x="6850063" y="1679575"/>
          <p14:tracePt t="7132" x="7034213" y="1622425"/>
          <p14:tracePt t="7140" x="7232650" y="1563688"/>
          <p14:tracePt t="7148" x="7391400" y="1522413"/>
          <p14:tracePt t="7156" x="7532688" y="1479550"/>
          <p14:tracePt t="7164" x="7664450" y="1447800"/>
          <p14:tracePt t="7172" x="7762875" y="1417638"/>
          <p14:tracePt t="7180" x="7821613" y="1395413"/>
          <p14:tracePt t="7188" x="7889875" y="1381125"/>
          <p14:tracePt t="7196" x="7935913" y="1365250"/>
          <p14:tracePt t="7204" x="7974013" y="1354138"/>
          <p14:tracePt t="7212" x="7999413" y="1354138"/>
          <p14:tracePt t="7220" x="8031163" y="1349375"/>
          <p14:tracePt t="7228" x="8062913" y="1338263"/>
          <p14:tracePt t="7236" x="8094663" y="1338263"/>
          <p14:tracePt t="7244" x="8126413" y="1333500"/>
          <p14:tracePt t="7252" x="8151813" y="1333500"/>
          <p14:tracePt t="7260" x="8183563" y="1333500"/>
          <p14:tracePt t="7268" x="8220075" y="1333500"/>
          <p14:tracePt t="7276" x="8247063" y="1333500"/>
          <p14:tracePt t="7284" x="8267700" y="1333500"/>
          <p14:tracePt t="7292" x="8283575" y="1333500"/>
          <p14:tracePt t="7300" x="8304213" y="1333500"/>
          <p14:tracePt t="7308" x="8320088" y="1333500"/>
          <p14:tracePt t="7316" x="8335963" y="1333500"/>
          <p14:tracePt t="7324" x="8345488" y="1338263"/>
          <p14:tracePt t="7332" x="8361363" y="1343025"/>
          <p14:tracePt t="7340" x="8377238" y="1349375"/>
          <p14:tracePt t="7348" x="8383588" y="1354138"/>
          <p14:tracePt t="7356" x="8388350" y="1358900"/>
          <p14:tracePt t="7372" x="8388350" y="1370013"/>
          <p14:tracePt t="7380" x="8388350" y="1385888"/>
          <p14:tracePt t="7388" x="8388350" y="1401763"/>
          <p14:tracePt t="7396" x="8388350" y="1411288"/>
          <p14:tracePt t="7404" x="8388350" y="1433513"/>
          <p14:tracePt t="7412" x="8388350" y="1443038"/>
          <p14:tracePt t="7420" x="8388350" y="1458913"/>
          <p14:tracePt t="7428" x="8388350" y="1470025"/>
          <p14:tracePt t="7436" x="8388350" y="1474788"/>
          <p14:tracePt t="7444" x="8388350" y="1479550"/>
          <p14:tracePt t="7468" x="8388350" y="1485900"/>
          <p14:tracePt t="7500" x="8383588" y="1490663"/>
          <p14:tracePt t="7517" x="8377238" y="1490663"/>
          <p14:tracePt t="7524" x="8372475" y="1490663"/>
          <p14:tracePt t="7532" x="8367713" y="1490663"/>
          <p14:tracePt t="7540" x="8351838" y="1495425"/>
          <p14:tracePt t="7548" x="8340725" y="1501775"/>
          <p14:tracePt t="7556" x="8329613" y="1506538"/>
          <p14:tracePt t="7564" x="8320088" y="1516063"/>
          <p14:tracePt t="7572" x="8315325" y="1522413"/>
          <p14:tracePt t="7580" x="8308975" y="1527175"/>
          <p14:tracePt t="7588" x="8304213" y="1527175"/>
          <p14:tracePt t="7596" x="8304213" y="1531938"/>
          <p14:tracePt t="7604" x="8304213" y="1538288"/>
          <p14:tracePt t="7612" x="8304213" y="1543050"/>
          <p14:tracePt t="7620" x="8304213" y="1554163"/>
          <p14:tracePt t="7636" x="8304213" y="1563688"/>
          <p14:tracePt t="7644" x="8304213" y="1570038"/>
          <p14:tracePt t="7652" x="8304213" y="1574800"/>
          <p14:tracePt t="7660" x="8304213" y="1584325"/>
          <p14:tracePt t="7668" x="8304213" y="1595438"/>
          <p14:tracePt t="7676" x="8293100" y="1616075"/>
          <p14:tracePt t="7684" x="8288338" y="1631950"/>
          <p14:tracePt t="7692" x="8283575" y="1647825"/>
          <p14:tracePt t="7700" x="8283575" y="1668463"/>
          <p14:tracePt t="7708" x="8277225" y="1690688"/>
          <p14:tracePt t="7716" x="8272463" y="1727200"/>
          <p14:tracePt t="7724" x="8262938" y="1763713"/>
          <p14:tracePt t="7732" x="8251825" y="1795463"/>
          <p14:tracePt t="7740" x="8240713" y="1836738"/>
          <p14:tracePt t="7748" x="8231188" y="1873250"/>
          <p14:tracePt t="7756" x="8215313" y="1920875"/>
          <p14:tracePt t="7764" x="8199438" y="1952625"/>
          <p14:tracePt t="7772" x="8183563" y="1984375"/>
          <p14:tracePt t="7780" x="8167688" y="2009775"/>
          <p14:tracePt t="7788" x="8151813" y="2030413"/>
          <p14:tracePt t="7796" x="8140700" y="2046288"/>
          <p14:tracePt t="7804" x="8120063" y="2068513"/>
          <p14:tracePt t="7812" x="8110538" y="2078038"/>
          <p14:tracePt t="7820" x="8099425" y="2089150"/>
          <p14:tracePt t="7828" x="8078788" y="2093913"/>
          <p14:tracePt t="7836" x="8062913" y="2098675"/>
          <p14:tracePt t="7844" x="8047038" y="2105025"/>
          <p14:tracePt t="7852" x="8020050" y="2114550"/>
          <p14:tracePt t="7860" x="7994650" y="2114550"/>
          <p14:tracePt t="7868" x="7974013" y="2120900"/>
          <p14:tracePt t="7876" x="7947025" y="2125663"/>
          <p14:tracePt t="7885" x="7910513" y="2125663"/>
          <p14:tracePt t="7892" x="7889875" y="2125663"/>
          <p14:tracePt t="7900" x="7862888" y="2125663"/>
          <p14:tracePt t="7908" x="7831138" y="2125663"/>
          <p14:tracePt t="7916" x="7810500" y="2125663"/>
          <p14:tracePt t="7924" x="7785100" y="2125663"/>
          <p14:tracePt t="7932" x="7769225" y="2125663"/>
          <p14:tracePt t="7940" x="7753350" y="2125663"/>
          <p14:tracePt t="7948" x="7732713" y="2125663"/>
          <p14:tracePt t="7956" x="7700963" y="2125663"/>
          <p14:tracePt t="7964" x="7685088" y="2130425"/>
          <p14:tracePt t="7972" x="7664450" y="2136775"/>
          <p14:tracePt t="7980" x="7632700" y="2141538"/>
          <p14:tracePt t="7988" x="7605713" y="2152650"/>
          <p14:tracePt t="7996" x="7589838" y="2157413"/>
          <p14:tracePt t="8004" x="7564438" y="2173288"/>
          <p14:tracePt t="8012" x="7543800" y="2189163"/>
          <p14:tracePt t="8020" x="7532688" y="2198688"/>
          <p14:tracePt t="8028" x="7521575" y="2209800"/>
          <p14:tracePt t="8036" x="7512050" y="2225675"/>
          <p14:tracePt t="8044" x="7500938" y="2230438"/>
          <p14:tracePt t="8052" x="7496175" y="2246313"/>
          <p14:tracePt t="8060" x="7496175" y="2251075"/>
          <p14:tracePt t="8069" x="7489825" y="2262188"/>
          <p14:tracePt t="8076" x="7480300" y="2273300"/>
          <p14:tracePt t="8084" x="7480300" y="2278063"/>
          <p14:tracePt t="8092" x="7469188" y="2287588"/>
          <p14:tracePt t="8100" x="7464425" y="2298700"/>
          <p14:tracePt t="8108" x="7459663" y="2298700"/>
          <p14:tracePt t="8116" x="7448550" y="2303463"/>
          <p14:tracePt t="8124" x="7443788" y="2309813"/>
          <p14:tracePt t="8132" x="7437438" y="2309813"/>
          <p14:tracePt t="8140" x="7427913" y="2309813"/>
          <p14:tracePt t="8148" x="7412038" y="2309813"/>
          <p14:tracePt t="8156" x="7400925" y="2309813"/>
          <p14:tracePt t="8164" x="7391400" y="2309813"/>
          <p14:tracePt t="8172" x="7375525" y="2309813"/>
          <p14:tracePt t="8180" x="7364413" y="2309813"/>
          <p14:tracePt t="8188" x="7343775" y="2309813"/>
          <p14:tracePt t="8196" x="7327900" y="2309813"/>
          <p14:tracePt t="8204" x="7307263" y="2309813"/>
          <p14:tracePt t="8212" x="7291388" y="2309813"/>
          <p14:tracePt t="8220" x="7270750" y="2309813"/>
          <p14:tracePt t="8228" x="7239000" y="2293938"/>
          <p14:tracePt t="8236" x="7207250" y="2278063"/>
          <p14:tracePt t="8244" x="7191375" y="2262188"/>
          <p14:tracePt t="8252" x="7164388" y="2235200"/>
          <p14:tracePt t="8260" x="7143750" y="2225675"/>
          <p14:tracePt t="8268" x="7127875" y="2214563"/>
          <p14:tracePt t="8276" x="7102475" y="2189163"/>
          <p14:tracePt t="8284" x="7091363" y="2182813"/>
          <p14:tracePt t="8292" x="7075488" y="2162175"/>
          <p14:tracePt t="8644" x="7070725" y="2162175"/>
          <p14:tracePt t="8652" x="7065963" y="2162175"/>
          <p14:tracePt t="8660" x="7054850" y="2162175"/>
          <p14:tracePt t="8668" x="7038975" y="2166938"/>
          <p14:tracePt t="8676" x="7023100" y="2166938"/>
          <p14:tracePt t="8684" x="7002463" y="2173288"/>
          <p14:tracePt t="8692" x="6981825" y="2178050"/>
          <p14:tracePt t="8700" x="6945313" y="2182813"/>
          <p14:tracePt t="8708" x="6907213" y="2189163"/>
          <p14:tracePt t="8716" x="6870700" y="2189163"/>
          <p14:tracePt t="8724" x="6824663" y="2193925"/>
          <p14:tracePt t="8732" x="6770688" y="2198688"/>
          <p14:tracePt t="8740" x="6734175" y="2209800"/>
          <p14:tracePt t="8748" x="6692900" y="2214563"/>
          <p14:tracePt t="8756" x="6650038" y="2225675"/>
          <p14:tracePt t="8764" x="6608763" y="2241550"/>
          <p14:tracePt t="8772" x="6556375" y="2251075"/>
          <p14:tracePt t="8780" x="6503988" y="2262188"/>
          <p14:tracePt t="8788" x="6456363" y="2278063"/>
          <p14:tracePt t="8796" x="6399213" y="2298700"/>
          <p14:tracePt t="8804" x="6346825" y="2314575"/>
          <p14:tracePt t="8812" x="6288088" y="2330450"/>
          <p14:tracePt t="8820" x="6215063" y="2355850"/>
          <p14:tracePt t="8828" x="6162675" y="2366963"/>
          <p14:tracePt t="8836" x="6094413" y="2393950"/>
          <p14:tracePt t="8844" x="6046788" y="2403475"/>
          <p14:tracePt t="8852" x="5978525" y="2419350"/>
          <p14:tracePt t="8860" x="5937250" y="2435225"/>
          <p14:tracePt t="8868" x="5889625" y="2446338"/>
          <p14:tracePt t="8876" x="5837238" y="2462213"/>
          <p14:tracePt t="8886" x="5784850" y="2476500"/>
          <p14:tracePt t="8892" x="5741988" y="2492375"/>
          <p14:tracePt t="8900" x="5700713" y="2503488"/>
          <p14:tracePt t="8908" x="5664200" y="2514600"/>
          <p14:tracePt t="8916" x="5627688" y="2524125"/>
          <p14:tracePt t="8924" x="5595938" y="2535238"/>
          <p14:tracePt t="8932" x="5559425" y="2540000"/>
          <p14:tracePt t="8940" x="5527675" y="2551113"/>
          <p14:tracePt t="8948" x="5491163" y="2555875"/>
          <p14:tracePt t="8956" x="5453063" y="2560638"/>
          <p14:tracePt t="8964" x="5411788" y="2566988"/>
          <p14:tracePt t="8972" x="5370513" y="2566988"/>
          <p14:tracePt t="8980" x="5322888" y="2566988"/>
          <p14:tracePt t="8988" x="5264150" y="2566988"/>
          <p14:tracePt t="8996" x="5211763" y="2566988"/>
          <p14:tracePt t="9004" x="5159375" y="2566988"/>
          <p14:tracePt t="9012" x="5118100" y="2566988"/>
          <p14:tracePt t="9020" x="5070475" y="2560638"/>
          <p14:tracePt t="9028" x="5018088" y="2555875"/>
          <p14:tracePt t="9036" x="4976813" y="2540000"/>
          <p14:tracePt t="9044" x="4929188" y="2535238"/>
          <p14:tracePt t="9052" x="4876800" y="2530475"/>
          <p14:tracePt t="9060" x="4833938" y="2530475"/>
          <p14:tracePt t="9068" x="4792663" y="2530475"/>
          <p14:tracePt t="9076" x="4765675" y="2530475"/>
          <p14:tracePt t="9084" x="4740275" y="2524125"/>
          <p14:tracePt t="9092" x="4719638" y="2524125"/>
          <p14:tracePt t="9100" x="4703763" y="2519363"/>
          <p14:tracePt t="9108" x="4692650" y="2519363"/>
          <p14:tracePt t="9116" x="4681538" y="2514600"/>
          <p14:tracePt t="9124" x="4676775" y="2508250"/>
          <p14:tracePt t="9132" x="4672013" y="2508250"/>
          <p14:tracePt t="9140" x="4667250" y="2503488"/>
          <p14:tracePt t="9148" x="4660900" y="2498725"/>
          <p14:tracePt t="9156" x="4651375" y="2492375"/>
          <p14:tracePt t="9164" x="4651375" y="2487613"/>
          <p14:tracePt t="9172" x="4640263" y="2482850"/>
          <p14:tracePt t="9180" x="4629150" y="2482850"/>
          <p14:tracePt t="9188" x="4624388" y="2482850"/>
          <p14:tracePt t="9196" x="4613275" y="2482850"/>
          <p14:tracePt t="9204" x="4598988" y="2482850"/>
          <p14:tracePt t="9212" x="4587875" y="2492375"/>
          <p14:tracePt t="9220" x="4572000" y="2508250"/>
          <p14:tracePt t="9228" x="4556125" y="2544763"/>
          <p14:tracePt t="9236" x="4545013" y="2582863"/>
          <p14:tracePt t="9244" x="4540250" y="2628900"/>
          <p14:tracePt t="9252" x="4530725" y="2671763"/>
          <p14:tracePt t="9260" x="4530725" y="2708275"/>
          <p14:tracePt t="9268" x="4524375" y="2733675"/>
          <p14:tracePt t="9276" x="4524375" y="2765425"/>
          <p14:tracePt t="9284" x="4524375" y="2787650"/>
          <p14:tracePt t="9292" x="4524375" y="2801938"/>
          <p14:tracePt t="9300" x="4524375" y="2824163"/>
          <p14:tracePt t="9308" x="4524375" y="2828925"/>
          <p14:tracePt t="9316" x="4524375" y="2844800"/>
          <p14:tracePt t="9324" x="4530725" y="2855913"/>
          <p14:tracePt t="9332" x="4540250" y="2865438"/>
          <p14:tracePt t="9340" x="4545013" y="2876550"/>
          <p14:tracePt t="9348" x="4556125" y="2881313"/>
          <p14:tracePt t="9356" x="4556125" y="2886075"/>
          <p14:tracePt t="9364" x="4560888" y="2886075"/>
          <p14:tracePt t="9372" x="4560888" y="2892425"/>
          <p14:tracePt t="9380" x="4567238" y="2897188"/>
          <p14:tracePt t="9444" x="4576763" y="2897188"/>
          <p14:tracePt t="9452" x="4587875" y="2876550"/>
          <p14:tracePt t="9460" x="4598988" y="2833688"/>
          <p14:tracePt t="9468" x="4619625" y="2781300"/>
          <p14:tracePt t="9476" x="4629150" y="2719388"/>
          <p14:tracePt t="9484" x="4640263" y="2628900"/>
          <p14:tracePt t="9492" x="4645025" y="2540000"/>
          <p14:tracePt t="9500" x="4645025" y="2424113"/>
          <p14:tracePt t="9508" x="4645025" y="2355850"/>
          <p14:tracePt t="9516" x="4645025" y="2293938"/>
          <p14:tracePt t="9524" x="4645025" y="2225675"/>
          <p14:tracePt t="9532" x="4645025" y="2182813"/>
          <p14:tracePt t="9540" x="4645025" y="2125663"/>
          <p14:tracePt t="9548" x="4635500" y="2084388"/>
          <p14:tracePt t="9556" x="4624388" y="2036763"/>
          <p14:tracePt t="9564" x="4613275" y="2000250"/>
          <p14:tracePt t="9572" x="4598988" y="1962150"/>
          <p14:tracePt t="9580" x="4583113" y="1920875"/>
          <p14:tracePt t="9588" x="4567238" y="1884363"/>
          <p14:tracePt t="9596" x="4545013" y="1836738"/>
          <p14:tracePt t="9604" x="4530725" y="1800225"/>
          <p14:tracePt t="9612" x="4508500" y="1768475"/>
          <p14:tracePt t="9621" x="4487863" y="1743075"/>
          <p14:tracePt t="9628" x="4483100" y="1731963"/>
          <p14:tracePt t="9637" x="4476750" y="1727200"/>
          <p14:tracePt t="9700" x="4471988" y="1736725"/>
          <p14:tracePt t="9708" x="4467225" y="1773238"/>
          <p14:tracePt t="9716" x="4462463" y="1820863"/>
          <p14:tracePt t="9724" x="4456113" y="1873250"/>
          <p14:tracePt t="9732" x="4451350" y="1925638"/>
          <p14:tracePt t="9740" x="4451350" y="1978025"/>
          <p14:tracePt t="9748" x="4451350" y="2041525"/>
          <p14:tracePt t="9756" x="4451350" y="2098675"/>
          <p14:tracePt t="9764" x="4451350" y="2157413"/>
          <p14:tracePt t="9772" x="4451350" y="2198688"/>
          <p14:tracePt t="9780" x="4456113" y="2235200"/>
          <p14:tracePt t="9788" x="4462463" y="2278063"/>
          <p14:tracePt t="9796" x="4467225" y="2319338"/>
          <p14:tracePt t="9804" x="4471988" y="2355850"/>
          <p14:tracePt t="9812" x="4483100" y="2393950"/>
          <p14:tracePt t="9820" x="4487863" y="2419350"/>
          <p14:tracePt t="9828" x="4492625" y="2446338"/>
          <p14:tracePt t="9836" x="4503738" y="2462213"/>
          <p14:tracePt t="9844" x="4503738" y="2471738"/>
          <p14:tracePt t="9852" x="4503738" y="2476500"/>
          <p14:tracePt t="9868" x="4508500" y="2482850"/>
          <p14:tracePt t="9886" x="4514850" y="2482850"/>
          <p14:tracePt t="9892" x="4524375" y="2462213"/>
          <p14:tracePt t="9900" x="4535488" y="2435225"/>
          <p14:tracePt t="9908" x="4545013" y="2382838"/>
          <p14:tracePt t="9916" x="4551363" y="2335213"/>
          <p14:tracePt t="9924" x="4551363" y="2282825"/>
          <p14:tracePt t="9932" x="4551363" y="2230438"/>
          <p14:tracePt t="9940" x="4551363" y="2173288"/>
          <p14:tracePt t="9948" x="4551363" y="2130425"/>
          <p14:tracePt t="9956" x="4551363" y="2084388"/>
          <p14:tracePt t="9964" x="4551363" y="2030413"/>
          <p14:tracePt t="9972" x="4551363" y="1984375"/>
          <p14:tracePt t="9980" x="4540250" y="1941513"/>
          <p14:tracePt t="9988" x="4524375" y="1895475"/>
          <p14:tracePt t="9996" x="4492625" y="1852613"/>
          <p14:tracePt t="10004" x="4476750" y="1816100"/>
          <p14:tracePt t="10012" x="4451350" y="1779588"/>
          <p14:tracePt t="10020" x="4446588" y="1768475"/>
          <p14:tracePt t="10028" x="4440238" y="1768475"/>
          <p14:tracePt t="10076" x="4435475" y="1779588"/>
          <p14:tracePt t="10084" x="4424363" y="1831975"/>
          <p14:tracePt t="10092" x="4424363" y="1884363"/>
          <p14:tracePt t="10100" x="4414838" y="1952625"/>
          <p14:tracePt t="10108" x="4403725" y="2016125"/>
          <p14:tracePt t="10116" x="4398963" y="2078038"/>
          <p14:tracePt t="10124" x="4398963" y="2146300"/>
          <p14:tracePt t="10132" x="4398963" y="2193925"/>
          <p14:tracePt t="10140" x="4398963" y="2235200"/>
          <p14:tracePt t="10148" x="4398963" y="2278063"/>
          <p14:tracePt t="10156" x="4403725" y="2325688"/>
          <p14:tracePt t="10164" x="4419600" y="2362200"/>
          <p14:tracePt t="10172" x="4430713" y="2378075"/>
          <p14:tracePt t="10180" x="4451350" y="2409825"/>
          <p14:tracePt t="10188" x="4467225" y="2430463"/>
          <p14:tracePt t="10196" x="4483100" y="2446338"/>
          <p14:tracePt t="10204" x="4487863" y="2455863"/>
          <p14:tracePt t="10212" x="4492625" y="2455863"/>
          <p14:tracePt t="10220" x="4492625" y="2462213"/>
          <p14:tracePt t="10228" x="4498975" y="2462213"/>
          <p14:tracePt t="10244" x="4503738" y="2462213"/>
          <p14:tracePt t="10252" x="4524375" y="2451100"/>
          <p14:tracePt t="10260" x="4530725" y="2409825"/>
          <p14:tracePt t="10268" x="4530725" y="2351088"/>
          <p14:tracePt t="10276" x="4530725" y="2293938"/>
          <p14:tracePt t="10284" x="4530725" y="2214563"/>
          <p14:tracePt t="10293" x="4514850" y="2136775"/>
          <p14:tracePt t="10300" x="4492625" y="2073275"/>
          <p14:tracePt t="10308" x="4476750" y="2005013"/>
          <p14:tracePt t="10316" x="4446588" y="1947863"/>
          <p14:tracePt t="10324" x="4424363" y="1900238"/>
          <p14:tracePt t="10332" x="4403725" y="1857375"/>
          <p14:tracePt t="10340" x="4387850" y="1841500"/>
          <p14:tracePt t="10348" x="4371975" y="1820863"/>
          <p14:tracePt t="10364" x="4367213" y="1820863"/>
          <p14:tracePt t="10388" x="4356100" y="1820863"/>
          <p14:tracePt t="10396" x="4335463" y="1847850"/>
          <p14:tracePt t="10404" x="4319588" y="1889125"/>
          <p14:tracePt t="10412" x="4310063" y="1947863"/>
          <p14:tracePt t="10420" x="4287838" y="2016125"/>
          <p14:tracePt t="10428" x="4278313" y="2089150"/>
          <p14:tracePt t="10436" x="4273550" y="2152650"/>
          <p14:tracePt t="10444" x="4267200" y="2214563"/>
          <p14:tracePt t="10452" x="4267200" y="2266950"/>
          <p14:tracePt t="10460" x="4267200" y="2319338"/>
          <p14:tracePt t="10468" x="4267200" y="2355850"/>
          <p14:tracePt t="10476" x="4278313" y="2382838"/>
          <p14:tracePt t="10484" x="4287838" y="2409825"/>
          <p14:tracePt t="10492" x="4303713" y="2430463"/>
          <p14:tracePt t="10500" x="4319588" y="2455863"/>
          <p14:tracePt t="10508" x="4341813" y="2471738"/>
          <p14:tracePt t="10516" x="4356100" y="2487613"/>
          <p14:tracePt t="10524" x="4378325" y="2492375"/>
          <p14:tracePt t="10532" x="4408488" y="2508250"/>
          <p14:tracePt t="10540" x="4419600" y="2508250"/>
          <p14:tracePt t="10548" x="4440238" y="2514600"/>
          <p14:tracePt t="10556" x="4462463" y="2514600"/>
          <p14:tracePt t="10564" x="4483100" y="2514600"/>
          <p14:tracePt t="10572" x="4508500" y="2514600"/>
          <p14:tracePt t="10580" x="4540250" y="2508250"/>
          <p14:tracePt t="10588" x="4567238" y="2482850"/>
          <p14:tracePt t="10596" x="4598988" y="2446338"/>
          <p14:tracePt t="10604" x="4629150" y="2387600"/>
          <p14:tracePt t="10612" x="4656138" y="2319338"/>
          <p14:tracePt t="10622" x="4667250" y="2241550"/>
          <p14:tracePt t="10628" x="4672013" y="2178050"/>
          <p14:tracePt t="10636" x="4672013" y="2114550"/>
          <p14:tracePt t="10644" x="4660900" y="2057400"/>
          <p14:tracePt t="10652" x="4624388" y="2016125"/>
          <p14:tracePt t="10660" x="4583113" y="1968500"/>
          <p14:tracePt t="10668" x="4540250" y="1947863"/>
          <p14:tracePt t="10676" x="4487863" y="1920875"/>
          <p14:tracePt t="10684" x="4430713" y="1905000"/>
          <p14:tracePt t="10692" x="4367213" y="1895475"/>
          <p14:tracePt t="10700" x="4310063" y="1889125"/>
          <p14:tracePt t="10708" x="4257675" y="1884363"/>
          <p14:tracePt t="10716" x="4205288" y="1884363"/>
          <p14:tracePt t="10724" x="4173538" y="1884363"/>
          <p14:tracePt t="10732" x="4121150" y="1884363"/>
          <p14:tracePt t="10740" x="4078288" y="1884363"/>
          <p14:tracePt t="10748" x="4041775" y="1895475"/>
          <p14:tracePt t="10756" x="4005263" y="1905000"/>
          <p14:tracePt t="10764" x="3968750" y="1925638"/>
          <p14:tracePt t="10772" x="3948113" y="1941513"/>
          <p14:tracePt t="10780" x="3932238" y="1952625"/>
          <p14:tracePt t="10788" x="3921125" y="1962150"/>
          <p14:tracePt t="10796" x="3910013" y="1973263"/>
          <p14:tracePt t="10812" x="3910013" y="1978025"/>
          <p14:tracePt t="10820" x="3910013" y="1984375"/>
          <p14:tracePt t="10828" x="3910013" y="1989138"/>
          <p14:tracePt t="10852" x="3910013" y="1993900"/>
          <p14:tracePt t="10860" x="3910013" y="2000250"/>
          <p14:tracePt t="10868" x="3910013" y="2005013"/>
          <p14:tracePt t="10887" x="3925888" y="2005013"/>
          <p14:tracePt t="10892" x="3937000" y="2009775"/>
          <p14:tracePt t="10900" x="3968750" y="2020888"/>
          <p14:tracePt t="10908" x="3989388" y="2025650"/>
          <p14:tracePt t="10916" x="4030663" y="2036763"/>
          <p14:tracePt t="10924" x="4083050" y="2046288"/>
          <p14:tracePt t="10932" x="4137025" y="2052638"/>
          <p14:tracePt t="10940" x="4210050" y="2062163"/>
          <p14:tracePt t="10948" x="4278313" y="2068513"/>
          <p14:tracePt t="10956" x="4378325" y="2084388"/>
          <p14:tracePt t="10964" x="4471988" y="2093913"/>
          <p14:tracePt t="10972" x="4624388" y="2120900"/>
          <p14:tracePt t="10980" x="4745038" y="2136775"/>
          <p14:tracePt t="10988" x="4813300" y="2146300"/>
          <p14:tracePt t="10996" x="4892675" y="2162175"/>
          <p14:tracePt t="11004" x="4965700" y="2173288"/>
          <p14:tracePt t="11012" x="5029200" y="2178050"/>
          <p14:tracePt t="11020" x="5075238" y="2189163"/>
          <p14:tracePt t="11028" x="5118100" y="2205038"/>
          <p14:tracePt t="11036" x="5154613" y="2214563"/>
          <p14:tracePt t="11044" x="5191125" y="2225675"/>
          <p14:tracePt t="11052" x="5211763" y="2235200"/>
          <p14:tracePt t="11060" x="5227638" y="2241550"/>
          <p14:tracePt t="11068" x="5238750" y="2241550"/>
          <p14:tracePt t="11076" x="5249863" y="2241550"/>
          <p14:tracePt t="11084" x="5254625" y="2241550"/>
          <p14:tracePt t="11092" x="5259388" y="2241550"/>
          <p14:tracePt t="11108" x="5264150" y="2241550"/>
          <p14:tracePt t="11124" x="5270500" y="2241550"/>
          <p14:tracePt t="11132" x="5275263" y="2225675"/>
          <p14:tracePt t="11140" x="5280025" y="2209800"/>
          <p14:tracePt t="11148" x="5302250" y="2182813"/>
          <p14:tracePt t="11156" x="5318125" y="2173288"/>
          <p14:tracePt t="11164" x="5332413" y="2162175"/>
          <p14:tracePt t="11172" x="5348288" y="2152650"/>
          <p14:tracePt t="11180" x="5375275" y="2146300"/>
          <p14:tracePt t="11188" x="5391150" y="2136775"/>
          <p14:tracePt t="11196" x="5407025" y="2130425"/>
          <p14:tracePt t="11204" x="5427663" y="2125663"/>
          <p14:tracePt t="11212" x="5443538" y="2125663"/>
          <p14:tracePt t="11220" x="5464175" y="2120900"/>
          <p14:tracePt t="11228" x="5475288" y="2114550"/>
          <p14:tracePt t="11236" x="5484813" y="2109788"/>
          <p14:tracePt t="11244" x="5491163" y="2105025"/>
          <p14:tracePt t="11252" x="5507038" y="2093913"/>
          <p14:tracePt t="11268" x="5511800" y="2089150"/>
          <p14:tracePt t="11284" x="5511800" y="2084388"/>
          <p14:tracePt t="11332" x="5507038" y="2078038"/>
          <p14:tracePt t="11340" x="5495925" y="2073275"/>
          <p14:tracePt t="11348" x="5475288" y="2068513"/>
          <p14:tracePt t="11356" x="5459413" y="2068513"/>
          <p14:tracePt t="11364" x="5443538" y="2068513"/>
          <p14:tracePt t="11372" x="5427663" y="2068513"/>
          <p14:tracePt t="11380" x="5422900" y="2068513"/>
          <p14:tracePt t="11388" x="5411788" y="2068513"/>
          <p14:tracePt t="11396" x="5400675" y="2062163"/>
          <p14:tracePt t="11412" x="5395913" y="2062163"/>
          <p14:tracePt t="11420" x="5391150" y="2057400"/>
          <p14:tracePt t="11436" x="5386388" y="2057400"/>
          <p14:tracePt t="11468" x="5380038" y="2057400"/>
          <p14:tracePt t="11612" x="5375275" y="2057400"/>
          <p14:tracePt t="11620" x="5370513" y="2057400"/>
          <p14:tracePt t="11636" x="5364163" y="2057400"/>
          <p14:tracePt t="11644" x="5348288" y="2057400"/>
          <p14:tracePt t="11652" x="5338763" y="2057400"/>
          <p14:tracePt t="11660" x="5318125" y="2057400"/>
          <p14:tracePt t="11668" x="5302250" y="2057400"/>
          <p14:tracePt t="11676" x="5280025" y="2057400"/>
          <p14:tracePt t="11684" x="5254625" y="2052638"/>
          <p14:tracePt t="11692" x="5227638" y="2052638"/>
          <p14:tracePt t="11700" x="5218113" y="2052638"/>
          <p14:tracePt t="11708" x="5195888" y="2052638"/>
          <p14:tracePt t="11716" x="5186363" y="2052638"/>
          <p14:tracePt t="11724" x="5175250" y="2052638"/>
          <p14:tracePt t="11732" x="5165725" y="2052638"/>
          <p14:tracePt t="11740" x="5149850" y="2052638"/>
          <p14:tracePt t="11748" x="5138738" y="2052638"/>
          <p14:tracePt t="11756" x="5127625" y="2052638"/>
          <p14:tracePt t="11764" x="5113338" y="2052638"/>
          <p14:tracePt t="11772" x="5102225" y="2052638"/>
          <p14:tracePt t="11788" x="5097463" y="2052638"/>
          <p14:tracePt t="11804" x="5086350" y="2052638"/>
          <p14:tracePt t="11828" x="5081588" y="2052638"/>
          <p14:tracePt t="11836" x="5081588" y="2057400"/>
          <p14:tracePt t="11844" x="5075238" y="2057400"/>
          <p14:tracePt t="11868" x="5065713" y="2062163"/>
          <p14:tracePt t="11876" x="5065713" y="2068513"/>
          <p14:tracePt t="11889" x="5060950" y="2073275"/>
          <p14:tracePt t="11892" x="5054600" y="2084388"/>
          <p14:tracePt t="11900" x="5049838" y="2098675"/>
          <p14:tracePt t="11908" x="5045075" y="2120900"/>
          <p14:tracePt t="11916" x="5045075" y="2136775"/>
          <p14:tracePt t="11924" x="5045075" y="2152650"/>
          <p14:tracePt t="11932" x="5038725" y="2166938"/>
          <p14:tracePt t="11940" x="5038725" y="2182813"/>
          <p14:tracePt t="11948" x="5038725" y="2193925"/>
          <p14:tracePt t="11956" x="5038725" y="2205038"/>
          <p14:tracePt t="11964" x="5038725" y="2219325"/>
          <p14:tracePt t="11972" x="5038725" y="2235200"/>
          <p14:tracePt t="11980" x="5038725" y="2246313"/>
          <p14:tracePt t="11988" x="5038725" y="2262188"/>
          <p14:tracePt t="11996" x="5038725" y="2278063"/>
          <p14:tracePt t="12004" x="5038725" y="2293938"/>
          <p14:tracePt t="12012" x="5038725" y="2309813"/>
          <p14:tracePt t="12020" x="5038725" y="2325688"/>
          <p14:tracePt t="12028" x="5038725" y="2335213"/>
          <p14:tracePt t="12036" x="5038725" y="2346325"/>
          <p14:tracePt t="12044" x="5038725" y="2362200"/>
          <p14:tracePt t="12052" x="5038725" y="2366963"/>
          <p14:tracePt t="12060" x="5038725" y="2371725"/>
          <p14:tracePt t="12068" x="5038725" y="2378075"/>
          <p14:tracePt t="12076" x="5033963" y="2387600"/>
          <p14:tracePt t="12084" x="5022850" y="2393950"/>
          <p14:tracePt t="12092" x="5018088" y="2403475"/>
          <p14:tracePt t="12108" x="5006975" y="2414588"/>
          <p14:tracePt t="12116" x="4997450" y="2419350"/>
          <p14:tracePt t="12124" x="4992688" y="2419350"/>
          <p14:tracePt t="12132" x="4981575" y="2419350"/>
          <p14:tracePt t="12140" x="4970463" y="2419350"/>
          <p14:tracePt t="12148" x="4954588" y="2424113"/>
          <p14:tracePt t="12156" x="4938713" y="2424113"/>
          <p14:tracePt t="12164" x="4918075" y="2424113"/>
          <p14:tracePt t="12172" x="4897438" y="2424113"/>
          <p14:tracePt t="12180" x="4870450" y="2424113"/>
          <p14:tracePt t="12188" x="4833938" y="2435225"/>
          <p14:tracePt t="12196" x="4802188" y="2435225"/>
          <p14:tracePt t="12204" x="4760913" y="2435225"/>
          <p14:tracePt t="12212" x="4719638" y="2435225"/>
          <p14:tracePt t="12220" x="4667250" y="2435225"/>
          <p14:tracePt t="12228" x="4619625" y="2435225"/>
          <p14:tracePt t="12236" x="4572000" y="2435225"/>
          <p14:tracePt t="12244" x="4508500" y="2435225"/>
          <p14:tracePt t="12252" x="4456113" y="2435225"/>
          <p14:tracePt t="12260" x="4403725" y="2435225"/>
          <p14:tracePt t="12268" x="4367213" y="2435225"/>
          <p14:tracePt t="12276" x="4341813" y="2435225"/>
          <p14:tracePt t="12284" x="4310063" y="2435225"/>
          <p14:tracePt t="12292" x="4294188" y="2430463"/>
          <p14:tracePt t="12300" x="4278313" y="2430463"/>
          <p14:tracePt t="12308" x="4273550" y="2430463"/>
          <p14:tracePt t="12316" x="4267200" y="2430463"/>
          <p14:tracePt t="12324" x="4262438" y="2424113"/>
          <p14:tracePt t="12356" x="4267200" y="2414588"/>
          <p14:tracePt t="12364" x="4273550" y="2409825"/>
          <p14:tracePt t="12372" x="4298950" y="2398713"/>
          <p14:tracePt t="12380" x="4346575" y="2378075"/>
          <p14:tracePt t="12388" x="4403725" y="2351088"/>
          <p14:tracePt t="12396" x="4487863" y="2319338"/>
          <p14:tracePt t="12404" x="4619625" y="2278063"/>
          <p14:tracePt t="12412" x="4797425" y="2246313"/>
          <p14:tracePt t="12420" x="4949825" y="2219325"/>
          <p14:tracePt t="12428" x="5097463" y="2205038"/>
          <p14:tracePt t="12436" x="5218113" y="2189163"/>
          <p14:tracePt t="12444" x="5322888" y="2189163"/>
          <p14:tracePt t="12452" x="5407025" y="2189163"/>
          <p14:tracePt t="12460" x="5475288" y="2189163"/>
          <p14:tracePt t="12468" x="5532438" y="2189163"/>
          <p14:tracePt t="12476" x="5589588" y="2189163"/>
          <p14:tracePt t="12484" x="5621338" y="2189163"/>
          <p14:tracePt t="12492" x="5668963" y="2189163"/>
          <p14:tracePt t="12500" x="5695950" y="2193925"/>
          <p14:tracePt t="12508" x="5721350" y="2198688"/>
          <p14:tracePt t="12516" x="5737225" y="2205038"/>
          <p14:tracePt t="12524" x="5748338" y="2214563"/>
          <p14:tracePt t="12532" x="5753100" y="2214563"/>
          <p14:tracePt t="12540" x="5757863" y="2225675"/>
          <p14:tracePt t="12548" x="5757863" y="2230438"/>
          <p14:tracePt t="12564" x="5757863" y="2241550"/>
          <p14:tracePt t="12572" x="5757863" y="2246313"/>
          <p14:tracePt t="12580" x="5757863" y="2251075"/>
          <p14:tracePt t="12588" x="5757863" y="2257425"/>
          <p14:tracePt t="12596" x="5753100" y="2262188"/>
          <p14:tracePt t="12604" x="5748338" y="2266950"/>
          <p14:tracePt t="12612" x="5737225" y="2266950"/>
          <p14:tracePt t="12621" x="5726113" y="2278063"/>
          <p14:tracePt t="12628" x="5721350" y="2282825"/>
          <p14:tracePt t="12636" x="5716588" y="2282825"/>
          <p14:tracePt t="12644" x="5705475" y="2282825"/>
          <p14:tracePt t="12660" x="5689600" y="2287588"/>
          <p14:tracePt t="12668" x="5680075" y="2293938"/>
          <p14:tracePt t="12676" x="5648325" y="2298700"/>
          <p14:tracePt t="12684" x="5627688" y="2298700"/>
          <p14:tracePt t="12692" x="5600700" y="2303463"/>
          <p14:tracePt t="12700" x="5568950" y="2309813"/>
          <p14:tracePt t="12708" x="5543550" y="2314575"/>
          <p14:tracePt t="12716" x="5511800" y="2325688"/>
          <p14:tracePt t="12724" x="5495925" y="2330450"/>
          <p14:tracePt t="12732" x="5480050" y="2335213"/>
          <p14:tracePt t="12740" x="5464175" y="2335213"/>
          <p14:tracePt t="12748" x="5459413" y="2341563"/>
          <p14:tracePt t="12756" x="5453063" y="2341563"/>
          <p14:tracePt t="12764" x="5448300" y="2346325"/>
          <p14:tracePt t="12772" x="5443538" y="2346325"/>
          <p14:tracePt t="12780" x="5438775" y="2346325"/>
          <p14:tracePt t="12788" x="5438775" y="2351088"/>
          <p14:tracePt t="12796" x="5432425" y="2351088"/>
          <p14:tracePt t="12804" x="5427663" y="2362200"/>
          <p14:tracePt t="12812" x="5416550" y="2366963"/>
          <p14:tracePt t="12820" x="5407025" y="2378075"/>
          <p14:tracePt t="12828" x="5400675" y="2382838"/>
          <p14:tracePt t="12836" x="5395913" y="2387600"/>
          <p14:tracePt t="12844" x="5391150" y="2393950"/>
          <p14:tracePt t="12860" x="5386388" y="2398713"/>
          <p14:tracePt t="12876" x="5380038" y="2398713"/>
          <p14:tracePt t="13116" x="5375275" y="2398713"/>
          <p14:tracePt t="13156" x="5375275" y="2393950"/>
          <p14:tracePt t="13164" x="5370513" y="2393950"/>
          <p14:tracePt t="13172" x="5364163" y="2382838"/>
          <p14:tracePt t="13188" x="5359400" y="2378075"/>
          <p14:tracePt t="13196" x="5354638" y="2366963"/>
          <p14:tracePt t="13204" x="5343525" y="2362200"/>
          <p14:tracePt t="13212" x="5338763" y="2351088"/>
          <p14:tracePt t="13220" x="5327650" y="2341563"/>
          <p14:tracePt t="13228" x="5318125" y="2335213"/>
          <p14:tracePt t="13236" x="5307013" y="2330450"/>
          <p14:tracePt t="13244" x="5295900" y="2319338"/>
          <p14:tracePt t="13252" x="5286375" y="2319338"/>
          <p14:tracePt t="13260" x="5275263" y="2314575"/>
          <p14:tracePt t="13268" x="5270500" y="2309813"/>
          <p14:tracePt t="13276" x="5259388" y="2309813"/>
          <p14:tracePt t="13284" x="5254625" y="2309813"/>
          <p14:tracePt t="13308" x="5243513" y="2309813"/>
          <p14:tracePt t="13316" x="5238750" y="2309813"/>
          <p14:tracePt t="13324" x="5227638" y="2309813"/>
          <p14:tracePt t="13332" x="5218113" y="2309813"/>
          <p14:tracePt t="13340" x="5207000" y="2309813"/>
          <p14:tracePt t="13348" x="5195888" y="2309813"/>
          <p14:tracePt t="13356" x="5181600" y="2309813"/>
          <p14:tracePt t="13364" x="5165725" y="2309813"/>
          <p14:tracePt t="13372" x="5154613" y="2309813"/>
          <p14:tracePt t="13380" x="5133975" y="2309813"/>
          <p14:tracePt t="13388" x="5122863" y="2309813"/>
          <p14:tracePt t="13396" x="5106988" y="2309813"/>
          <p14:tracePt t="13404" x="5091113" y="2309813"/>
          <p14:tracePt t="13412" x="5075238" y="2309813"/>
          <p14:tracePt t="13420" x="5054600" y="2309813"/>
          <p14:tracePt t="13428" x="5033963" y="2309813"/>
          <p14:tracePt t="13436" x="5018088" y="2309813"/>
          <p14:tracePt t="13444" x="5002213" y="2309813"/>
          <p14:tracePt t="13452" x="4986338" y="2309813"/>
          <p14:tracePt t="13460" x="4976813" y="2309813"/>
          <p14:tracePt t="13468" x="4960938" y="2309813"/>
          <p14:tracePt t="13476" x="4949825" y="2309813"/>
          <p14:tracePt t="13484" x="4945063" y="2309813"/>
          <p14:tracePt t="13492" x="4933950" y="2309813"/>
          <p14:tracePt t="13500" x="4929188" y="2314575"/>
          <p14:tracePt t="13508" x="4918075" y="2314575"/>
          <p14:tracePt t="13516" x="4897438" y="2319338"/>
          <p14:tracePt t="13524" x="4892675" y="2319338"/>
          <p14:tracePt t="13532" x="4876800" y="2319338"/>
          <p14:tracePt t="13540" x="4870450" y="2319338"/>
          <p14:tracePt t="13549" x="4860925" y="2325688"/>
          <p14:tracePt t="13564" x="4849813" y="2330450"/>
          <p14:tracePt t="13580" x="4845050" y="2330450"/>
          <p14:tracePt t="13588" x="4845050" y="2335213"/>
          <p14:tracePt t="13596" x="4840288" y="2335213"/>
          <p14:tracePt t="13620" x="4840288" y="2330450"/>
          <p14:tracePt t="13628" x="4845050" y="2314575"/>
          <p14:tracePt t="13636" x="4849813" y="2309813"/>
          <p14:tracePt t="14052" x="4845050" y="2309813"/>
          <p14:tracePt t="14060" x="4845050" y="2303463"/>
          <p14:tracePt t="14068" x="4840288" y="2298700"/>
          <p14:tracePt t="14084" x="4833938" y="2298700"/>
          <p14:tracePt t="14092" x="4829175" y="2293938"/>
          <p14:tracePt t="14124" x="4818063" y="2287588"/>
          <p14:tracePt t="14156" x="4813300" y="2287588"/>
          <p14:tracePt t="14172" x="4808538" y="2282825"/>
          <p14:tracePt t="14188" x="4802188" y="2282825"/>
          <p14:tracePt t="14213" x="4802188" y="2278063"/>
          <p14:tracePt t="14268" x="4797425" y="2278063"/>
          <p14:tracePt t="15964" x="4792663" y="2273300"/>
          <p14:tracePt t="15996" x="4787900" y="2273300"/>
          <p14:tracePt t="16004" x="4781550" y="2273300"/>
          <p14:tracePt t="16012" x="4776788" y="2273300"/>
          <p14:tracePt t="16020" x="4765675" y="2273300"/>
          <p14:tracePt t="16028" x="4760913" y="2278063"/>
          <p14:tracePt t="16036" x="4749800" y="2287588"/>
          <p14:tracePt t="16052" x="4745038" y="2293938"/>
          <p14:tracePt t="16060" x="4740275" y="2298700"/>
          <p14:tracePt t="16076" x="4740275" y="2303463"/>
          <p14:tracePt t="16180" x="4735513" y="2303463"/>
          <p14:tracePt t="16196" x="4735513" y="2309813"/>
          <p14:tracePt t="16212" x="4735513" y="2314575"/>
          <p14:tracePt t="16220" x="4735513" y="2319338"/>
          <p14:tracePt t="16228" x="4729163" y="2319338"/>
          <p14:tracePt t="16236" x="4729163" y="2325688"/>
          <p14:tracePt t="16252" x="4729163" y="2335213"/>
          <p14:tracePt t="16260" x="4729163" y="2341563"/>
          <p14:tracePt t="16268" x="4729163" y="2346325"/>
          <p14:tracePt t="16276" x="4729163" y="2351088"/>
          <p14:tracePt t="16284" x="4729163" y="2362200"/>
          <p14:tracePt t="16292" x="4729163" y="2371725"/>
          <p14:tracePt t="16300" x="4729163" y="2378075"/>
          <p14:tracePt t="16308" x="4729163" y="2387600"/>
          <p14:tracePt t="16316" x="4729163" y="2398713"/>
          <p14:tracePt t="16324" x="4729163" y="2409825"/>
          <p14:tracePt t="16332" x="4729163" y="2414588"/>
          <p14:tracePt t="16340" x="4729163" y="2419350"/>
          <p14:tracePt t="16348" x="4729163" y="2430463"/>
          <p14:tracePt t="16356" x="4729163" y="2435225"/>
          <p14:tracePt t="16364" x="4729163" y="2439988"/>
          <p14:tracePt t="16372" x="4735513" y="2451100"/>
          <p14:tracePt t="16380" x="4740275" y="2462213"/>
          <p14:tracePt t="16396" x="4740275" y="2466975"/>
          <p14:tracePt t="16404" x="4745038" y="2471738"/>
          <p14:tracePt t="16420" x="4749800" y="2482850"/>
          <p14:tracePt t="16436" x="4756150" y="2487613"/>
          <p14:tracePt t="16444" x="4765675" y="2503488"/>
          <p14:tracePt t="16452" x="4772025" y="2503488"/>
          <p14:tracePt t="16460" x="4781550" y="2514600"/>
          <p14:tracePt t="16468" x="4792663" y="2530475"/>
          <p14:tracePt t="16476" x="4797425" y="2535238"/>
          <p14:tracePt t="16484" x="4808538" y="2540000"/>
          <p14:tracePt t="16492" x="4813300" y="2551113"/>
          <p14:tracePt t="16500" x="4818063" y="2551113"/>
          <p14:tracePt t="16508" x="4818063" y="2560638"/>
          <p14:tracePt t="16524" x="4818063" y="2571750"/>
          <p14:tracePt t="16532" x="4818063" y="2576513"/>
          <p14:tracePt t="16540" x="4818063" y="2587625"/>
          <p14:tracePt t="16548" x="4818063" y="2592388"/>
          <p14:tracePt t="16556" x="4818063" y="2603500"/>
          <p14:tracePt t="16564" x="4808538" y="2619375"/>
          <p14:tracePt t="16572" x="4808538" y="2640013"/>
          <p14:tracePt t="16580" x="4802188" y="2655888"/>
          <p14:tracePt t="16588" x="4792663" y="2681288"/>
          <p14:tracePt t="16596" x="4776788" y="2713038"/>
          <p14:tracePt t="16604" x="4760913" y="2744788"/>
          <p14:tracePt t="16612" x="4749800" y="2771775"/>
          <p14:tracePt t="16620" x="4740275" y="2792413"/>
          <p14:tracePt t="16628" x="4724400" y="2840038"/>
          <p14:tracePt t="16636" x="4703763" y="2881313"/>
          <p14:tracePt t="16644" x="4681538" y="2933700"/>
          <p14:tracePt t="16652" x="4656138" y="2990850"/>
          <p14:tracePt t="16660" x="4640263" y="3044825"/>
          <p14:tracePt t="16668" x="4624388" y="3086100"/>
          <p14:tracePt t="16676" x="4608513" y="3138488"/>
          <p14:tracePt t="16684" x="4603750" y="3175000"/>
          <p14:tracePt t="16692" x="4598988" y="3206750"/>
          <p14:tracePt t="16700" x="4592638" y="3238500"/>
          <p14:tracePt t="16708" x="4587875" y="3259138"/>
          <p14:tracePt t="16716" x="4587875" y="3275013"/>
          <p14:tracePt t="16724" x="4583113" y="3286125"/>
          <p14:tracePt t="16732" x="4583113" y="3295650"/>
          <p14:tracePt t="16740" x="4583113" y="3302000"/>
          <p14:tracePt t="16748" x="4576763" y="3311525"/>
          <p14:tracePt t="16764" x="4567238" y="3322638"/>
          <p14:tracePt t="16772" x="4560888" y="3327400"/>
          <p14:tracePt t="16780" x="4545013" y="3343275"/>
          <p14:tracePt t="16788" x="4535488" y="3348038"/>
          <p14:tracePt t="16796" x="4519613" y="3363913"/>
          <p14:tracePt t="16804" x="4492625" y="3375025"/>
          <p14:tracePt t="16812" x="4476750" y="3390900"/>
          <p14:tracePt t="16820" x="4435475" y="3406775"/>
          <p14:tracePt t="16828" x="4394200" y="3416300"/>
          <p14:tracePt t="16836" x="4346575" y="3427413"/>
          <p14:tracePt t="16844" x="4283075" y="3432175"/>
          <p14:tracePt t="16852" x="4205288" y="3448050"/>
          <p14:tracePt t="16860" x="4068763" y="3463925"/>
          <p14:tracePt t="16868" x="3941763" y="3484563"/>
          <p14:tracePt t="16876" x="3805238" y="3500438"/>
          <p14:tracePt t="16884" x="3700463" y="3516313"/>
          <p14:tracePt t="16892" x="3606800" y="3527425"/>
          <p14:tracePt t="16900" x="3548063" y="3543300"/>
          <p14:tracePt t="16908" x="3490913" y="3548063"/>
          <p14:tracePt t="16916" x="3448050" y="3548063"/>
          <p14:tracePt t="16924" x="3417888" y="3548063"/>
          <p14:tracePt t="16932" x="3402013" y="3548063"/>
          <p14:tracePt t="16940" x="3395663" y="3548063"/>
          <p14:tracePt t="16956" x="3390900" y="3548063"/>
          <p14:tracePt t="16964" x="3402013" y="3521075"/>
          <p14:tracePt t="16972" x="3443288" y="3463925"/>
          <p14:tracePt t="16980" x="3516313" y="3379788"/>
          <p14:tracePt t="16988" x="3611563" y="3286125"/>
          <p14:tracePt t="16996" x="3784600" y="3186113"/>
          <p14:tracePt t="17004" x="3921125" y="3106738"/>
          <p14:tracePt t="17012" x="4062413" y="3017838"/>
          <p14:tracePt t="17020" x="4214813" y="2933700"/>
          <p14:tracePt t="17028" x="4367213" y="2855913"/>
          <p14:tracePt t="17036" x="4514850" y="2797175"/>
          <p14:tracePt t="17044" x="4672013" y="2749550"/>
          <p14:tracePt t="17052" x="4797425" y="2719388"/>
          <p14:tracePt t="17060" x="4886325" y="2713038"/>
          <p14:tracePt t="17068" x="4949825" y="2713038"/>
          <p14:tracePt t="17076" x="5006975" y="2713038"/>
          <p14:tracePt t="17084" x="5049838" y="2724150"/>
          <p14:tracePt t="17092" x="5091113" y="2744788"/>
          <p14:tracePt t="17100" x="5118100" y="2776538"/>
          <p14:tracePt t="17110" x="5133975" y="2833688"/>
          <p14:tracePt t="17116" x="5149850" y="2908300"/>
          <p14:tracePt t="17124" x="5159375" y="3013075"/>
          <p14:tracePt t="17132" x="5159375" y="3170238"/>
          <p14:tracePt t="17140" x="5143500" y="3322638"/>
          <p14:tracePt t="17148" x="5113338" y="3459163"/>
          <p14:tracePt t="17156" x="5060950" y="3605213"/>
          <p14:tracePt t="17164" x="5013325" y="3752850"/>
          <p14:tracePt t="17172" x="4945063" y="3841750"/>
          <p14:tracePt t="17180" x="4908550" y="3884613"/>
          <p14:tracePt t="17188" x="4881563" y="3921125"/>
          <p14:tracePt t="17196" x="4845050" y="3937000"/>
          <p14:tracePt t="17204" x="4797425" y="3952875"/>
          <p14:tracePt t="17212" x="4745038" y="3952875"/>
          <p14:tracePt t="17220" x="4681538" y="3952875"/>
          <p14:tracePt t="17228" x="4613275" y="3952875"/>
          <p14:tracePt t="17236" x="4508500" y="3914775"/>
          <p14:tracePt t="17244" x="4341813" y="3873500"/>
          <p14:tracePt t="17252" x="4194175" y="3810000"/>
          <p14:tracePt t="17260" x="4016375" y="3736975"/>
          <p14:tracePt t="17268" x="3821113" y="3648075"/>
          <p14:tracePt t="17276" x="3632200" y="3573463"/>
          <p14:tracePt t="17284" x="3454400" y="3479800"/>
          <p14:tracePt t="17292" x="3302000" y="3390900"/>
          <p14:tracePt t="17300" x="3175000" y="3311525"/>
          <p14:tracePt t="17308" x="3101975" y="3270250"/>
          <p14:tracePt t="17316" x="3049588" y="3227388"/>
          <p14:tracePt t="17324" x="3001963" y="3190875"/>
          <p14:tracePt t="17332" x="2986088" y="3175000"/>
          <p14:tracePt t="17340" x="2971800" y="3159125"/>
          <p14:tracePt t="17356" x="2971800" y="3143250"/>
          <p14:tracePt t="17364" x="2976563" y="3122613"/>
          <p14:tracePt t="17372" x="3013075" y="3097213"/>
          <p14:tracePt t="17380" x="3076575" y="3059113"/>
          <p14:tracePt t="17388" x="3170238" y="3017838"/>
          <p14:tracePt t="17396" x="3275013" y="2970213"/>
          <p14:tracePt t="17404" x="3427413" y="2949575"/>
          <p14:tracePt t="17412" x="3579813" y="2924175"/>
          <p14:tracePt t="17420" x="3752850" y="2913063"/>
          <p14:tracePt t="17428" x="3884613" y="2913063"/>
          <p14:tracePt t="17437" x="4010025" y="2913063"/>
          <p14:tracePt t="17444" x="4146550" y="2933700"/>
          <p14:tracePt t="17452" x="4273550" y="2954338"/>
          <p14:tracePt t="17460" x="4398963" y="2981325"/>
          <p14:tracePt t="17468" x="4483100" y="3006725"/>
          <p14:tracePt t="17476" x="4560888" y="3033713"/>
          <p14:tracePt t="17484" x="4645025" y="3059113"/>
          <p14:tracePt t="17492" x="4724400" y="3090863"/>
          <p14:tracePt t="17500" x="4802188" y="3122613"/>
          <p14:tracePt t="17508" x="4860925" y="3143250"/>
          <p14:tracePt t="17516" x="4918075" y="3175000"/>
          <p14:tracePt t="17524" x="4960938" y="3190875"/>
          <p14:tracePt t="17532" x="5013325" y="3211513"/>
          <p14:tracePt t="17540" x="5065713" y="3238500"/>
          <p14:tracePt t="17548" x="5106988" y="3248025"/>
          <p14:tracePt t="17556" x="5138738" y="3259138"/>
          <p14:tracePt t="17564" x="5175250" y="3270250"/>
          <p14:tracePt t="17572" x="5202238" y="3275013"/>
          <p14:tracePt t="17580" x="5233988" y="3279775"/>
          <p14:tracePt t="17588" x="5254625" y="3279775"/>
          <p14:tracePt t="17596" x="5275263" y="3279775"/>
          <p14:tracePt t="17604" x="5302250" y="3286125"/>
          <p14:tracePt t="17612" x="5318125" y="3286125"/>
          <p14:tracePt t="17621" x="5343525" y="3286125"/>
          <p14:tracePt t="17628" x="5370513" y="3286125"/>
          <p14:tracePt t="17636" x="5391150" y="3286125"/>
          <p14:tracePt t="17644" x="5422900" y="3286125"/>
          <p14:tracePt t="17652" x="5443538" y="3286125"/>
          <p14:tracePt t="17660" x="5459413" y="3286125"/>
          <p14:tracePt t="17668" x="5468938" y="3286125"/>
          <p14:tracePt t="17676" x="5484813" y="3286125"/>
          <p14:tracePt t="17684" x="5495925" y="3286125"/>
          <p14:tracePt t="17692" x="5507038" y="3286125"/>
          <p14:tracePt t="17700" x="5511800" y="3286125"/>
          <p14:tracePt t="17716" x="5516563" y="3286125"/>
          <p14:tracePt t="17724" x="5521325" y="3286125"/>
          <p14:tracePt t="17756" x="5521325" y="3275013"/>
          <p14:tracePt t="17764" x="5521325" y="3270250"/>
          <p14:tracePt t="17772" x="5521325" y="3259138"/>
          <p14:tracePt t="17780" x="5511800" y="3254375"/>
          <p14:tracePt t="17788" x="5507038" y="3243263"/>
          <p14:tracePt t="17796" x="5495925" y="3238500"/>
          <p14:tracePt t="17804" x="5495925" y="3233738"/>
          <p14:tracePt t="17812" x="5480050" y="3227388"/>
          <p14:tracePt t="17820" x="5468938" y="3217863"/>
          <p14:tracePt t="17828" x="5453063" y="3211513"/>
          <p14:tracePt t="17836" x="5432425" y="3195638"/>
          <p14:tracePt t="17844" x="5427663" y="3190875"/>
          <p14:tracePt t="17852" x="5411788" y="3181350"/>
          <p14:tracePt t="17860" x="5400675" y="3175000"/>
          <p14:tracePt t="17868" x="5391150" y="3165475"/>
          <p14:tracePt t="17876" x="5380038" y="3159125"/>
          <p14:tracePt t="17884" x="5354638" y="3149600"/>
          <p14:tracePt t="17893" x="5338763" y="3138488"/>
          <p14:tracePt t="17900" x="5322888" y="3133725"/>
          <p14:tracePt t="17908" x="5307013" y="3133725"/>
          <p14:tracePt t="17916" x="5302250" y="3133725"/>
          <p14:tracePt t="17924" x="5291138" y="3133725"/>
          <p14:tracePt t="17932" x="5275263" y="3133725"/>
          <p14:tracePt t="17940" x="5270500" y="3133725"/>
          <p14:tracePt t="17948" x="5264150" y="3133725"/>
          <p14:tracePt t="17956" x="5254625" y="3133725"/>
          <p14:tracePt t="17964" x="5243513" y="3138488"/>
          <p14:tracePt t="17972" x="5227638" y="3154363"/>
          <p14:tracePt t="17980" x="5218113" y="3165475"/>
          <p14:tracePt t="17988" x="5202238" y="3181350"/>
          <p14:tracePt t="17996" x="5195888" y="3190875"/>
          <p14:tracePt t="18004" x="5181600" y="3206750"/>
          <p14:tracePt t="18012" x="5175250" y="3217863"/>
          <p14:tracePt t="18020" x="5165725" y="3233738"/>
          <p14:tracePt t="18028" x="5159375" y="3243263"/>
          <p14:tracePt t="18036" x="5154613" y="3254375"/>
          <p14:tracePt t="18044" x="5149850" y="3263900"/>
          <p14:tracePt t="18052" x="5149850" y="3275013"/>
          <p14:tracePt t="18060" x="5138738" y="3286125"/>
          <p14:tracePt t="18068" x="5133975" y="3295650"/>
          <p14:tracePt t="18076" x="5127625" y="3306763"/>
          <p14:tracePt t="18092" x="5122863" y="3311525"/>
          <p14:tracePt t="18100" x="5122863" y="3316288"/>
          <p14:tracePt t="18108" x="5118100" y="3322638"/>
          <p14:tracePt t="18124" x="5113338" y="3322638"/>
          <p14:tracePt t="18132" x="5106988" y="3322638"/>
          <p14:tracePt t="18148" x="5102225" y="3322638"/>
          <p14:tracePt t="18156" x="5102225" y="3327400"/>
          <p14:tracePt t="18172" x="5097463" y="3327400"/>
          <p14:tracePt t="18188" x="5086350" y="3327400"/>
          <p14:tracePt t="18196" x="5075238" y="3327400"/>
          <p14:tracePt t="18204" x="5065713" y="3327400"/>
          <p14:tracePt t="18212" x="5045075" y="3327400"/>
          <p14:tracePt t="18220" x="5029200" y="3327400"/>
          <p14:tracePt t="18228" x="5013325" y="3327400"/>
          <p14:tracePt t="18236" x="4997450" y="3327400"/>
          <p14:tracePt t="18244" x="4992688" y="3327400"/>
          <p14:tracePt t="18252" x="4986338" y="3327400"/>
          <p14:tracePt t="18260" x="4976813" y="3327400"/>
          <p14:tracePt t="18276" x="4970463" y="3327400"/>
          <p14:tracePt t="18292" x="4960938" y="3327400"/>
          <p14:tracePt t="18300" x="4954588" y="3327400"/>
          <p14:tracePt t="18308" x="4945063" y="3327400"/>
          <p14:tracePt t="18316" x="4924425" y="3327400"/>
          <p14:tracePt t="18324" x="4886325" y="3322638"/>
          <p14:tracePt t="18332" x="4865688" y="3322638"/>
          <p14:tracePt t="18340" x="4824413" y="3311525"/>
          <p14:tracePt t="18348" x="4792663" y="3311525"/>
          <p14:tracePt t="18356" x="4749800" y="3295650"/>
          <p14:tracePt t="18364" x="4713288" y="3286125"/>
          <p14:tracePt t="18372" x="4667250" y="3275013"/>
          <p14:tracePt t="18380" x="4629150" y="3270250"/>
          <p14:tracePt t="18388" x="4587875" y="3259138"/>
          <p14:tracePt t="18396" x="4545013" y="3248025"/>
          <p14:tracePt t="18404" x="4514850" y="3238500"/>
          <p14:tracePt t="18412" x="4476750" y="3233738"/>
          <p14:tracePt t="18420" x="4440238" y="3222625"/>
          <p14:tracePt t="18428" x="4419600" y="3211513"/>
          <p14:tracePt t="18436" x="4387850" y="3201988"/>
          <p14:tracePt t="18444" x="4378325" y="3195638"/>
          <p14:tracePt t="18452" x="4367213" y="3195638"/>
          <p14:tracePt t="18460" x="4362450" y="3190875"/>
          <p14:tracePt t="18468" x="4356100" y="3186113"/>
          <p14:tracePt t="18500" x="4356100" y="3181350"/>
          <p14:tracePt t="18524" x="4356100" y="3175000"/>
          <p14:tracePt t="18532" x="4356100" y="3165475"/>
          <p14:tracePt t="18548" x="4351338" y="3165475"/>
          <p14:tracePt t="18556" x="4351338" y="3159125"/>
          <p14:tracePt t="18564" x="4346575" y="3159125"/>
          <p14:tracePt t="18580" x="4335463" y="3159125"/>
          <p14:tracePt t="18588" x="4319588" y="3159125"/>
          <p14:tracePt t="18596" x="4298950" y="3159125"/>
          <p14:tracePt t="18604" x="4273550" y="3159125"/>
          <p14:tracePt t="18612" x="4246563" y="3159125"/>
          <p14:tracePt t="18620" x="4214813" y="3159125"/>
          <p14:tracePt t="18628" x="4173538" y="3165475"/>
          <p14:tracePt t="18636" x="4125913" y="3181350"/>
          <p14:tracePt t="18644" x="4078288" y="3190875"/>
          <p14:tracePt t="18652" x="4025900" y="3211513"/>
          <p14:tracePt t="18660" x="3984625" y="3233738"/>
          <p14:tracePt t="18668" x="3937000" y="3254375"/>
          <p14:tracePt t="18676" x="3879850" y="3279775"/>
          <p14:tracePt t="18684" x="3825875" y="3306763"/>
          <p14:tracePt t="18692" x="3763963" y="3327400"/>
          <p14:tracePt t="18700" x="3705225" y="3348038"/>
          <p14:tracePt t="18708" x="3648075" y="3379788"/>
          <p14:tracePt t="18716" x="3590925" y="3390900"/>
          <p14:tracePt t="18724" x="3543300" y="3406775"/>
          <p14:tracePt t="18732" x="3490913" y="3427413"/>
          <p14:tracePt t="18740" x="3438525" y="3438525"/>
          <p14:tracePt t="18748" x="3379788" y="3452813"/>
          <p14:tracePt t="18756" x="3338513" y="3459163"/>
          <p14:tracePt t="18764" x="3306763" y="3468688"/>
          <p14:tracePt t="18772" x="3290888" y="3475038"/>
          <p14:tracePt t="18780" x="3275013" y="3475038"/>
          <p14:tracePt t="18788" x="3275013" y="3479800"/>
          <p14:tracePt t="18812" x="3270250" y="3484563"/>
          <p14:tracePt t="18836" x="3302000" y="3490913"/>
          <p14:tracePt t="18844" x="3333750" y="3495675"/>
          <p14:tracePt t="18852" x="3379788" y="3500438"/>
          <p14:tracePt t="18860" x="3432175" y="3511550"/>
          <p14:tracePt t="18868" x="3490913" y="3516313"/>
          <p14:tracePt t="18876" x="3568700" y="3532188"/>
          <p14:tracePt t="18884" x="3663950" y="3543300"/>
          <p14:tracePt t="18894" x="3757613" y="3559175"/>
          <p14:tracePt t="18900" x="3894138" y="3573463"/>
          <p14:tracePt t="18908" x="4000500" y="3589338"/>
          <p14:tracePt t="18916" x="4130675" y="3595688"/>
          <p14:tracePt t="18924" x="4235450" y="3595688"/>
          <p14:tracePt t="18932" x="4335463" y="3595688"/>
          <p14:tracePt t="18940" x="4408488" y="3595688"/>
          <p14:tracePt t="18948" x="4508500" y="3595688"/>
          <p14:tracePt t="18956" x="4576763" y="3589338"/>
          <p14:tracePt t="18964" x="4660900" y="3568700"/>
          <p14:tracePt t="18972" x="4760913" y="3543300"/>
          <p14:tracePt t="18980" x="4849813" y="3505200"/>
          <p14:tracePt t="18988" x="4913313" y="3475038"/>
          <p14:tracePt t="18996" x="4992688" y="3438525"/>
          <p14:tracePt t="19004" x="5060950" y="3395663"/>
          <p14:tracePt t="19012" x="5122863" y="3354388"/>
          <p14:tracePt t="19020" x="5181600" y="3295650"/>
          <p14:tracePt t="19028" x="5238750" y="3243263"/>
          <p14:tracePt t="19036" x="5295900" y="3195638"/>
          <p14:tracePt t="19044" x="5348288" y="3143250"/>
          <p14:tracePt t="19052" x="5380038" y="3106738"/>
          <p14:tracePt t="19060" x="5416550" y="3074988"/>
          <p14:tracePt t="19068" x="5427663" y="3065463"/>
          <p14:tracePt t="19076" x="5438775" y="3044825"/>
          <p14:tracePt t="19084" x="5438775" y="3033713"/>
          <p14:tracePt t="19092" x="5438775" y="3028950"/>
          <p14:tracePt t="19100" x="5438775" y="3022600"/>
          <p14:tracePt t="19108" x="5432425" y="3013075"/>
          <p14:tracePt t="19116" x="5416550" y="3006725"/>
          <p14:tracePt t="19124" x="5386388" y="3001963"/>
          <p14:tracePt t="19132" x="5343525" y="2997200"/>
          <p14:tracePt t="19140" x="5302250" y="2990850"/>
          <p14:tracePt t="19148" x="5243513" y="2986088"/>
          <p14:tracePt t="19156" x="5191125" y="2981325"/>
          <p14:tracePt t="19164" x="5127625" y="2976563"/>
          <p14:tracePt t="19172" x="5060950" y="2960688"/>
          <p14:tracePt t="19180" x="4976813" y="2954338"/>
          <p14:tracePt t="19188" x="4886325" y="2949575"/>
          <p14:tracePt t="19196" x="4802188" y="2938463"/>
          <p14:tracePt t="19204" x="4724400" y="2924175"/>
          <p14:tracePt t="19212" x="4660900" y="2908300"/>
          <p14:tracePt t="19220" x="4603750" y="2897188"/>
          <p14:tracePt t="19228" x="4551363" y="2876550"/>
          <p14:tracePt t="19236" x="4508500" y="2855913"/>
          <p14:tracePt t="19244" x="4483100" y="2844800"/>
          <p14:tracePt t="19252" x="4471988" y="2833688"/>
          <p14:tracePt t="19260" x="4462463" y="2828925"/>
          <p14:tracePt t="19268" x="4446588" y="2817813"/>
          <p14:tracePt t="19276" x="4440238" y="2813050"/>
          <p14:tracePt t="19284" x="4435475" y="2801938"/>
          <p14:tracePt t="19292" x="4430713" y="2792413"/>
          <p14:tracePt t="19300" x="4419600" y="2781300"/>
          <p14:tracePt t="19308" x="4414838" y="2765425"/>
          <p14:tracePt t="19316" x="4403725" y="2744788"/>
          <p14:tracePt t="19324" x="4398963" y="2733675"/>
          <p14:tracePt t="19332" x="4387850" y="2713038"/>
          <p14:tracePt t="19340" x="4378325" y="2687638"/>
          <p14:tracePt t="19348" x="4367213" y="2660650"/>
          <p14:tracePt t="19356" x="4356100" y="2628900"/>
          <p14:tracePt t="19364" x="4351338" y="2598738"/>
          <p14:tracePt t="19372" x="4346575" y="2571750"/>
          <p14:tracePt t="19380" x="4346575" y="2544763"/>
          <p14:tracePt t="19388" x="4341813" y="2519363"/>
          <p14:tracePt t="19396" x="4341813" y="2498725"/>
          <p14:tracePt t="19404" x="4335463" y="2471738"/>
          <p14:tracePt t="19412" x="4330700" y="2455863"/>
          <p14:tracePt t="19420" x="4325938" y="2435225"/>
          <p14:tracePt t="19428" x="4325938" y="2403475"/>
          <p14:tracePt t="19436" x="4319588" y="2378075"/>
          <p14:tracePt t="19444" x="4319588" y="2346325"/>
          <p14:tracePt t="19452" x="4319588" y="2319338"/>
          <p14:tracePt t="19460" x="4319588" y="2287588"/>
          <p14:tracePt t="19468" x="4319588" y="2266950"/>
          <p14:tracePt t="19476" x="4330700" y="2251075"/>
          <p14:tracePt t="19484" x="4335463" y="2241550"/>
          <p14:tracePt t="19492" x="4346575" y="2225675"/>
          <p14:tracePt t="19500" x="4356100" y="2214563"/>
          <p14:tracePt t="19516" x="4362450" y="2209800"/>
          <p14:tracePt t="19548" x="4362450" y="2214563"/>
          <p14:tracePt t="19556" x="4362450" y="2230438"/>
          <p14:tracePt t="19564" x="4362450" y="2251075"/>
          <p14:tracePt t="19572" x="4362450" y="2278063"/>
          <p14:tracePt t="19580" x="4356100" y="2314575"/>
          <p14:tracePt t="19588" x="4351338" y="2335213"/>
          <p14:tracePt t="19596" x="4325938" y="2371725"/>
          <p14:tracePt t="19604" x="4303713" y="2387600"/>
          <p14:tracePt t="19612" x="4278313" y="2414588"/>
          <p14:tracePt t="19620" x="4246563" y="2435225"/>
          <p14:tracePt t="19629" x="4214813" y="2451100"/>
          <p14:tracePt t="19636" x="4183063" y="2462213"/>
          <p14:tracePt t="19644" x="4151313" y="2476500"/>
          <p14:tracePt t="19652" x="4125913" y="2482850"/>
          <p14:tracePt t="19660" x="4094163" y="2492375"/>
          <p14:tracePt t="19668" x="4057650" y="2503488"/>
          <p14:tracePt t="19676" x="4016375" y="2514600"/>
          <p14:tracePt t="19684" x="3968750" y="2530475"/>
          <p14:tracePt t="19692" x="3925888" y="2540000"/>
          <p14:tracePt t="19700" x="3889375" y="2551113"/>
          <p14:tracePt t="19708" x="3857625" y="2560638"/>
          <p14:tracePt t="19716" x="3836988" y="2566988"/>
          <p14:tracePt t="19724" x="3811588" y="2576513"/>
          <p14:tracePt t="19732" x="3795713" y="2587625"/>
          <p14:tracePt t="19740" x="3784600" y="2603500"/>
          <p14:tracePt t="19748" x="3757613" y="2619375"/>
          <p14:tracePt t="19756" x="3736975" y="2640013"/>
          <p14:tracePt t="19764" x="3711575" y="2660650"/>
          <p14:tracePt t="19772" x="3690938" y="2681288"/>
          <p14:tracePt t="19780" x="3668713" y="2697163"/>
          <p14:tracePt t="19788" x="3643313" y="2719388"/>
          <p14:tracePt t="19796" x="3627438" y="2740025"/>
          <p14:tracePt t="19804" x="3611563" y="2749550"/>
          <p14:tracePt t="19812" x="3590925" y="2776538"/>
          <p14:tracePt t="19820" x="3579813" y="2787650"/>
          <p14:tracePt t="19828" x="3568700" y="2808288"/>
          <p14:tracePt t="19836" x="3548063" y="2824163"/>
          <p14:tracePt t="19844" x="3538538" y="2840038"/>
          <p14:tracePt t="19852" x="3516313" y="2855913"/>
          <p14:tracePt t="19860" x="3490913" y="2881313"/>
          <p14:tracePt t="19868" x="3470275" y="2901950"/>
          <p14:tracePt t="19876" x="3448050" y="2913063"/>
          <p14:tracePt t="19884" x="3422650" y="2924175"/>
          <p14:tracePt t="19892" x="3402013" y="2938463"/>
          <p14:tracePt t="19900" x="3375025" y="2949575"/>
          <p14:tracePt t="19908" x="3359150" y="2960688"/>
          <p14:tracePt t="19916" x="3343275" y="2960688"/>
          <p14:tracePt t="19924" x="3333750" y="2965450"/>
          <p14:tracePt t="19932" x="3322638" y="2970213"/>
          <p14:tracePt t="19940" x="3317875" y="2976563"/>
          <p14:tracePt t="19948" x="3311525" y="2976563"/>
          <p14:tracePt t="19956" x="3306763" y="2981325"/>
          <p14:tracePt t="19964" x="3297238" y="2986088"/>
          <p14:tracePt t="19972" x="3290888" y="2990850"/>
          <p14:tracePt t="19996" x="3290888" y="2997200"/>
          <p14:tracePt t="20004" x="3290888" y="3001963"/>
          <p14:tracePt t="20012" x="3290888" y="3013075"/>
          <p14:tracePt t="20020" x="3290888" y="3028950"/>
          <p14:tracePt t="20029" x="3297238" y="3049588"/>
          <p14:tracePt t="20036" x="3306763" y="3059113"/>
          <p14:tracePt t="20044" x="3333750" y="3086100"/>
          <p14:tracePt t="20052" x="3363913" y="3113088"/>
          <p14:tracePt t="20060" x="3411538" y="3133725"/>
          <p14:tracePt t="20068" x="3463925" y="3165475"/>
          <p14:tracePt t="20076" x="3527425" y="3190875"/>
          <p14:tracePt t="20084" x="3611563" y="3217863"/>
          <p14:tracePt t="20092" x="3716338" y="3254375"/>
          <p14:tracePt t="20100" x="3841750" y="3286125"/>
          <p14:tracePt t="20108" x="3957638" y="3316288"/>
          <p14:tracePt t="20116" x="4057650" y="3348038"/>
          <p14:tracePt t="20124" x="4151313" y="3359150"/>
          <p14:tracePt t="20132" x="4219575" y="3379788"/>
          <p14:tracePt t="20140" x="4298950" y="3384550"/>
          <p14:tracePt t="20148" x="4367213" y="3395663"/>
          <p14:tracePt t="20156" x="4424363" y="3400425"/>
          <p14:tracePt t="20164" x="4487863" y="3400425"/>
          <p14:tracePt t="20172" x="4535488" y="3400425"/>
          <p14:tracePt t="20180" x="4576763" y="3400425"/>
          <p14:tracePt t="20188" x="4613275" y="3400425"/>
          <p14:tracePt t="20196" x="4640263" y="3400425"/>
          <p14:tracePt t="20204" x="4672013" y="3395663"/>
          <p14:tracePt t="20212" x="4687888" y="3395663"/>
          <p14:tracePt t="20220" x="4697413" y="3390900"/>
          <p14:tracePt t="20252" x="4703763" y="3390900"/>
          <p14:tracePt t="20308" x="4697413" y="3390900"/>
          <p14:tracePt t="20316" x="4692650" y="3390900"/>
          <p14:tracePt t="20324" x="4676775" y="3395663"/>
          <p14:tracePt t="20332" x="4667250" y="3400425"/>
          <p14:tracePt t="20348" x="4656138" y="3400425"/>
          <p14:tracePt t="20356" x="4651375" y="3400425"/>
          <p14:tracePt t="20364" x="4645025" y="3400425"/>
          <p14:tracePt t="20372" x="4635500" y="3400425"/>
          <p14:tracePt t="20380" x="4619625" y="3400425"/>
          <p14:tracePt t="20388" x="4603750" y="3400425"/>
          <p14:tracePt t="20396" x="4576763" y="3390900"/>
          <p14:tracePt t="20404" x="4551363" y="3375025"/>
          <p14:tracePt t="20412" x="4514850" y="3348038"/>
          <p14:tracePt t="20420" x="4483100" y="3327400"/>
          <p14:tracePt t="20428" x="4467225" y="3306763"/>
          <p14:tracePt t="20436" x="4435475" y="3279775"/>
          <p14:tracePt t="20444" x="4414838" y="3263900"/>
          <p14:tracePt t="20452" x="4387850" y="3227388"/>
          <p14:tracePt t="20460" x="4371975" y="3201988"/>
          <p14:tracePt t="20468" x="4351338" y="3170238"/>
          <p14:tracePt t="20476" x="4335463" y="3138488"/>
          <p14:tracePt t="20484" x="4319588" y="3106738"/>
          <p14:tracePt t="20492" x="4314825" y="3074988"/>
          <p14:tracePt t="20500" x="4314825" y="3049588"/>
          <p14:tracePt t="20508" x="4314825" y="3028950"/>
          <p14:tracePt t="20516" x="4314825" y="3001963"/>
          <p14:tracePt t="20524" x="4314825" y="2981325"/>
          <p14:tracePt t="20532" x="4314825" y="2954338"/>
          <p14:tracePt t="20540" x="4319588" y="2928938"/>
          <p14:tracePt t="20548" x="4330700" y="2901950"/>
          <p14:tracePt t="20556" x="4335463" y="2870200"/>
          <p14:tracePt t="20564" x="4346575" y="2840038"/>
          <p14:tracePt t="20572" x="4351338" y="2797175"/>
          <p14:tracePt t="20580" x="4367213" y="2744788"/>
          <p14:tracePt t="20588" x="4387850" y="2681288"/>
          <p14:tracePt t="20596" x="4419600" y="2619375"/>
          <p14:tracePt t="20604" x="4462463" y="2560638"/>
          <p14:tracePt t="20612" x="4514850" y="2487613"/>
          <p14:tracePt t="20620" x="4572000" y="2424113"/>
          <p14:tracePt t="20629" x="4619625" y="2378075"/>
          <p14:tracePt t="20636" x="4672013" y="2335213"/>
          <p14:tracePt t="20644" x="4708525" y="2309813"/>
          <p14:tracePt t="20652" x="4729163" y="2287588"/>
          <p14:tracePt t="20660" x="4740275" y="2278063"/>
          <p14:tracePt t="20668" x="4745038" y="2266950"/>
          <p14:tracePt t="20676" x="4745038" y="2257425"/>
          <p14:tracePt t="20684" x="4745038" y="2246313"/>
          <p14:tracePt t="20692" x="4745038" y="2241550"/>
          <p14:tracePt t="20980" x="4749800" y="2235200"/>
          <p14:tracePt t="20988" x="4756150" y="2230438"/>
          <p14:tracePt t="21004" x="4760913" y="2230438"/>
          <p14:tracePt t="21012" x="4765675" y="2230438"/>
          <p14:tracePt t="21020" x="4772025" y="2235200"/>
          <p14:tracePt t="21028" x="4776788" y="2235200"/>
          <p14:tracePt t="21036" x="4781550" y="2235200"/>
          <p14:tracePt t="21044" x="4792663" y="2235200"/>
          <p14:tracePt t="21052" x="4802188" y="2235200"/>
          <p14:tracePt t="21060" x="4808538" y="2235200"/>
          <p14:tracePt t="21076" x="4813300" y="2235200"/>
          <p14:tracePt t="21084" x="4818063" y="2235200"/>
          <p14:tracePt t="21100" x="4829175" y="2230438"/>
          <p14:tracePt t="21108" x="4829175" y="2225675"/>
          <p14:tracePt t="21116" x="4833938" y="2225675"/>
          <p14:tracePt t="21132" x="4840288" y="2219325"/>
          <p14:tracePt t="21460" x="4845050" y="2219325"/>
          <p14:tracePt t="21540" x="4849813" y="2219325"/>
          <p14:tracePt t="26172" x="4845050" y="221932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A5BF8E-31B6-4218-83F5-22CEEA5B30B3}"/>
              </a:ext>
            </a:extLst>
          </p:cNvPr>
          <p:cNvSpPr>
            <a:spLocks noGrp="1"/>
          </p:cNvSpPr>
          <p:nvPr>
            <p:ph type="body" sz="quarter" idx="12"/>
          </p:nvPr>
        </p:nvSpPr>
        <p:spPr>
          <a:xfrm>
            <a:off x="2458778" y="4873270"/>
            <a:ext cx="5119595" cy="145424"/>
          </a:xfrm>
        </p:spPr>
        <p:txBody>
          <a:bodyPr/>
          <a:lstStyle/>
          <a:p>
            <a:r>
              <a:rPr lang="en-US" sz="1050" dirty="0"/>
              <a:t>ezomero – connecting Python with OMERO</a:t>
            </a:r>
          </a:p>
        </p:txBody>
      </p:sp>
      <p:sp>
        <p:nvSpPr>
          <p:cNvPr id="5" name="Text Placeholder 4">
            <a:extLst>
              <a:ext uri="{FF2B5EF4-FFF2-40B4-BE49-F238E27FC236}">
                <a16:creationId xmlns:a16="http://schemas.microsoft.com/office/drawing/2014/main" id="{6581BD42-648D-4A14-B1F2-2A23CC65DACA}"/>
              </a:ext>
            </a:extLst>
          </p:cNvPr>
          <p:cNvSpPr>
            <a:spLocks noGrp="1"/>
          </p:cNvSpPr>
          <p:nvPr>
            <p:ph type="body" sz="quarter" idx="14"/>
          </p:nvPr>
        </p:nvSpPr>
        <p:spPr>
          <a:xfrm>
            <a:off x="243802" y="0"/>
            <a:ext cx="8379204" cy="3829439"/>
          </a:xfrm>
        </p:spPr>
        <p:txBody>
          <a:bodyPr/>
          <a:lstStyle/>
          <a:p>
            <a:pPr algn="ctr"/>
            <a:r>
              <a:rPr lang="en-US" sz="2800" dirty="0"/>
              <a:t>A quick comparison…</a:t>
            </a:r>
          </a:p>
        </p:txBody>
      </p:sp>
      <p:pic>
        <p:nvPicPr>
          <p:cNvPr id="6" name="Picture 5">
            <a:extLst>
              <a:ext uri="{FF2B5EF4-FFF2-40B4-BE49-F238E27FC236}">
                <a16:creationId xmlns:a16="http://schemas.microsoft.com/office/drawing/2014/main" id="{E6221C36-C84F-4559-8A4C-633D46C3D6B6}"/>
              </a:ext>
            </a:extLst>
          </p:cNvPr>
          <p:cNvPicPr>
            <a:picLocks noChangeAspect="1"/>
          </p:cNvPicPr>
          <p:nvPr/>
        </p:nvPicPr>
        <p:blipFill>
          <a:blip r:embed="rId3"/>
          <a:stretch>
            <a:fillRect/>
          </a:stretch>
        </p:blipFill>
        <p:spPr>
          <a:xfrm>
            <a:off x="1218732" y="819860"/>
            <a:ext cx="6706536" cy="2048161"/>
          </a:xfrm>
          <a:prstGeom prst="rect">
            <a:avLst/>
          </a:prstGeom>
        </p:spPr>
      </p:pic>
      <p:pic>
        <p:nvPicPr>
          <p:cNvPr id="9" name="Picture 8">
            <a:extLst>
              <a:ext uri="{FF2B5EF4-FFF2-40B4-BE49-F238E27FC236}">
                <a16:creationId xmlns:a16="http://schemas.microsoft.com/office/drawing/2014/main" id="{8E8B3394-9AAC-4D91-ADF4-31A0F270E4F4}"/>
              </a:ext>
            </a:extLst>
          </p:cNvPr>
          <p:cNvPicPr>
            <a:picLocks noChangeAspect="1"/>
          </p:cNvPicPr>
          <p:nvPr/>
        </p:nvPicPr>
        <p:blipFill>
          <a:blip r:embed="rId4"/>
          <a:stretch>
            <a:fillRect/>
          </a:stretch>
        </p:blipFill>
        <p:spPr>
          <a:xfrm>
            <a:off x="1218732" y="3161255"/>
            <a:ext cx="5801535" cy="1047896"/>
          </a:xfrm>
          <a:prstGeom prst="rect">
            <a:avLst/>
          </a:prstGeom>
        </p:spPr>
      </p:pic>
    </p:spTree>
    <p:extLst>
      <p:ext uri="{BB962C8B-B14F-4D97-AF65-F5344CB8AC3E}">
        <p14:creationId xmlns:p14="http://schemas.microsoft.com/office/powerpoint/2010/main" val="2972593871"/>
      </p:ext>
    </p:extLst>
  </p:cSld>
  <p:clrMapOvr>
    <a:masterClrMapping/>
  </p:clrMapOvr>
  <mc:AlternateContent xmlns:mc="http://schemas.openxmlformats.org/markup-compatibility/2006" xmlns:p14="http://schemas.microsoft.com/office/powerpoint/2010/main">
    <mc:Choice Requires="p14">
      <p:transition spd="slow" p14:dur="2000" advTm="23693"/>
    </mc:Choice>
    <mc:Fallback xmlns="">
      <p:transition spd="slow" advTm="23693"/>
    </mc:Fallback>
  </mc:AlternateContent>
  <p:extLst>
    <p:ext uri="{3A86A75C-4F4B-4683-9AE1-C65F6400EC91}">
      <p14:laserTraceLst xmlns:p14="http://schemas.microsoft.com/office/powerpoint/2010/main">
        <p14:tracePtLst>
          <p14:tracePt t="850" x="4845050" y="2225675"/>
          <p14:tracePt t="866" x="4845050" y="2230438"/>
          <p14:tracePt t="874" x="4845050" y="2235200"/>
          <p14:tracePt t="906" x="4849813" y="2241550"/>
          <p14:tracePt t="914" x="4856163" y="2241550"/>
          <p14:tracePt t="922" x="4860925" y="2241550"/>
          <p14:tracePt t="930" x="4865688" y="2246313"/>
          <p14:tracePt t="938" x="4876800" y="2251075"/>
          <p14:tracePt t="946" x="4892675" y="2257425"/>
          <p14:tracePt t="954" x="4908550" y="2262188"/>
          <p14:tracePt t="962" x="4918075" y="2266950"/>
          <p14:tracePt t="970" x="4933950" y="2273300"/>
          <p14:tracePt t="978" x="4954588" y="2278063"/>
          <p14:tracePt t="986" x="4970463" y="2282825"/>
          <p14:tracePt t="994" x="4981575" y="2287588"/>
          <p14:tracePt t="1002" x="4997450" y="2287588"/>
          <p14:tracePt t="1010" x="5013325" y="2298700"/>
          <p14:tracePt t="1018" x="5022850" y="2303463"/>
          <p14:tracePt t="1028" x="5038725" y="2309813"/>
          <p14:tracePt t="1034" x="5049838" y="2314575"/>
          <p14:tracePt t="1042" x="5065713" y="2325688"/>
          <p14:tracePt t="1050" x="5070475" y="2325688"/>
          <p14:tracePt t="1058" x="5081588" y="2325688"/>
          <p14:tracePt t="1066" x="5086350" y="2325688"/>
          <p14:tracePt t="1074" x="5097463" y="2335213"/>
          <p14:tracePt t="1082" x="5106988" y="2341563"/>
          <p14:tracePt t="1090" x="5122863" y="2341563"/>
          <p14:tracePt t="1098" x="5143500" y="2346325"/>
          <p14:tracePt t="1106" x="5165725" y="2355850"/>
          <p14:tracePt t="1114" x="5211763" y="2366963"/>
          <p14:tracePt t="1122" x="5254625" y="2378075"/>
          <p14:tracePt t="1130" x="5302250" y="2393950"/>
          <p14:tracePt t="1138" x="5354638" y="2403475"/>
          <p14:tracePt t="1146" x="5416550" y="2409825"/>
          <p14:tracePt t="1154" x="5480050" y="2424113"/>
          <p14:tracePt t="1162" x="5537200" y="2435225"/>
          <p14:tracePt t="1170" x="5600700" y="2439988"/>
          <p14:tracePt t="1178" x="5680075" y="2451100"/>
          <p14:tracePt t="1186" x="5748338" y="2462213"/>
          <p14:tracePt t="1194" x="5837238" y="2476500"/>
          <p14:tracePt t="1202" x="5930900" y="2482850"/>
          <p14:tracePt t="1210" x="6005513" y="2487613"/>
          <p14:tracePt t="1218" x="6126163" y="2498725"/>
          <p14:tracePt t="1226" x="6199188" y="2503488"/>
          <p14:tracePt t="1234" x="6308725" y="2508250"/>
          <p14:tracePt t="1242" x="6415088" y="2514600"/>
          <p14:tracePt t="1250" x="6503988" y="2524125"/>
          <p14:tracePt t="1258" x="6608763" y="2535238"/>
          <p14:tracePt t="1266" x="6672263" y="2535238"/>
          <p14:tracePt t="1274" x="6745288" y="2535238"/>
          <p14:tracePt t="1282" x="6765925" y="2530475"/>
          <p14:tracePt t="1290" x="6781800" y="2524125"/>
          <p14:tracePt t="1298" x="6786563" y="2519363"/>
          <p14:tracePt t="1738" x="6777038" y="2519363"/>
          <p14:tracePt t="1746" x="6765925" y="2519363"/>
          <p14:tracePt t="1754" x="6750050" y="2519363"/>
          <p14:tracePt t="1762" x="6734175" y="2519363"/>
          <p14:tracePt t="1770" x="6724650" y="2519363"/>
          <p14:tracePt t="1778" x="6708775" y="2519363"/>
          <p14:tracePt t="1786" x="6692900" y="2519363"/>
          <p14:tracePt t="1794" x="6672263" y="2519363"/>
          <p14:tracePt t="1802" x="6650038" y="2519363"/>
          <p14:tracePt t="1810" x="6624638" y="2519363"/>
          <p14:tracePt t="1818" x="6588125" y="2519363"/>
          <p14:tracePt t="1826" x="6545263" y="2519363"/>
          <p14:tracePt t="1834" x="6503988" y="2519363"/>
          <p14:tracePt t="1842" x="6445250" y="2519363"/>
          <p14:tracePt t="1850" x="6376988" y="2519363"/>
          <p14:tracePt t="1858" x="6303963" y="2519363"/>
          <p14:tracePt t="1866" x="6226175" y="2519363"/>
          <p14:tracePt t="1874" x="6142038" y="2519363"/>
          <p14:tracePt t="1882" x="6010275" y="2519363"/>
          <p14:tracePt t="1890" x="5868988" y="2524125"/>
          <p14:tracePt t="1898" x="5689600" y="2530475"/>
          <p14:tracePt t="1906" x="5491163" y="2530475"/>
          <p14:tracePt t="1914" x="5280025" y="2530475"/>
          <p14:tracePt t="1922" x="5065713" y="2530475"/>
          <p14:tracePt t="1930" x="4840288" y="2530475"/>
          <p14:tracePt t="1938" x="4667250" y="2530475"/>
          <p14:tracePt t="1946" x="4508500" y="2530475"/>
          <p14:tracePt t="1954" x="4378325" y="2530475"/>
          <p14:tracePt t="1962" x="4294188" y="2508250"/>
          <p14:tracePt t="1970" x="4230688" y="2503488"/>
          <p14:tracePt t="1978" x="4167188" y="2492375"/>
          <p14:tracePt t="1986" x="4114800" y="2476500"/>
          <p14:tracePt t="1994" x="4057650" y="2455863"/>
          <p14:tracePt t="2002" x="4010025" y="2439988"/>
          <p14:tracePt t="2010" x="3937000" y="2424113"/>
          <p14:tracePt t="2018" x="3884613" y="2409825"/>
          <p14:tracePt t="2029" x="3805238" y="2387600"/>
          <p14:tracePt t="2034" x="3679825" y="2355850"/>
          <p14:tracePt t="2042" x="3554413" y="2325688"/>
          <p14:tracePt t="2050" x="3448050" y="2298700"/>
          <p14:tracePt t="2058" x="3363913" y="2266950"/>
          <p14:tracePt t="2066" x="3259138" y="2225675"/>
          <p14:tracePt t="2074" x="3175000" y="2182813"/>
          <p14:tracePt t="2082" x="3086100" y="2146300"/>
          <p14:tracePt t="2090" x="3008313" y="2114550"/>
          <p14:tracePt t="2098" x="2928938" y="2084388"/>
          <p14:tracePt t="2106" x="2865438" y="2057400"/>
          <p14:tracePt t="2114" x="2781300" y="2016125"/>
          <p14:tracePt t="2122" x="2713038" y="1984375"/>
          <p14:tracePt t="2130" x="2630488" y="1952625"/>
          <p14:tracePt t="2138" x="2578100" y="1909763"/>
          <p14:tracePt t="2146" x="2524125" y="1879600"/>
          <p14:tracePt t="2154" x="2487613" y="1852613"/>
          <p14:tracePt t="2162" x="2462213" y="1827213"/>
          <p14:tracePt t="2170" x="2446338" y="1800225"/>
          <p14:tracePt t="2178" x="2435225" y="1773238"/>
          <p14:tracePt t="2186" x="2435225" y="1747838"/>
          <p14:tracePt t="2194" x="2441575" y="1716088"/>
          <p14:tracePt t="2202" x="2462213" y="1690688"/>
          <p14:tracePt t="2210" x="2487613" y="1668463"/>
          <p14:tracePt t="2218" x="2519363" y="1631950"/>
          <p14:tracePt t="2226" x="2566988" y="1600200"/>
          <p14:tracePt t="2234" x="2614613" y="1558925"/>
          <p14:tracePt t="2242" x="2676525" y="1485900"/>
          <p14:tracePt t="2250" x="2728913" y="1438275"/>
          <p14:tracePt t="2258" x="2787650" y="1390650"/>
          <p14:tracePt t="2266" x="2844800" y="1358900"/>
          <p14:tracePt t="2274" x="2928938" y="1312863"/>
          <p14:tracePt t="2282" x="3038475" y="1265238"/>
          <p14:tracePt t="2290" x="3113088" y="1233488"/>
          <p14:tracePt t="2298" x="3206750" y="1196975"/>
          <p14:tracePt t="2306" x="3259138" y="1181100"/>
          <p14:tracePt t="2314" x="3297238" y="1181100"/>
          <p14:tracePt t="2322" x="3322638" y="1176338"/>
          <p14:tracePt t="2330" x="3333750" y="1176338"/>
          <p14:tracePt t="2362" x="3333750" y="1196975"/>
          <p14:tracePt t="2370" x="3297238" y="1233488"/>
          <p14:tracePt t="2378" x="3243263" y="1270000"/>
          <p14:tracePt t="2386" x="3186113" y="1312863"/>
          <p14:tracePt t="2394" x="3106738" y="1358900"/>
          <p14:tracePt t="2402" x="3028950" y="1395413"/>
          <p14:tracePt t="2410" x="2944813" y="1443038"/>
          <p14:tracePt t="2418" x="2849563" y="1495425"/>
          <p14:tracePt t="2426" x="2744788" y="1543050"/>
          <p14:tracePt t="2434" x="2598738" y="1584325"/>
          <p14:tracePt t="2442" x="2462213" y="1616075"/>
          <p14:tracePt t="2450" x="2325688" y="1631950"/>
          <p14:tracePt t="2458" x="2146300" y="1658938"/>
          <p14:tracePt t="2466" x="1979613" y="1684338"/>
          <p14:tracePt t="2474" x="1831975" y="1704975"/>
          <p14:tracePt t="2482" x="1700213" y="1711325"/>
          <p14:tracePt t="2490" x="1611313" y="1716088"/>
          <p14:tracePt t="2498" x="1543050" y="1731963"/>
          <p14:tracePt t="2506" x="1506538" y="1743075"/>
          <p14:tracePt t="2514" x="1485900" y="1743075"/>
          <p14:tracePt t="2530" x="1474788" y="1747838"/>
          <p14:tracePt t="2538" x="1470025" y="1758950"/>
          <p14:tracePt t="2546" x="1465263" y="1779588"/>
          <p14:tracePt t="2554" x="1454150" y="1820863"/>
          <p14:tracePt t="2562" x="1454150" y="1863725"/>
          <p14:tracePt t="2570" x="1454150" y="1916113"/>
          <p14:tracePt t="2578" x="1454150" y="1962150"/>
          <p14:tracePt t="2586" x="1454150" y="2009775"/>
          <p14:tracePt t="2594" x="1454150" y="2057400"/>
          <p14:tracePt t="2602" x="1474788" y="2098675"/>
          <p14:tracePt t="2610" x="1506538" y="2136775"/>
          <p14:tracePt t="2618" x="1533525" y="2166938"/>
          <p14:tracePt t="2626" x="1563688" y="2205038"/>
          <p14:tracePt t="2634" x="1600200" y="2235200"/>
          <p14:tracePt t="2642" x="1643063" y="2262188"/>
          <p14:tracePt t="2650" x="1684338" y="2287588"/>
          <p14:tracePt t="2658" x="1731963" y="2314575"/>
          <p14:tracePt t="2666" x="1784350" y="2341563"/>
          <p14:tracePt t="2674" x="1831975" y="2371725"/>
          <p14:tracePt t="2682" x="1884363" y="2398713"/>
          <p14:tracePt t="2690" x="1936750" y="2430463"/>
          <p14:tracePt t="2698" x="2000250" y="2451100"/>
          <p14:tracePt t="2706" x="2057400" y="2476500"/>
          <p14:tracePt t="2714" x="2125663" y="2492375"/>
          <p14:tracePt t="2722" x="2189163" y="2503488"/>
          <p14:tracePt t="2730" x="2257425" y="2508250"/>
          <p14:tracePt t="2738" x="2319338" y="2508250"/>
          <p14:tracePt t="2746" x="2387600" y="2508250"/>
          <p14:tracePt t="2754" x="2455863" y="2508250"/>
          <p14:tracePt t="2762" x="2546350" y="2508250"/>
          <p14:tracePt t="2770" x="2614613" y="2498725"/>
          <p14:tracePt t="2778" x="2724150" y="2482850"/>
          <p14:tracePt t="2786" x="2797175" y="2471738"/>
          <p14:tracePt t="2794" x="2860675" y="2462213"/>
          <p14:tracePt t="2802" x="2940050" y="2439988"/>
          <p14:tracePt t="2810" x="3001963" y="2419350"/>
          <p14:tracePt t="2818" x="3070225" y="2393950"/>
          <p14:tracePt t="2826" x="3128963" y="2366963"/>
          <p14:tracePt t="2834" x="3181350" y="2330450"/>
          <p14:tracePt t="2842" x="3217863" y="2298700"/>
          <p14:tracePt t="2850" x="3254375" y="2251075"/>
          <p14:tracePt t="2858" x="3281363" y="2189163"/>
          <p14:tracePt t="2866" x="3297238" y="2114550"/>
          <p14:tracePt t="2874" x="3297238" y="2030413"/>
          <p14:tracePt t="2882" x="3297238" y="1905000"/>
          <p14:tracePt t="2890" x="3275013" y="1831975"/>
          <p14:tracePt t="2898" x="3249613" y="1752600"/>
          <p14:tracePt t="2906" x="3228975" y="1704975"/>
          <p14:tracePt t="2914" x="3213100" y="1663700"/>
          <p14:tracePt t="2922" x="3197225" y="1627188"/>
          <p14:tracePt t="2930" x="3181350" y="1606550"/>
          <p14:tracePt t="2938" x="3160713" y="1574800"/>
          <p14:tracePt t="2946" x="3138488" y="1547813"/>
          <p14:tracePt t="2954" x="3113088" y="1522413"/>
          <p14:tracePt t="2962" x="3076575" y="1490663"/>
          <p14:tracePt t="2970" x="3028950" y="1463675"/>
          <p14:tracePt t="2978" x="2976563" y="1443038"/>
          <p14:tracePt t="2986" x="2913063" y="1433513"/>
          <p14:tracePt t="2994" x="2865438" y="1427163"/>
          <p14:tracePt t="3002" x="2808288" y="1427163"/>
          <p14:tracePt t="3010" x="2760663" y="1427163"/>
          <p14:tracePt t="3018" x="2713038" y="1427163"/>
          <p14:tracePt t="3026" x="2682875" y="1427163"/>
          <p14:tracePt t="3034" x="2644775" y="1438275"/>
          <p14:tracePt t="3042" x="2614613" y="1454150"/>
          <p14:tracePt t="3050" x="2582863" y="1485900"/>
          <p14:tracePt t="3058" x="2562225" y="1516063"/>
          <p14:tracePt t="3066" x="2524125" y="1574800"/>
          <p14:tracePt t="3074" x="2503488" y="1631950"/>
          <p14:tracePt t="3082" x="2493963" y="1695450"/>
          <p14:tracePt t="3090" x="2482850" y="1758950"/>
          <p14:tracePt t="3098" x="2482850" y="1820863"/>
          <p14:tracePt t="3106" x="2487613" y="1900238"/>
          <p14:tracePt t="3114" x="2514600" y="1952625"/>
          <p14:tracePt t="3122" x="2555875" y="2009775"/>
          <p14:tracePt t="3130" x="2614613" y="2073275"/>
          <p14:tracePt t="3138" x="2667000" y="2114550"/>
          <p14:tracePt t="3146" x="2719388" y="2152650"/>
          <p14:tracePt t="3154" x="2776538" y="2182813"/>
          <p14:tracePt t="3162" x="2835275" y="2219325"/>
          <p14:tracePt t="3170" x="2892425" y="2235200"/>
          <p14:tracePt t="3178" x="2940050" y="2251075"/>
          <p14:tracePt t="3186" x="2997200" y="2266950"/>
          <p14:tracePt t="3194" x="3054350" y="2282825"/>
          <p14:tracePt t="3202" x="3117850" y="2293938"/>
          <p14:tracePt t="3210" x="3175000" y="2298700"/>
          <p14:tracePt t="3218" x="3233738" y="2298700"/>
          <p14:tracePt t="3226" x="3302000" y="2298700"/>
          <p14:tracePt t="3234" x="3359150" y="2298700"/>
          <p14:tracePt t="3242" x="3417888" y="2298700"/>
          <p14:tracePt t="3250" x="3490913" y="2298700"/>
          <p14:tracePt t="3258" x="3559175" y="2278063"/>
          <p14:tracePt t="3266" x="3632200" y="2257425"/>
          <p14:tracePt t="3274" x="3716338" y="2235200"/>
          <p14:tracePt t="3282" x="3789363" y="2219325"/>
          <p14:tracePt t="3290" x="3879850" y="2193925"/>
          <p14:tracePt t="3298" x="3968750" y="2162175"/>
          <p14:tracePt t="3306" x="4037013" y="2146300"/>
          <p14:tracePt t="3314" x="4089400" y="2130425"/>
          <p14:tracePt t="3322" x="4141788" y="2114550"/>
          <p14:tracePt t="3331" x="4178300" y="2105025"/>
          <p14:tracePt t="3338" x="4205288" y="2098675"/>
          <p14:tracePt t="3346" x="4235450" y="2089150"/>
          <p14:tracePt t="3354" x="4257675" y="2084388"/>
          <p14:tracePt t="3362" x="4278313" y="2078038"/>
          <p14:tracePt t="3370" x="4287838" y="2073275"/>
          <p14:tracePt t="3378" x="4298950" y="2073275"/>
          <p14:tracePt t="3386" x="4303713" y="2073275"/>
          <p14:tracePt t="3394" x="4314825" y="2073275"/>
          <p14:tracePt t="3402" x="4325938" y="2073275"/>
          <p14:tracePt t="3410" x="4341813" y="2073275"/>
          <p14:tracePt t="3418" x="4356100" y="2073275"/>
          <p14:tracePt t="3426" x="4371975" y="2073275"/>
          <p14:tracePt t="3434" x="4387850" y="2084388"/>
          <p14:tracePt t="3442" x="4403725" y="2093913"/>
          <p14:tracePt t="3450" x="4419600" y="2093913"/>
          <p14:tracePt t="3458" x="4440238" y="2105025"/>
          <p14:tracePt t="3466" x="4462463" y="2114550"/>
          <p14:tracePt t="3474" x="4487863" y="2125663"/>
          <p14:tracePt t="3482" x="4508500" y="2130425"/>
          <p14:tracePt t="3490" x="4540250" y="2136775"/>
          <p14:tracePt t="3498" x="4576763" y="2146300"/>
          <p14:tracePt t="3506" x="4598988" y="2152650"/>
          <p14:tracePt t="3514" x="4629150" y="2157413"/>
          <p14:tracePt t="3522" x="4651375" y="2162175"/>
          <p14:tracePt t="3530" x="4676775" y="2166938"/>
          <p14:tracePt t="3538" x="4692650" y="2166938"/>
          <p14:tracePt t="3546" x="4703763" y="2173288"/>
          <p14:tracePt t="3554" x="4713288" y="2173288"/>
          <p14:tracePt t="3562" x="4724400" y="2173288"/>
          <p14:tracePt t="3570" x="4729163" y="2173288"/>
          <p14:tracePt t="3578" x="4735513" y="2173288"/>
          <p14:tracePt t="3594" x="4745038" y="2173288"/>
          <p14:tracePt t="3602" x="4756150" y="2178050"/>
          <p14:tracePt t="3610" x="4760913" y="2182813"/>
          <p14:tracePt t="3618" x="4772025" y="2182813"/>
          <p14:tracePt t="3626" x="4787900" y="2189163"/>
          <p14:tracePt t="3634" x="4802188" y="2193925"/>
          <p14:tracePt t="3642" x="4840288" y="2205038"/>
          <p14:tracePt t="3650" x="4865688" y="2209800"/>
          <p14:tracePt t="3658" x="4897438" y="2219325"/>
          <p14:tracePt t="3666" x="4924425" y="2230438"/>
          <p14:tracePt t="3674" x="4960938" y="2241550"/>
          <p14:tracePt t="3682" x="4997450" y="2251075"/>
          <p14:tracePt t="3690" x="5033963" y="2262188"/>
          <p14:tracePt t="3698" x="5086350" y="2273300"/>
          <p14:tracePt t="3706" x="5138738" y="2287588"/>
          <p14:tracePt t="3714" x="5186363" y="2293938"/>
          <p14:tracePt t="3722" x="5243513" y="2298700"/>
          <p14:tracePt t="3730" x="5302250" y="2309813"/>
          <p14:tracePt t="3738" x="5364163" y="2309813"/>
          <p14:tracePt t="3746" x="5427663" y="2319338"/>
          <p14:tracePt t="3754" x="5491163" y="2330450"/>
          <p14:tracePt t="3762" x="5553075" y="2335213"/>
          <p14:tracePt t="3770" x="5616575" y="2346325"/>
          <p14:tracePt t="3778" x="5689600" y="2351088"/>
          <p14:tracePt t="3786" x="5764213" y="2362200"/>
          <p14:tracePt t="3794" x="5826125" y="2371725"/>
          <p14:tracePt t="3802" x="5894388" y="2382838"/>
          <p14:tracePt t="3810" x="5953125" y="2393950"/>
          <p14:tracePt t="3818" x="6005513" y="2403475"/>
          <p14:tracePt t="3826" x="6057900" y="2409825"/>
          <p14:tracePt t="3834" x="6083300" y="2419350"/>
          <p14:tracePt t="3842" x="6135688" y="2430463"/>
          <p14:tracePt t="3850" x="6178550" y="2435225"/>
          <p14:tracePt t="3858" x="6219825" y="2439988"/>
          <p14:tracePt t="3866" x="6262688" y="2446338"/>
          <p14:tracePt t="3874" x="6299200" y="2451100"/>
          <p14:tracePt t="3882" x="6340475" y="2451100"/>
          <p14:tracePt t="3890" x="6383338" y="2451100"/>
          <p14:tracePt t="3898" x="6419850" y="2455863"/>
          <p14:tracePt t="3906" x="6467475" y="2462213"/>
          <p14:tracePt t="3914" x="6503988" y="2466975"/>
          <p14:tracePt t="3922" x="6545263" y="2466975"/>
          <p14:tracePt t="3930" x="6597650" y="2471738"/>
          <p14:tracePt t="3938" x="6650038" y="2471738"/>
          <p14:tracePt t="3946" x="6702425" y="2471738"/>
          <p14:tracePt t="3954" x="6756400" y="2471738"/>
          <p14:tracePt t="3962" x="6824663" y="2471738"/>
          <p14:tracePt t="3970" x="6881813" y="2471738"/>
          <p14:tracePt t="3978" x="6945313" y="2471738"/>
          <p14:tracePt t="3986" x="7007225" y="2471738"/>
          <p14:tracePt t="3994" x="7070725" y="2471738"/>
          <p14:tracePt t="4002" x="7134225" y="2471738"/>
          <p14:tracePt t="4010" x="7202488" y="2471738"/>
          <p14:tracePt t="4031" x="7327900" y="2471738"/>
          <p14:tracePt t="4034" x="7391400" y="2471738"/>
          <p14:tracePt t="4042" x="7453313" y="2471738"/>
          <p14:tracePt t="4050" x="7512050" y="2466975"/>
          <p14:tracePt t="4058" x="7564438" y="2455863"/>
          <p14:tracePt t="4066" x="7621588" y="2439988"/>
          <p14:tracePt t="4074" x="7678738" y="2430463"/>
          <p14:tracePt t="4082" x="7737475" y="2414588"/>
          <p14:tracePt t="4090" x="7789863" y="2398713"/>
          <p14:tracePt t="4098" x="7847013" y="2378075"/>
          <p14:tracePt t="4106" x="7905750" y="2362200"/>
          <p14:tracePt t="4114" x="7951788" y="2346325"/>
          <p14:tracePt t="4122" x="8004175" y="2325688"/>
          <p14:tracePt t="4130" x="8042275" y="2309813"/>
          <p14:tracePt t="4138" x="8067675" y="2293938"/>
          <p14:tracePt t="4146" x="8094663" y="2273300"/>
          <p14:tracePt t="4154" x="8104188" y="2251075"/>
          <p14:tracePt t="4162" x="8110538" y="2241550"/>
          <p14:tracePt t="4170" x="8110538" y="2225675"/>
          <p14:tracePt t="4178" x="8110538" y="2209800"/>
          <p14:tracePt t="4186" x="8099425" y="2182813"/>
          <p14:tracePt t="4194" x="8094663" y="2173288"/>
          <p14:tracePt t="4202" x="8088313" y="2166938"/>
          <p14:tracePt t="4626" x="8088313" y="2162175"/>
          <p14:tracePt t="4642" x="8088313" y="2157413"/>
          <p14:tracePt t="4650" x="8088313" y="2152650"/>
          <p14:tracePt t="4666" x="8094663" y="2141538"/>
          <p14:tracePt t="4674" x="8099425" y="2125663"/>
          <p14:tracePt t="4682" x="8099425" y="2114550"/>
          <p14:tracePt t="4690" x="8104188" y="2105025"/>
          <p14:tracePt t="4698" x="8115300" y="2093913"/>
          <p14:tracePt t="4706" x="8120063" y="2084388"/>
          <p14:tracePt t="4714" x="8131175" y="2068513"/>
          <p14:tracePt t="4722" x="8135938" y="2062163"/>
          <p14:tracePt t="4730" x="8147050" y="2052638"/>
          <p14:tracePt t="4738" x="8151813" y="2036763"/>
          <p14:tracePt t="4746" x="8162925" y="2030413"/>
          <p14:tracePt t="4754" x="8172450" y="2016125"/>
          <p14:tracePt t="4762" x="8183563" y="2000250"/>
          <p14:tracePt t="4770" x="8194675" y="1989138"/>
          <p14:tracePt t="4778" x="8204200" y="1978025"/>
          <p14:tracePt t="4786" x="8215313" y="1968500"/>
          <p14:tracePt t="4794" x="8224838" y="1952625"/>
          <p14:tracePt t="4802" x="8231188" y="1947863"/>
          <p14:tracePt t="4810" x="8240713" y="1931988"/>
          <p14:tracePt t="4818" x="8247063" y="1925638"/>
          <p14:tracePt t="4826" x="8256588" y="1920875"/>
          <p14:tracePt t="4834" x="8256588" y="1916113"/>
          <p14:tracePt t="4842" x="8262938" y="1909763"/>
          <p14:tracePt t="4850" x="8267700" y="1909763"/>
          <p14:tracePt t="4866" x="8272463" y="1905000"/>
          <p14:tracePt t="4914" x="8277225" y="1900238"/>
          <p14:tracePt t="5474" x="8277225" y="1895475"/>
          <p14:tracePt t="10746" x="8277225" y="1889125"/>
          <p14:tracePt t="10938" x="8267700" y="1889125"/>
          <p14:tracePt t="10946" x="8262938" y="1895475"/>
          <p14:tracePt t="10954" x="8247063" y="1895475"/>
          <p14:tracePt t="10962" x="8231188" y="1905000"/>
          <p14:tracePt t="10970" x="8204200" y="1916113"/>
          <p14:tracePt t="10978" x="8188325" y="1925638"/>
          <p14:tracePt t="10986" x="8151813" y="1941513"/>
          <p14:tracePt t="10994" x="8104188" y="1957388"/>
          <p14:tracePt t="11002" x="8072438" y="1978025"/>
          <p14:tracePt t="11010" x="8031163" y="1993900"/>
          <p14:tracePt t="11020" x="7994650" y="2009775"/>
          <p14:tracePt t="11026" x="7947025" y="2030413"/>
          <p14:tracePt t="11034" x="7910513" y="2046288"/>
          <p14:tracePt t="11042" x="7862888" y="2068513"/>
          <p14:tracePt t="11050" x="7805738" y="2089150"/>
          <p14:tracePt t="11058" x="7753350" y="2114550"/>
          <p14:tracePt t="11066" x="7685088" y="2146300"/>
          <p14:tracePt t="11074" x="7621588" y="2178050"/>
          <p14:tracePt t="11082" x="7553325" y="2219325"/>
          <p14:tracePt t="11090" x="7485063" y="2257425"/>
          <p14:tracePt t="11098" x="7432675" y="2293938"/>
          <p14:tracePt t="11106" x="7327900" y="2335213"/>
          <p14:tracePt t="11114" x="7207250" y="2387600"/>
          <p14:tracePt t="11122" x="7070725" y="2451100"/>
          <p14:tracePt t="11130" x="6929438" y="2492375"/>
          <p14:tracePt t="11138" x="6770688" y="2535238"/>
          <p14:tracePt t="11146" x="6604000" y="2582863"/>
          <p14:tracePt t="11154" x="6445250" y="2613025"/>
          <p14:tracePt t="11162" x="6299200" y="2628900"/>
          <p14:tracePt t="11170" x="6162675" y="2655888"/>
          <p14:tracePt t="11178" x="6010275" y="2671763"/>
          <p14:tracePt t="11186" x="5862638" y="2687638"/>
          <p14:tracePt t="11194" x="5716588" y="2697163"/>
          <p14:tracePt t="11202" x="5527675" y="2703513"/>
          <p14:tracePt t="11210" x="5327650" y="2703513"/>
          <p14:tracePt t="11218" x="5086350" y="2703513"/>
          <p14:tracePt t="11226" x="4860925" y="2703513"/>
          <p14:tracePt t="11234" x="4598988" y="2681288"/>
          <p14:tracePt t="11242" x="4303713" y="2628900"/>
          <p14:tracePt t="11250" x="4041775" y="2576513"/>
          <p14:tracePt t="11258" x="3768725" y="2503488"/>
          <p14:tracePt t="11266" x="3543300" y="2435225"/>
          <p14:tracePt t="11274" x="3354388" y="2366963"/>
          <p14:tracePt t="11282" x="3181350" y="2303463"/>
          <p14:tracePt t="11290" x="3076575" y="2262188"/>
          <p14:tracePt t="11298" x="2997200" y="2225675"/>
          <p14:tracePt t="11306" x="2928938" y="2189163"/>
          <p14:tracePt t="11314" x="2844800" y="2141538"/>
          <p14:tracePt t="11322" x="2787650" y="2098675"/>
          <p14:tracePt t="11330" x="2703513" y="2041525"/>
          <p14:tracePt t="11338" x="2644775" y="1989138"/>
          <p14:tracePt t="11346" x="2540000" y="1909763"/>
          <p14:tracePt t="11354" x="2462213" y="1836738"/>
          <p14:tracePt t="11362" x="2382838" y="1773238"/>
          <p14:tracePt t="11370" x="2305050" y="1704975"/>
          <p14:tracePt t="11378" x="2252663" y="1652588"/>
          <p14:tracePt t="11386" x="2220913" y="1606550"/>
          <p14:tracePt t="11394" x="2189163" y="1554163"/>
          <p14:tracePt t="11402" x="2173288" y="1516063"/>
          <p14:tracePt t="11410" x="2168525" y="1470025"/>
          <p14:tracePt t="11418" x="2168525" y="1411288"/>
          <p14:tracePt t="11426" x="2168525" y="1365250"/>
          <p14:tracePt t="11434" x="2178050" y="1306513"/>
          <p14:tracePt t="11442" x="2214563" y="1254125"/>
          <p14:tracePt t="11450" x="2241550" y="1228725"/>
          <p14:tracePt t="11458" x="2273300" y="1206500"/>
          <p14:tracePt t="11466" x="2305050" y="1196975"/>
          <p14:tracePt t="11474" x="2325688" y="1196975"/>
          <p14:tracePt t="11482" x="2357438" y="1196975"/>
          <p14:tracePt t="11490" x="2393950" y="1196975"/>
          <p14:tracePt t="11498" x="2425700" y="1201738"/>
          <p14:tracePt t="11506" x="2462213" y="1228725"/>
          <p14:tracePt t="11514" x="2503488" y="1270000"/>
          <p14:tracePt t="11522" x="2540000" y="1306513"/>
          <p14:tracePt t="11530" x="2566988" y="1365250"/>
          <p14:tracePt t="11538" x="2582863" y="1422400"/>
          <p14:tracePt t="11546" x="2592388" y="1490663"/>
          <p14:tracePt t="11554" x="2598738" y="1554163"/>
          <p14:tracePt t="11562" x="2598738" y="1643063"/>
          <p14:tracePt t="11570" x="2578100" y="1704975"/>
          <p14:tracePt t="11578" x="2535238" y="1758950"/>
          <p14:tracePt t="11586" x="2471738" y="1820863"/>
          <p14:tracePt t="11594" x="2387600" y="1863725"/>
          <p14:tracePt t="11602" x="2314575" y="1895475"/>
          <p14:tracePt t="11610" x="2214563" y="1925638"/>
          <p14:tracePt t="11618" x="2141538" y="1931988"/>
          <p14:tracePt t="11626" x="2078038" y="1936750"/>
          <p14:tracePt t="11634" x="2036763" y="1936750"/>
          <p14:tracePt t="11642" x="2016125" y="1936750"/>
          <p14:tracePt t="11650" x="2005013" y="1936750"/>
          <p14:tracePt t="11666" x="2005013" y="1931988"/>
          <p14:tracePt t="11674" x="2005013" y="1916113"/>
          <p14:tracePt t="11682" x="2020888" y="1884363"/>
          <p14:tracePt t="11690" x="2062163" y="1857375"/>
          <p14:tracePt t="11698" x="2136775" y="1827213"/>
          <p14:tracePt t="11706" x="2214563" y="1789113"/>
          <p14:tracePt t="11714" x="2330450" y="1758950"/>
          <p14:tracePt t="11722" x="2455863" y="1727200"/>
          <p14:tracePt t="11730" x="2582863" y="1700213"/>
          <p14:tracePt t="11738" x="2644775" y="1690688"/>
          <p14:tracePt t="11746" x="2708275" y="1684338"/>
          <p14:tracePt t="11754" x="2728913" y="1679575"/>
          <p14:tracePt t="11762" x="2740025" y="1679575"/>
          <p14:tracePt t="11778" x="2740025" y="1674813"/>
          <p14:tracePt t="11786" x="2740025" y="1658938"/>
          <p14:tracePt t="11794" x="2713038" y="1622425"/>
          <p14:tracePt t="11802" x="2671763" y="1584325"/>
          <p14:tracePt t="11810" x="2624138" y="1547813"/>
          <p14:tracePt t="11818" x="2571750" y="1527175"/>
          <p14:tracePt t="11826" x="2524125" y="1506538"/>
          <p14:tracePt t="11834" x="2487613" y="1495425"/>
          <p14:tracePt t="11842" x="2446338" y="1474788"/>
          <p14:tracePt t="11850" x="2403475" y="1470025"/>
          <p14:tracePt t="11858" x="2373313" y="1470025"/>
          <p14:tracePt t="11866" x="2346325" y="1470025"/>
          <p14:tracePt t="11874" x="2319338" y="1485900"/>
          <p14:tracePt t="11882" x="2298700" y="1506538"/>
          <p14:tracePt t="11890" x="2293938" y="1538288"/>
          <p14:tracePt t="11898" x="2278063" y="1600200"/>
          <p14:tracePt t="11906" x="2273300" y="1668463"/>
          <p14:tracePt t="11914" x="2273300" y="1752600"/>
          <p14:tracePt t="11922" x="2273300" y="1841500"/>
          <p14:tracePt t="11930" x="2298700" y="1952625"/>
          <p14:tracePt t="11938" x="2330450" y="2016125"/>
          <p14:tracePt t="11946" x="2362200" y="2073275"/>
          <p14:tracePt t="11954" x="2403475" y="2125663"/>
          <p14:tracePt t="11962" x="2435225" y="2162175"/>
          <p14:tracePt t="11970" x="2478088" y="2182813"/>
          <p14:tracePt t="11978" x="2514600" y="2193925"/>
          <p14:tracePt t="11986" x="2540000" y="2205038"/>
          <p14:tracePt t="11994" x="2571750" y="2209800"/>
          <p14:tracePt t="12002" x="2603500" y="2214563"/>
          <p14:tracePt t="12010" x="2635250" y="2214563"/>
          <p14:tracePt t="12021" x="2667000" y="2214563"/>
          <p14:tracePt t="12026" x="2703513" y="2214563"/>
          <p14:tracePt t="12034" x="2740025" y="2205038"/>
          <p14:tracePt t="12042" x="2781300" y="2182813"/>
          <p14:tracePt t="12050" x="2828925" y="2152650"/>
          <p14:tracePt t="12058" x="2881313" y="2125663"/>
          <p14:tracePt t="12066" x="2917825" y="2093913"/>
          <p14:tracePt t="12074" x="2944813" y="2057400"/>
          <p14:tracePt t="12082" x="2965450" y="2016125"/>
          <p14:tracePt t="12090" x="2986088" y="1962150"/>
          <p14:tracePt t="12098" x="2992438" y="1909763"/>
          <p14:tracePt t="12106" x="2992438" y="1852613"/>
          <p14:tracePt t="12114" x="2992438" y="1811338"/>
          <p14:tracePt t="12122" x="2981325" y="1773238"/>
          <p14:tracePt t="12130" x="2960688" y="1743075"/>
          <p14:tracePt t="12138" x="2933700" y="1711325"/>
          <p14:tracePt t="12146" x="2903538" y="1695450"/>
          <p14:tracePt t="12154" x="2849563" y="1674813"/>
          <p14:tracePt t="12162" x="2792413" y="1668463"/>
          <p14:tracePt t="12170" x="2719388" y="1668463"/>
          <p14:tracePt t="12178" x="2624138" y="1668463"/>
          <p14:tracePt t="12186" x="2509838" y="1690688"/>
          <p14:tracePt t="12194" x="2366963" y="1731963"/>
          <p14:tracePt t="12202" x="2273300" y="1773238"/>
          <p14:tracePt t="12210" x="2209800" y="1800225"/>
          <p14:tracePt t="12218" x="2152650" y="1841500"/>
          <p14:tracePt t="12226" x="2120900" y="1879600"/>
          <p14:tracePt t="12234" x="2105025" y="1905000"/>
          <p14:tracePt t="12242" x="2100263" y="1936750"/>
          <p14:tracePt t="12250" x="2100263" y="1957388"/>
          <p14:tracePt t="12258" x="2125663" y="1973263"/>
          <p14:tracePt t="12266" x="2189163" y="1978025"/>
          <p14:tracePt t="12274" x="2257425" y="1978025"/>
          <p14:tracePt t="12282" x="2319338" y="1978025"/>
          <p14:tracePt t="12290" x="2373313" y="1957388"/>
          <p14:tracePt t="12298" x="2414588" y="1936750"/>
          <p14:tracePt t="12306" x="2419350" y="1931988"/>
          <p14:tracePt t="12546" x="2425700" y="1931988"/>
          <p14:tracePt t="12554" x="2430463" y="1931988"/>
          <p14:tracePt t="12562" x="2435225" y="1931988"/>
          <p14:tracePt t="12834" x="2435225" y="1936750"/>
          <p14:tracePt t="12842" x="2435225" y="1941513"/>
          <p14:tracePt t="12850" x="2435225" y="1947863"/>
          <p14:tracePt t="12858" x="2451100" y="1962150"/>
          <p14:tracePt t="12866" x="2455863" y="1973263"/>
          <p14:tracePt t="12874" x="2466975" y="1978025"/>
          <p14:tracePt t="12882" x="2478088" y="1989138"/>
          <p14:tracePt t="12890" x="2482850" y="2000250"/>
          <p14:tracePt t="12898" x="2498725" y="2005013"/>
          <p14:tracePt t="12906" x="2509838" y="2016125"/>
          <p14:tracePt t="12914" x="2524125" y="2020888"/>
          <p14:tracePt t="12922" x="2540000" y="2030413"/>
          <p14:tracePt t="12930" x="2555875" y="2036763"/>
          <p14:tracePt t="12938" x="2566988" y="2041525"/>
          <p14:tracePt t="12946" x="2582863" y="2052638"/>
          <p14:tracePt t="12954" x="2598738" y="2062163"/>
          <p14:tracePt t="12962" x="2619375" y="2068513"/>
          <p14:tracePt t="12970" x="2635250" y="2078038"/>
          <p14:tracePt t="12978" x="2651125" y="2084388"/>
          <p14:tracePt t="12986" x="2687638" y="2098675"/>
          <p14:tracePt t="12994" x="2713038" y="2105025"/>
          <p14:tracePt t="13002" x="2735263" y="2109788"/>
          <p14:tracePt t="13010" x="2760663" y="2120900"/>
          <p14:tracePt t="13018" x="2781300" y="2125663"/>
          <p14:tracePt t="13026" x="2813050" y="2136775"/>
          <p14:tracePt t="13039" x="2840038" y="2141538"/>
          <p14:tracePt t="13042" x="2876550" y="2146300"/>
          <p14:tracePt t="13050" x="2917825" y="2152650"/>
          <p14:tracePt t="13058" x="2976563" y="2152650"/>
          <p14:tracePt t="13066" x="3038475" y="2152650"/>
          <p14:tracePt t="13074" x="3106738" y="2152650"/>
          <p14:tracePt t="13082" x="3186113" y="2152650"/>
          <p14:tracePt t="13090" x="3254375" y="2152650"/>
          <p14:tracePt t="13098" x="3327400" y="2152650"/>
          <p14:tracePt t="13106" x="3402013" y="2152650"/>
          <p14:tracePt t="13114" x="3463925" y="2152650"/>
          <p14:tracePt t="13122" x="3516313" y="2152650"/>
          <p14:tracePt t="13130" x="3559175" y="2152650"/>
          <p14:tracePt t="13138" x="3590925" y="2152650"/>
          <p14:tracePt t="13146" x="3611563" y="2152650"/>
          <p14:tracePt t="13154" x="3622675" y="2152650"/>
          <p14:tracePt t="13162" x="3627438" y="2152650"/>
          <p14:tracePt t="13210" x="3632200" y="2157413"/>
          <p14:tracePt t="13242" x="3632200" y="2162175"/>
          <p14:tracePt t="13250" x="3627438" y="2162175"/>
          <p14:tracePt t="13258" x="3627438" y="2166938"/>
          <p14:tracePt t="13266" x="3622675" y="2173288"/>
          <p14:tracePt t="13274" x="3616325" y="2178050"/>
          <p14:tracePt t="13282" x="3606800" y="2189163"/>
          <p14:tracePt t="13290" x="3600450" y="2193925"/>
          <p14:tracePt t="13298" x="3590925" y="2205038"/>
          <p14:tracePt t="13306" x="3579813" y="2209800"/>
          <p14:tracePt t="13314" x="3563938" y="2219325"/>
          <p14:tracePt t="13323" x="3548063" y="2230438"/>
          <p14:tracePt t="13330" x="3538538" y="2241550"/>
          <p14:tracePt t="13338" x="3527425" y="2246313"/>
          <p14:tracePt t="13346" x="3516313" y="2257425"/>
          <p14:tracePt t="13354" x="3511550" y="2257425"/>
          <p14:tracePt t="13362" x="3506788" y="2262188"/>
          <p14:tracePt t="13370" x="3500438" y="2262188"/>
          <p14:tracePt t="13378" x="3495675" y="2273300"/>
          <p14:tracePt t="13386" x="3490913" y="2273300"/>
          <p14:tracePt t="13394" x="3490913" y="2278063"/>
          <p14:tracePt t="13402" x="3486150" y="2278063"/>
          <p14:tracePt t="13418" x="3479800" y="2282825"/>
          <p14:tracePt t="13434" x="3475038" y="2282825"/>
          <p14:tracePt t="13442" x="3470275" y="2282825"/>
          <p14:tracePt t="13450" x="3470275" y="2287588"/>
          <p14:tracePt t="13458" x="3463925" y="2287588"/>
          <p14:tracePt t="13466" x="3463925" y="2293938"/>
          <p14:tracePt t="13482" x="3459163" y="2293938"/>
          <p14:tracePt t="13498" x="3448050" y="2293938"/>
          <p14:tracePt t="13506" x="3432175" y="2293938"/>
          <p14:tracePt t="13514" x="3417888" y="2293938"/>
          <p14:tracePt t="13522" x="3386138" y="2287588"/>
          <p14:tracePt t="13530" x="3349625" y="2266950"/>
          <p14:tracePt t="13538" x="3297238" y="2235200"/>
          <p14:tracePt t="13546" x="3259138" y="2209800"/>
          <p14:tracePt t="13554" x="3213100" y="2173288"/>
          <p14:tracePt t="13562" x="3175000" y="2146300"/>
          <p14:tracePt t="13570" x="3128963" y="2109788"/>
          <p14:tracePt t="13578" x="3081338" y="2073275"/>
          <p14:tracePt t="13586" x="3044825" y="2036763"/>
          <p14:tracePt t="13594" x="3017838" y="2009775"/>
          <p14:tracePt t="13602" x="2992438" y="1973263"/>
          <p14:tracePt t="13610" x="2965450" y="1941513"/>
          <p14:tracePt t="13618" x="2944813" y="1909763"/>
          <p14:tracePt t="13626" x="2924175" y="1879600"/>
          <p14:tracePt t="13634" x="2897188" y="1841500"/>
          <p14:tracePt t="13642" x="2876550" y="1811338"/>
          <p14:tracePt t="13650" x="2860675" y="1779588"/>
          <p14:tracePt t="13658" x="2849563" y="1752600"/>
          <p14:tracePt t="13666" x="2828925" y="1720850"/>
          <p14:tracePt t="13674" x="2797175" y="1684338"/>
          <p14:tracePt t="13682" x="2781300" y="1658938"/>
          <p14:tracePt t="13690" x="2760663" y="1627188"/>
          <p14:tracePt t="13698" x="2744788" y="1606550"/>
          <p14:tracePt t="13706" x="2735263" y="1584325"/>
          <p14:tracePt t="13714" x="2724150" y="1570038"/>
          <p14:tracePt t="13722" x="2724150" y="1558925"/>
          <p14:tracePt t="13730" x="2719388" y="1543050"/>
          <p14:tracePt t="13738" x="2713038" y="1531938"/>
          <p14:tracePt t="13746" x="2708275" y="1516063"/>
          <p14:tracePt t="13754" x="2708275" y="1511300"/>
          <p14:tracePt t="13762" x="2703513" y="1506538"/>
          <p14:tracePt t="13770" x="2698750" y="1495425"/>
          <p14:tracePt t="13834" x="2703513" y="1490663"/>
          <p14:tracePt t="13842" x="2719388" y="1490663"/>
          <p14:tracePt t="13850" x="2735263" y="1490663"/>
          <p14:tracePt t="13858" x="2760663" y="1479550"/>
          <p14:tracePt t="13866" x="2792413" y="1479550"/>
          <p14:tracePt t="13874" x="2819400" y="1470025"/>
          <p14:tracePt t="13882" x="2871788" y="1458913"/>
          <p14:tracePt t="13890" x="2908300" y="1454150"/>
          <p14:tracePt t="13898" x="2955925" y="1443038"/>
          <p14:tracePt t="13906" x="3008313" y="1438275"/>
          <p14:tracePt t="13914" x="3049588" y="1427163"/>
          <p14:tracePt t="13922" x="3113088" y="1417638"/>
          <p14:tracePt t="13930" x="3154363" y="1411288"/>
          <p14:tracePt t="13938" x="3206750" y="1406525"/>
          <p14:tracePt t="13946" x="3249613" y="1401763"/>
          <p14:tracePt t="13954" x="3297238" y="1390650"/>
          <p14:tracePt t="13962" x="3333750" y="1385888"/>
          <p14:tracePt t="13970" x="3370263" y="1381125"/>
          <p14:tracePt t="13978" x="3411538" y="1374775"/>
          <p14:tracePt t="13986" x="3459163" y="1365250"/>
          <p14:tracePt t="13994" x="3486150" y="1358900"/>
          <p14:tracePt t="14002" x="3527425" y="1354138"/>
          <p14:tracePt t="14010" x="3563938" y="1349375"/>
          <p14:tracePt t="14023" x="3600450" y="1338263"/>
          <p14:tracePt t="14026" x="3632200" y="1333500"/>
          <p14:tracePt t="14034" x="3663950" y="1322388"/>
          <p14:tracePt t="14042" x="3675063" y="1317625"/>
          <p14:tracePt t="14050" x="3695700" y="1301750"/>
          <p14:tracePt t="14058" x="3711575" y="1296988"/>
          <p14:tracePt t="14066" x="3716338" y="1285875"/>
          <p14:tracePt t="14074" x="3721100" y="1274763"/>
          <p14:tracePt t="14082" x="3727450" y="1265238"/>
          <p14:tracePt t="14090" x="3727450" y="1249363"/>
          <p14:tracePt t="14098" x="3721100" y="1222375"/>
          <p14:tracePt t="14106" x="3705225" y="1201738"/>
          <p14:tracePt t="14114" x="3695700" y="1190625"/>
          <p14:tracePt t="14122" x="3675063" y="1169988"/>
          <p14:tracePt t="14130" x="3652838" y="1154113"/>
          <p14:tracePt t="14138" x="3643313" y="1138238"/>
          <p14:tracePt t="14146" x="3636963" y="1133475"/>
          <p14:tracePt t="14154" x="3636963" y="1128713"/>
          <p14:tracePt t="14162" x="3636963" y="1123950"/>
          <p14:tracePt t="14170" x="3636963" y="1117600"/>
          <p14:tracePt t="14178" x="3636963" y="1108075"/>
          <p14:tracePt t="14186" x="3652838" y="1096963"/>
          <p14:tracePt t="14194" x="3695700" y="1085850"/>
          <p14:tracePt t="14202" x="3757613" y="1081088"/>
          <p14:tracePt t="14210" x="3832225" y="1076325"/>
          <p14:tracePt t="14218" x="3921125" y="1076325"/>
          <p14:tracePt t="14226" x="4046538" y="1076325"/>
          <p14:tracePt t="14234" x="4173538" y="1092200"/>
          <p14:tracePt t="14242" x="4367213" y="1117600"/>
          <p14:tracePt t="14250" x="4535488" y="1154113"/>
          <p14:tracePt t="14258" x="4713288" y="1190625"/>
          <p14:tracePt t="14266" x="4897438" y="1249363"/>
          <p14:tracePt t="14274" x="5045075" y="1301750"/>
          <p14:tracePt t="14282" x="5181600" y="1358900"/>
          <p14:tracePt t="14290" x="5280025" y="1417638"/>
          <p14:tracePt t="14298" x="5348288" y="1463675"/>
          <p14:tracePt t="14306" x="5400675" y="1506538"/>
          <p14:tracePt t="14314" x="5443538" y="1543050"/>
          <p14:tracePt t="14323" x="5464175" y="1595438"/>
          <p14:tracePt t="14330" x="5475288" y="1638300"/>
          <p14:tracePt t="14338" x="5475288" y="1679575"/>
          <p14:tracePt t="14346" x="5475288" y="1731963"/>
          <p14:tracePt t="14354" x="5464175" y="1779588"/>
          <p14:tracePt t="14362" x="5416550" y="1831975"/>
          <p14:tracePt t="14370" x="5354638" y="1895475"/>
          <p14:tracePt t="14378" x="5280025" y="1941513"/>
          <p14:tracePt t="14386" x="5175250" y="1993900"/>
          <p14:tracePt t="14394" x="5065713" y="2041525"/>
          <p14:tracePt t="14402" x="4960938" y="2089150"/>
          <p14:tracePt t="14410" x="4833938" y="2120900"/>
          <p14:tracePt t="14418" x="4735513" y="2141538"/>
          <p14:tracePt t="14426" x="4598988" y="2162175"/>
          <p14:tracePt t="14434" x="4476750" y="2178050"/>
          <p14:tracePt t="14442" x="4346575" y="2189163"/>
          <p14:tracePt t="14450" x="4230688" y="2189163"/>
          <p14:tracePt t="14458" x="4130675" y="2189163"/>
          <p14:tracePt t="14466" x="4041775" y="2189163"/>
          <p14:tracePt t="14474" x="3973513" y="2189163"/>
          <p14:tracePt t="14482" x="3868738" y="2189163"/>
          <p14:tracePt t="14490" x="3768725" y="2189163"/>
          <p14:tracePt t="14498" x="3663950" y="2182813"/>
          <p14:tracePt t="14506" x="3554413" y="2162175"/>
          <p14:tracePt t="14514" x="3443288" y="2146300"/>
          <p14:tracePt t="14522" x="3379788" y="2130425"/>
          <p14:tracePt t="14530" x="3254375" y="2093913"/>
          <p14:tracePt t="14538" x="3190875" y="2078038"/>
          <p14:tracePt t="14546" x="3106738" y="2036763"/>
          <p14:tracePt t="14554" x="3054350" y="2005013"/>
          <p14:tracePt t="14562" x="3008313" y="1968500"/>
          <p14:tracePt t="14570" x="2981325" y="1925638"/>
          <p14:tracePt t="14578" x="2965450" y="1879600"/>
          <p14:tracePt t="14586" x="2960688" y="1836738"/>
          <p14:tracePt t="14594" x="2955925" y="1795463"/>
          <p14:tracePt t="14602" x="2955925" y="1752600"/>
          <p14:tracePt t="14610" x="2955925" y="1700213"/>
          <p14:tracePt t="14618" x="2976563" y="1658938"/>
          <p14:tracePt t="14626" x="2997200" y="1606550"/>
          <p14:tracePt t="14634" x="3017838" y="1570038"/>
          <p14:tracePt t="14642" x="3044825" y="1538288"/>
          <p14:tracePt t="14650" x="3081338" y="1495425"/>
          <p14:tracePt t="14658" x="3113088" y="1463675"/>
          <p14:tracePt t="14666" x="3144838" y="1433513"/>
          <p14:tracePt t="14674" x="3175000" y="1406525"/>
          <p14:tracePt t="14682" x="3217863" y="1381125"/>
          <p14:tracePt t="14690" x="3254375" y="1354138"/>
          <p14:tracePt t="14698" x="3290888" y="1338263"/>
          <p14:tracePt t="14706" x="3338513" y="1322388"/>
          <p14:tracePt t="14714" x="3375025" y="1306513"/>
          <p14:tracePt t="14722" x="3411538" y="1296988"/>
          <p14:tracePt t="14730" x="3443288" y="1281113"/>
          <p14:tracePt t="14738" x="3463925" y="1274763"/>
          <p14:tracePt t="14746" x="3486150" y="1270000"/>
          <p14:tracePt t="14754" x="3500438" y="1270000"/>
          <p14:tracePt t="14762" x="3516313" y="1265238"/>
          <p14:tracePt t="14778" x="3522663" y="1265238"/>
          <p14:tracePt t="14810" x="3506788" y="1281113"/>
          <p14:tracePt t="14818" x="3470275" y="1322388"/>
          <p14:tracePt t="14826" x="3411538" y="1365250"/>
          <p14:tracePt t="14834" x="3349625" y="1406525"/>
          <p14:tracePt t="14842" x="3297238" y="1443038"/>
          <p14:tracePt t="14850" x="3228975" y="1490663"/>
          <p14:tracePt t="14858" x="3170238" y="1522413"/>
          <p14:tracePt t="14866" x="3113088" y="1574800"/>
          <p14:tracePt t="14874" x="3044825" y="1631950"/>
          <p14:tracePt t="14882" x="3001963" y="1679575"/>
          <p14:tracePt t="14890" x="2944813" y="1736725"/>
          <p14:tracePt t="14898" x="2897188" y="1789113"/>
          <p14:tracePt t="14906" x="2855913" y="1852613"/>
          <p14:tracePt t="14914" x="2835275" y="1900238"/>
          <p14:tracePt t="14922" x="2824163" y="1952625"/>
          <p14:tracePt t="14930" x="2824163" y="2000250"/>
          <p14:tracePt t="14938" x="2824163" y="2041525"/>
          <p14:tracePt t="14946" x="2828925" y="2089150"/>
          <p14:tracePt t="14954" x="2855913" y="2125663"/>
          <p14:tracePt t="14962" x="2887663" y="2162175"/>
          <p14:tracePt t="14970" x="2928938" y="2198688"/>
          <p14:tracePt t="14978" x="2981325" y="2225675"/>
          <p14:tracePt t="14986" x="3044825" y="2257425"/>
          <p14:tracePt t="14994" x="3113088" y="2273300"/>
          <p14:tracePt t="15002" x="3197225" y="2293938"/>
          <p14:tracePt t="15010" x="3317875" y="2309813"/>
          <p14:tracePt t="15024" x="3432175" y="2314575"/>
          <p14:tracePt t="15026" x="3563938" y="2314575"/>
          <p14:tracePt t="15034" x="3695700" y="2314575"/>
          <p14:tracePt t="15042" x="3825875" y="2303463"/>
          <p14:tracePt t="15050" x="3952875" y="2282825"/>
          <p14:tracePt t="15058" x="4110038" y="2235200"/>
          <p14:tracePt t="15066" x="4267200" y="2193925"/>
          <p14:tracePt t="15074" x="4383088" y="2157413"/>
          <p14:tracePt t="15082" x="4530725" y="2093913"/>
          <p14:tracePt t="15090" x="4640263" y="2030413"/>
          <p14:tracePt t="15098" x="4713288" y="1984375"/>
          <p14:tracePt t="15106" x="4802188" y="1920875"/>
          <p14:tracePt t="15114" x="4865688" y="1863725"/>
          <p14:tracePt t="15122" x="4913313" y="1816100"/>
          <p14:tracePt t="15130" x="4938713" y="1763713"/>
          <p14:tracePt t="15138" x="4949825" y="1711325"/>
          <p14:tracePt t="15146" x="4949825" y="1668463"/>
          <p14:tracePt t="15154" x="4945063" y="1627188"/>
          <p14:tracePt t="15162" x="4913313" y="1574800"/>
          <p14:tracePt t="15170" x="4860925" y="1527175"/>
          <p14:tracePt t="15178" x="4797425" y="1490663"/>
          <p14:tracePt t="15186" x="4724400" y="1454150"/>
          <p14:tracePt t="15194" x="4608513" y="1417638"/>
          <p14:tracePt t="15202" x="4467225" y="1390650"/>
          <p14:tracePt t="15210" x="4330700" y="1370013"/>
          <p14:tracePt t="15218" x="4210050" y="1354138"/>
          <p14:tracePt t="15226" x="4121150" y="1343025"/>
          <p14:tracePt t="15234" x="4016375" y="1338263"/>
          <p14:tracePt t="15242" x="3948113" y="1338263"/>
          <p14:tracePt t="15250" x="3894138" y="1338263"/>
          <p14:tracePt t="15258" x="3852863" y="1338263"/>
          <p14:tracePt t="15266" x="3821113" y="1338263"/>
          <p14:tracePt t="15274" x="3789363" y="1349375"/>
          <p14:tracePt t="15282" x="3768725" y="1358900"/>
          <p14:tracePt t="15290" x="3757613" y="1370013"/>
          <p14:tracePt t="15298" x="3748088" y="1381125"/>
          <p14:tracePt t="15306" x="3736975" y="1401763"/>
          <p14:tracePt t="15314" x="3727450" y="1422400"/>
          <p14:tracePt t="15322" x="3727450" y="1433513"/>
          <p14:tracePt t="15330" x="3727450" y="1443038"/>
          <p14:tracePt t="15338" x="3727450" y="1454150"/>
          <p14:tracePt t="15346" x="3727450" y="1463675"/>
          <p14:tracePt t="15362" x="3727450" y="1474788"/>
          <p14:tracePt t="15370" x="3727450" y="1485900"/>
          <p14:tracePt t="15386" x="3727450" y="1490663"/>
          <p14:tracePt t="15394" x="3727450" y="1495425"/>
          <p14:tracePt t="15402" x="3727450" y="1501775"/>
          <p14:tracePt t="15410" x="3732213" y="1506538"/>
          <p14:tracePt t="15434" x="3736975" y="1511300"/>
          <p14:tracePt t="15450" x="3736975" y="1516063"/>
          <p14:tracePt t="15458" x="3743325" y="1516063"/>
          <p14:tracePt t="15482" x="3743325" y="1522413"/>
          <p14:tracePt t="15546" x="3748088" y="1527175"/>
          <p14:tracePt t="15682" x="3748088" y="1531938"/>
          <p14:tracePt t="15698" x="3748088" y="1538288"/>
          <p14:tracePt t="15706" x="3743325" y="1543050"/>
          <p14:tracePt t="15714" x="3736975" y="1543050"/>
          <p14:tracePt t="15730" x="3727450" y="1554163"/>
          <p14:tracePt t="15738" x="3721100" y="1554163"/>
          <p14:tracePt t="15746" x="3711575" y="1558925"/>
          <p14:tracePt t="15754" x="3700463" y="1563688"/>
          <p14:tracePt t="15762" x="3690938" y="1570038"/>
          <p14:tracePt t="15770" x="3675063" y="1574800"/>
          <p14:tracePt t="15778" x="3643313" y="1584325"/>
          <p14:tracePt t="15786" x="3622675" y="1600200"/>
          <p14:tracePt t="15794" x="3600450" y="1616075"/>
          <p14:tracePt t="15802" x="3579813" y="1627188"/>
          <p14:tracePt t="15810" x="3563938" y="1643063"/>
          <p14:tracePt t="15818" x="3554413" y="1647825"/>
          <p14:tracePt t="15826" x="3548063" y="1658938"/>
          <p14:tracePt t="15834" x="3543300" y="1658938"/>
          <p14:tracePt t="15842" x="3543300" y="1663700"/>
          <p14:tracePt t="15858" x="3543300" y="1668463"/>
          <p14:tracePt t="15866" x="3543300" y="1674813"/>
          <p14:tracePt t="15874" x="3543300" y="1679575"/>
          <p14:tracePt t="15922" x="3543300" y="1684338"/>
          <p14:tracePt t="15938" x="3543300" y="1690688"/>
          <p14:tracePt t="15954" x="3554413" y="1695450"/>
          <p14:tracePt t="15962" x="3559175" y="1695450"/>
          <p14:tracePt t="15970" x="3563938" y="1695450"/>
          <p14:tracePt t="15978" x="3568700" y="1695450"/>
          <p14:tracePt t="15986" x="3568700" y="1700213"/>
          <p14:tracePt t="15994" x="3579813" y="1700213"/>
          <p14:tracePt t="16002" x="3584575" y="1700213"/>
          <p14:tracePt t="16024" x="3590925" y="1700213"/>
          <p14:tracePt t="16026" x="3595688" y="1704975"/>
          <p14:tracePt t="16050" x="3600450" y="1711325"/>
          <p14:tracePt t="16066" x="3606800" y="1711325"/>
          <p14:tracePt t="16082" x="3611563" y="1716088"/>
          <p14:tracePt t="16098" x="3611563" y="1720850"/>
          <p14:tracePt t="16106" x="3616325" y="1727200"/>
          <p14:tracePt t="16114" x="3616325" y="1731963"/>
          <p14:tracePt t="16122" x="3616325" y="1736725"/>
          <p14:tracePt t="16130" x="3622675" y="1743075"/>
          <p14:tracePt t="16138" x="3627438" y="1747838"/>
          <p14:tracePt t="16154" x="3627438" y="1758950"/>
          <p14:tracePt t="16338" x="3627438" y="1763713"/>
          <p14:tracePt t="16370" x="3627438" y="1768475"/>
          <p14:tracePt t="16378" x="3622675" y="1768475"/>
          <p14:tracePt t="16386" x="3611563" y="1773238"/>
          <p14:tracePt t="16394" x="3595688" y="1773238"/>
          <p14:tracePt t="16402" x="3584575" y="1779588"/>
          <p14:tracePt t="16410" x="3563938" y="1784350"/>
          <p14:tracePt t="16418" x="3554413" y="1789113"/>
          <p14:tracePt t="16426" x="3538538" y="1789113"/>
          <p14:tracePt t="16434" x="3522663" y="1789113"/>
          <p14:tracePt t="16442" x="3511550" y="1795463"/>
          <p14:tracePt t="16450" x="3495675" y="1795463"/>
          <p14:tracePt t="16458" x="3486150" y="1800225"/>
          <p14:tracePt t="16466" x="3470275" y="1800225"/>
          <p14:tracePt t="16474" x="3459163" y="1804988"/>
          <p14:tracePt t="16482" x="3454400" y="1804988"/>
          <p14:tracePt t="16490" x="3443288" y="1804988"/>
          <p14:tracePt t="16498" x="3432175" y="1804988"/>
          <p14:tracePt t="16506" x="3422650" y="1811338"/>
          <p14:tracePt t="16514" x="3417888" y="1816100"/>
          <p14:tracePt t="16522" x="3411538" y="1816100"/>
          <p14:tracePt t="16530" x="3402013" y="1816100"/>
          <p14:tracePt t="16538" x="3395663" y="1816100"/>
          <p14:tracePt t="16546" x="3390900" y="1820863"/>
          <p14:tracePt t="16562" x="3386138" y="1820863"/>
          <p14:tracePt t="16570" x="3379788" y="1827213"/>
          <p14:tracePt t="16578" x="3375025" y="1827213"/>
          <p14:tracePt t="16594" x="3370263" y="1827213"/>
          <p14:tracePt t="16610" x="3363913" y="1831975"/>
          <p14:tracePt t="16618" x="3354388" y="1831975"/>
          <p14:tracePt t="16626" x="3338513" y="1836738"/>
          <p14:tracePt t="16634" x="3317875" y="1841500"/>
          <p14:tracePt t="16642" x="3290888" y="1847850"/>
          <p14:tracePt t="16650" x="3265488" y="1852613"/>
          <p14:tracePt t="16658" x="3228975" y="1852613"/>
          <p14:tracePt t="16666" x="3186113" y="1857375"/>
          <p14:tracePt t="16674" x="3138488" y="1857375"/>
          <p14:tracePt t="16682" x="3092450" y="1857375"/>
          <p14:tracePt t="16690" x="3044825" y="1857375"/>
          <p14:tracePt t="16698" x="2997200" y="1857375"/>
          <p14:tracePt t="16706" x="2949575" y="1857375"/>
          <p14:tracePt t="16714" x="2887663" y="1857375"/>
          <p14:tracePt t="16722" x="2813050" y="1857375"/>
          <p14:tracePt t="16730" x="2740025" y="1857375"/>
          <p14:tracePt t="16738" x="2660650" y="1857375"/>
          <p14:tracePt t="16746" x="2592388" y="1852613"/>
          <p14:tracePt t="16754" x="2535238" y="1847850"/>
          <p14:tracePt t="16762" x="2471738" y="1827213"/>
          <p14:tracePt t="16770" x="2414588" y="1811338"/>
          <p14:tracePt t="16778" x="2357438" y="1795463"/>
          <p14:tracePt t="16786" x="2314575" y="1768475"/>
          <p14:tracePt t="16794" x="2266950" y="1752600"/>
          <p14:tracePt t="16802" x="2236788" y="1727200"/>
          <p14:tracePt t="16810" x="2209800" y="1711325"/>
          <p14:tracePt t="16818" x="2205038" y="1704975"/>
          <p14:tracePt t="16826" x="2198688" y="1700213"/>
          <p14:tracePt t="16834" x="2198688" y="1684338"/>
          <p14:tracePt t="16842" x="2198688" y="1668463"/>
          <p14:tracePt t="16850" x="2198688" y="1652588"/>
          <p14:tracePt t="16858" x="2198688" y="1631950"/>
          <p14:tracePt t="16866" x="2220913" y="1616075"/>
          <p14:tracePt t="16874" x="2246313" y="1584325"/>
          <p14:tracePt t="16882" x="2293938" y="1547813"/>
          <p14:tracePt t="16890" x="2341563" y="1522413"/>
          <p14:tracePt t="16898" x="2419350" y="1479550"/>
          <p14:tracePt t="16906" x="2524125" y="1438275"/>
          <p14:tracePt t="16914" x="2651125" y="1406525"/>
          <p14:tracePt t="16922" x="2792413" y="1370013"/>
          <p14:tracePt t="16930" x="2928938" y="1349375"/>
          <p14:tracePt t="16938" x="3081338" y="1333500"/>
          <p14:tracePt t="16946" x="3222625" y="1333500"/>
          <p14:tracePt t="16954" x="3363913" y="1333500"/>
          <p14:tracePt t="16962" x="3495675" y="1333500"/>
          <p14:tracePt t="16970" x="3611563" y="1333500"/>
          <p14:tracePt t="16978" x="3721100" y="1349375"/>
          <p14:tracePt t="16986" x="3816350" y="1358900"/>
          <p14:tracePt t="16994" x="3873500" y="1381125"/>
          <p14:tracePt t="17002" x="3937000" y="1395413"/>
          <p14:tracePt t="17010" x="3989388" y="1417638"/>
          <p14:tracePt t="17025" x="4030663" y="1447800"/>
          <p14:tracePt t="17026" x="4062413" y="1470025"/>
          <p14:tracePt t="17034" x="4083050" y="1485900"/>
          <p14:tracePt t="17042" x="4094163" y="1501775"/>
          <p14:tracePt t="17050" x="4094163" y="1516063"/>
          <p14:tracePt t="17058" x="4094163" y="1531938"/>
          <p14:tracePt t="17066" x="4094163" y="1554163"/>
          <p14:tracePt t="17074" x="4094163" y="1574800"/>
          <p14:tracePt t="17082" x="4094163" y="1590675"/>
          <p14:tracePt t="17090" x="4089400" y="1616075"/>
          <p14:tracePt t="17098" x="4078288" y="1643063"/>
          <p14:tracePt t="17106" x="4062413" y="1674813"/>
          <p14:tracePt t="17114" x="4052888" y="1695450"/>
          <p14:tracePt t="17122" x="4037013" y="1720850"/>
          <p14:tracePt t="17130" x="4021138" y="1736725"/>
          <p14:tracePt t="17138" x="4000500" y="1758950"/>
          <p14:tracePt t="17146" x="3989388" y="1768475"/>
          <p14:tracePt t="17154" x="3973513" y="1784350"/>
          <p14:tracePt t="17162" x="3962400" y="1789113"/>
          <p14:tracePt t="17170" x="3952875" y="1800225"/>
          <p14:tracePt t="17178" x="3932238" y="1811338"/>
          <p14:tracePt t="17186" x="3921125" y="1816100"/>
          <p14:tracePt t="17194" x="3910013" y="1820863"/>
          <p14:tracePt t="17202" x="3894138" y="1831975"/>
          <p14:tracePt t="17210" x="3879850" y="1841500"/>
          <p14:tracePt t="17218" x="3852863" y="1852613"/>
          <p14:tracePt t="17226" x="3816350" y="1863725"/>
          <p14:tracePt t="17234" x="3773488" y="1873250"/>
          <p14:tracePt t="17242" x="3736975" y="1884363"/>
          <p14:tracePt t="17250" x="3690938" y="1900238"/>
          <p14:tracePt t="17258" x="3643313" y="1916113"/>
          <p14:tracePt t="17266" x="3595688" y="1925638"/>
          <p14:tracePt t="17274" x="3548063" y="1931988"/>
          <p14:tracePt t="17282" x="3506788" y="1941513"/>
          <p14:tracePt t="17290" x="3454400" y="1957388"/>
          <p14:tracePt t="17298" x="3422650" y="1968500"/>
          <p14:tracePt t="17306" x="3386138" y="1973263"/>
          <p14:tracePt t="17314" x="3354388" y="1984375"/>
          <p14:tracePt t="17323" x="3327400" y="1989138"/>
          <p14:tracePt t="17330" x="3311525" y="1989138"/>
          <p14:tracePt t="17338" x="3297238" y="1989138"/>
          <p14:tracePt t="17346" x="3286125" y="1989138"/>
          <p14:tracePt t="17362" x="3281363" y="1989138"/>
          <p14:tracePt t="17682" x="3275013" y="1993900"/>
          <p14:tracePt t="17698" x="3270250" y="1993900"/>
          <p14:tracePt t="17714" x="3270250" y="2000250"/>
          <p14:tracePt t="17722" x="3265488" y="2005013"/>
          <p14:tracePt t="17730" x="3259138" y="2016125"/>
          <p14:tracePt t="17738" x="3254375" y="2025650"/>
          <p14:tracePt t="17746" x="3243263" y="2036763"/>
          <p14:tracePt t="17754" x="3238500" y="2046288"/>
          <p14:tracePt t="17762" x="3228975" y="2052638"/>
          <p14:tracePt t="17770" x="3206750" y="2068513"/>
          <p14:tracePt t="17778" x="3197225" y="2073275"/>
          <p14:tracePt t="17786" x="3186113" y="2078038"/>
          <p14:tracePt t="17794" x="3175000" y="2084388"/>
          <p14:tracePt t="17802" x="3170238" y="2084388"/>
          <p14:tracePt t="17810" x="3160713" y="2089150"/>
          <p14:tracePt t="17818" x="3149600" y="2093913"/>
          <p14:tracePt t="17826" x="3144838" y="2093913"/>
          <p14:tracePt t="17834" x="3133725" y="2098675"/>
          <p14:tracePt t="17842" x="3117850" y="2109788"/>
          <p14:tracePt t="17850" x="3101975" y="2114550"/>
          <p14:tracePt t="17858" x="3092450" y="2125663"/>
          <p14:tracePt t="17866" x="3070225" y="2130425"/>
          <p14:tracePt t="17874" x="3054350" y="2136775"/>
          <p14:tracePt t="17882" x="3028950" y="2146300"/>
          <p14:tracePt t="17890" x="2997200" y="2157413"/>
          <p14:tracePt t="17898" x="2971800" y="2166938"/>
          <p14:tracePt t="17906" x="2944813" y="2173288"/>
          <p14:tracePt t="17914" x="2928938" y="2178050"/>
          <p14:tracePt t="17922" x="2903538" y="2189163"/>
          <p14:tracePt t="17930" x="2892425" y="2198688"/>
          <p14:tracePt t="17938" x="2881313" y="2205038"/>
          <p14:tracePt t="17946" x="2860675" y="2219325"/>
          <p14:tracePt t="17954" x="2844800" y="2230438"/>
          <p14:tracePt t="17962" x="2828925" y="2241550"/>
          <p14:tracePt t="17970" x="2813050" y="2251075"/>
          <p14:tracePt t="17978" x="2781300" y="2266950"/>
          <p14:tracePt t="17986" x="2760663" y="2278063"/>
          <p14:tracePt t="17994" x="2735263" y="2287588"/>
          <p14:tracePt t="18002" x="2703513" y="2293938"/>
          <p14:tracePt t="18010" x="2660650" y="2293938"/>
          <p14:tracePt t="18026" x="2555875" y="2298700"/>
          <p14:tracePt t="18034" x="2493963" y="2298700"/>
          <p14:tracePt t="18042" x="2419350" y="2273300"/>
          <p14:tracePt t="18050" x="2341563" y="2230438"/>
          <p14:tracePt t="18058" x="2241550" y="2182813"/>
          <p14:tracePt t="18066" x="2141538" y="2105025"/>
          <p14:tracePt t="18074" x="2068513" y="2046288"/>
          <p14:tracePt t="18082" x="2000250" y="1989138"/>
          <p14:tracePt t="18090" x="1936750" y="1941513"/>
          <p14:tracePt t="18098" x="1895475" y="1895475"/>
          <p14:tracePt t="18106" x="1858963" y="1841500"/>
          <p14:tracePt t="18114" x="1836738" y="1804988"/>
          <p14:tracePt t="18122" x="1820863" y="1768475"/>
          <p14:tracePt t="18130" x="1820863" y="1731963"/>
          <p14:tracePt t="18138" x="1820863" y="1695450"/>
          <p14:tracePt t="18146" x="1847850" y="1643063"/>
          <p14:tracePt t="18154" x="1895475" y="1590675"/>
          <p14:tracePt t="18162" x="1968500" y="1543050"/>
          <p14:tracePt t="18170" x="2105025" y="1470025"/>
          <p14:tracePt t="18178" x="2293938" y="1395413"/>
          <p14:tracePt t="18186" x="2535238" y="1338263"/>
          <p14:tracePt t="18194" x="2755900" y="1296988"/>
          <p14:tracePt t="18202" x="2976563" y="1258888"/>
          <p14:tracePt t="18210" x="3206750" y="1249363"/>
          <p14:tracePt t="18218" x="3411538" y="1228725"/>
          <p14:tracePt t="18226" x="3627438" y="1228725"/>
          <p14:tracePt t="18234" x="3811588" y="1228725"/>
          <p14:tracePt t="18242" x="3973513" y="1233488"/>
          <p14:tracePt t="18250" x="4125913" y="1270000"/>
          <p14:tracePt t="18258" x="4283075" y="1312863"/>
          <p14:tracePt t="18266" x="4456113" y="1385888"/>
          <p14:tracePt t="18274" x="4613275" y="1474788"/>
          <p14:tracePt t="18282" x="4765675" y="1570038"/>
          <p14:tracePt t="18290" x="4913313" y="1674813"/>
          <p14:tracePt t="18298" x="5013325" y="1795463"/>
          <p14:tracePt t="18306" x="5091113" y="1920875"/>
          <p14:tracePt t="18314" x="5127625" y="2036763"/>
          <p14:tracePt t="18322" x="5133975" y="2141538"/>
          <p14:tracePt t="18330" x="5127625" y="2235200"/>
          <p14:tracePt t="18338" x="5086350" y="2330450"/>
          <p14:tracePt t="18346" x="5013325" y="2430463"/>
          <p14:tracePt t="18354" x="4949825" y="2498725"/>
          <p14:tracePt t="18362" x="4833938" y="2560638"/>
          <p14:tracePt t="18370" x="4692650" y="2613025"/>
          <p14:tracePt t="18378" x="4560888" y="2655888"/>
          <p14:tracePt t="18386" x="4440238" y="2671763"/>
          <p14:tracePt t="18394" x="4298950" y="2671763"/>
          <p14:tracePt t="18402" x="4167188" y="2671763"/>
          <p14:tracePt t="18410" x="4037013" y="2667000"/>
          <p14:tracePt t="18418" x="3884613" y="2640013"/>
          <p14:tracePt t="18426" x="3727450" y="2587625"/>
          <p14:tracePt t="18434" x="3563938" y="2535238"/>
          <p14:tracePt t="18442" x="3402013" y="2462213"/>
          <p14:tracePt t="18450" x="3249613" y="2371725"/>
          <p14:tracePt t="18458" x="3149600" y="2309813"/>
          <p14:tracePt t="18466" x="3076575" y="2246313"/>
          <p14:tracePt t="18474" x="2981325" y="2173288"/>
          <p14:tracePt t="18482" x="2933700" y="2120900"/>
          <p14:tracePt t="18490" x="2892425" y="2052638"/>
          <p14:tracePt t="18498" x="2876550" y="1993900"/>
          <p14:tracePt t="18506" x="2876550" y="1947863"/>
          <p14:tracePt t="18514" x="2903538" y="1889125"/>
          <p14:tracePt t="18522" x="2960688" y="1841500"/>
          <p14:tracePt t="18530" x="3065463" y="1784350"/>
          <p14:tracePt t="18538" x="3254375" y="1716088"/>
          <p14:tracePt t="18546" x="3448050" y="1679575"/>
          <p14:tracePt t="18554" x="3643313" y="1652588"/>
          <p14:tracePt t="18562" x="3789363" y="1643063"/>
          <p14:tracePt t="18570" x="3873500" y="1643063"/>
          <p14:tracePt t="18578" x="3937000" y="1647825"/>
          <p14:tracePt t="18586" x="3978275" y="1652588"/>
          <p14:tracePt t="18594" x="4005263" y="1663700"/>
          <p14:tracePt t="18602" x="4021138" y="1674813"/>
          <p14:tracePt t="18610" x="4030663" y="1679575"/>
          <p14:tracePt t="18618" x="4030663" y="1684338"/>
          <p14:tracePt t="18626" x="4037013" y="1695450"/>
          <p14:tracePt t="18634" x="4037013" y="1704975"/>
          <p14:tracePt t="18642" x="4037013" y="1716088"/>
          <p14:tracePt t="18650" x="4037013" y="1727200"/>
          <p14:tracePt t="18658" x="4025900" y="1743075"/>
          <p14:tracePt t="18666" x="4010025" y="1743075"/>
          <p14:tracePt t="18674" x="4000500" y="1747838"/>
          <p14:tracePt t="18682" x="3984625" y="1747838"/>
          <p14:tracePt t="18690" x="3948113" y="1747838"/>
          <p14:tracePt t="18698" x="3932238" y="1747838"/>
          <p14:tracePt t="18706" x="3925888" y="1747838"/>
          <p14:tracePt t="19370" x="3921125" y="1747838"/>
          <p14:tracePt t="19386" x="3910013" y="1747838"/>
          <p14:tracePt t="19402" x="3905250" y="1747838"/>
          <p14:tracePt t="19410" x="3900488" y="1743075"/>
          <p14:tracePt t="19426" x="3894138" y="1743075"/>
          <p14:tracePt t="19434" x="3889375" y="1743075"/>
          <p14:tracePt t="19514" x="3884613" y="1743075"/>
          <p14:tracePt t="19538" x="3879850" y="1743075"/>
          <p14:tracePt t="19578" x="3873500" y="1743075"/>
          <p14:tracePt t="19602" x="3863975" y="1743075"/>
          <p14:tracePt t="19610" x="3857625" y="1743075"/>
          <p14:tracePt t="19618" x="3848100" y="1743075"/>
          <p14:tracePt t="19626" x="3841750" y="1743075"/>
          <p14:tracePt t="19642" x="3836988" y="1743075"/>
          <p14:tracePt t="19658" x="3825875" y="1743075"/>
          <p14:tracePt t="19666" x="3821113" y="1747838"/>
          <p14:tracePt t="19682" x="3816350" y="1752600"/>
          <p14:tracePt t="19698" x="3805238" y="1758950"/>
          <p14:tracePt t="19706" x="3795713" y="1758950"/>
          <p14:tracePt t="19714" x="3789363" y="1763713"/>
          <p14:tracePt t="19722" x="3773488" y="1773238"/>
          <p14:tracePt t="19730" x="3768725" y="1773238"/>
          <p14:tracePt t="19738" x="3763963" y="1779588"/>
          <p14:tracePt t="19746" x="3757613" y="1784350"/>
          <p14:tracePt t="19754" x="3752850" y="1784350"/>
          <p14:tracePt t="19762" x="3752850" y="1789113"/>
          <p14:tracePt t="19778" x="3748088" y="1789113"/>
          <p14:tracePt t="19786" x="3748088" y="1795463"/>
          <p14:tracePt t="19810" x="3743325" y="1800225"/>
          <p14:tracePt t="19818" x="3743325" y="1804988"/>
          <p14:tracePt t="19826" x="3736975" y="1811338"/>
          <p14:tracePt t="19842" x="3732213" y="1816100"/>
          <p14:tracePt t="19866" x="3727450" y="1820863"/>
          <p14:tracePt t="19882" x="3727450" y="1827213"/>
          <p14:tracePt t="19922" x="3721100" y="1831975"/>
          <p14:tracePt t="19946" x="3721100" y="1836738"/>
          <p14:tracePt t="19954" x="3716338" y="1841500"/>
          <p14:tracePt t="19962" x="3711575" y="1841500"/>
          <p14:tracePt t="19978" x="3711575" y="1847850"/>
          <p14:tracePt t="20002" x="3705225" y="1852613"/>
          <p14:tracePt t="20034" x="3700463" y="1857375"/>
          <p14:tracePt t="20042" x="3700463" y="1863725"/>
          <p14:tracePt t="20050" x="3690938" y="1863725"/>
          <p14:tracePt t="20058" x="3675063" y="1868488"/>
          <p14:tracePt t="21482" x="3675063" y="1873250"/>
          <p14:tracePt t="21490" x="3675063" y="1879600"/>
          <p14:tracePt t="21498" x="3663950" y="1884363"/>
          <p14:tracePt t="21514" x="3659188" y="1889125"/>
          <p14:tracePt t="21522" x="3652838" y="1895475"/>
          <p14:tracePt t="21530" x="3648075" y="1895475"/>
          <p14:tracePt t="21538" x="3636963" y="1905000"/>
          <p14:tracePt t="21562" x="3627438" y="1905000"/>
          <p14:tracePt t="21610" x="3622675" y="1900238"/>
          <p14:tracePt t="21618" x="3611563" y="1895475"/>
          <p14:tracePt t="21626" x="3595688" y="1884363"/>
          <p14:tracePt t="21634" x="3584575" y="1873250"/>
          <p14:tracePt t="21642" x="3579813" y="1873250"/>
          <p14:tracePt t="21962" x="3575050" y="1873250"/>
          <p14:tracePt t="21970" x="3568700" y="1873250"/>
          <p14:tracePt t="21986" x="3563938" y="1884363"/>
          <p14:tracePt t="22002" x="3559175" y="1895475"/>
          <p14:tracePt t="22012" x="3548063" y="1900238"/>
          <p14:tracePt t="22018" x="3548063" y="1905000"/>
          <p14:tracePt t="22026" x="3543300" y="1905000"/>
          <p14:tracePt t="22034" x="3532188" y="1916113"/>
          <p14:tracePt t="22050" x="3527425" y="1920875"/>
          <p14:tracePt t="22058" x="3516313" y="1925638"/>
          <p14:tracePt t="22066" x="3506788" y="1936750"/>
          <p14:tracePt t="22074" x="3495675" y="1941513"/>
          <p14:tracePt t="22082" x="3479800" y="1952625"/>
          <p14:tracePt t="22090" x="3475038" y="1957388"/>
          <p14:tracePt t="22098" x="3463925" y="1968500"/>
          <p14:tracePt t="22106" x="3454400" y="1973263"/>
          <p14:tracePt t="22114" x="3443288" y="1978025"/>
          <p14:tracePt t="22122" x="3438525" y="1989138"/>
          <p14:tracePt t="22130" x="3422650" y="1993900"/>
          <p14:tracePt t="22138" x="3417888" y="2005013"/>
          <p14:tracePt t="22146" x="3411538" y="2009775"/>
          <p14:tracePt t="22154" x="3406775" y="2016125"/>
          <p14:tracePt t="22162" x="3402013" y="2030413"/>
          <p14:tracePt t="22170" x="3395663" y="2030413"/>
          <p14:tracePt t="22178" x="3390900" y="2036763"/>
          <p14:tracePt t="22186" x="3390900" y="2041525"/>
          <p14:tracePt t="22194" x="3390900" y="2046288"/>
          <p14:tracePt t="22202" x="3390900" y="2057400"/>
          <p14:tracePt t="22210" x="3390900" y="2062163"/>
          <p14:tracePt t="22218" x="3390900" y="2068513"/>
          <p14:tracePt t="22226" x="3390900" y="2073275"/>
          <p14:tracePt t="22234" x="3390900" y="2078038"/>
          <p14:tracePt t="22242" x="3390900" y="2089150"/>
          <p14:tracePt t="22250" x="3390900" y="2093913"/>
          <p14:tracePt t="22258" x="3395663" y="2105025"/>
          <p14:tracePt t="22266" x="3395663" y="2109788"/>
          <p14:tracePt t="22274" x="3402013" y="2114550"/>
          <p14:tracePt t="22282" x="3402013" y="2120900"/>
          <p14:tracePt t="22290" x="3406775" y="2125663"/>
          <p14:tracePt t="22298" x="3406775" y="2130425"/>
          <p14:tracePt t="22306" x="3406775" y="2141538"/>
          <p14:tracePt t="22314" x="3406775" y="2146300"/>
          <p14:tracePt t="22322" x="3406775" y="2157413"/>
          <p14:tracePt t="22330" x="3406775" y="2166938"/>
          <p14:tracePt t="22338" x="3406775" y="2182813"/>
          <p14:tracePt t="22346" x="3406775" y="2198688"/>
          <p14:tracePt t="22354" x="3386138" y="2225675"/>
          <p14:tracePt t="22362" x="3359150" y="2251075"/>
          <p14:tracePt t="22370" x="3327400" y="2273300"/>
          <p14:tracePt t="22378" x="3286125" y="2293938"/>
          <p14:tracePt t="22386" x="3233738" y="2303463"/>
          <p14:tracePt t="22394" x="3170238" y="2319338"/>
          <p14:tracePt t="22402" x="3113088" y="2319338"/>
          <p14:tracePt t="22410" x="3054350" y="2319338"/>
          <p14:tracePt t="22418" x="2981325" y="2319338"/>
          <p14:tracePt t="22426" x="2917825" y="2319338"/>
          <p14:tracePt t="22434" x="2860675" y="2298700"/>
          <p14:tracePt t="22442" x="2803525" y="2266950"/>
          <p14:tracePt t="22450" x="2751138" y="2225675"/>
          <p14:tracePt t="22458" x="2713038" y="2178050"/>
          <p14:tracePt t="22466" x="2676525" y="2125663"/>
          <p14:tracePt t="22474" x="2644775" y="2062163"/>
          <p14:tracePt t="22482" x="2614613" y="1978025"/>
          <p14:tracePt t="22490" x="2587625" y="1889125"/>
          <p14:tracePt t="22498" x="2562225" y="1800225"/>
          <p14:tracePt t="22506" x="2562225" y="1716088"/>
          <p14:tracePt t="22514" x="2562225" y="1647825"/>
          <p14:tracePt t="22522" x="2578100" y="1554163"/>
          <p14:tracePt t="22530" x="2614613" y="1495425"/>
          <p14:tracePt t="22538" x="2676525" y="1427163"/>
          <p14:tracePt t="22546" x="2755900" y="1354138"/>
          <p14:tracePt t="22554" x="2849563" y="1301750"/>
          <p14:tracePt t="22562" x="3008313" y="1249363"/>
          <p14:tracePt t="22570" x="3138488" y="1206500"/>
          <p14:tracePt t="22578" x="3259138" y="1190625"/>
          <p14:tracePt t="22586" x="3395663" y="1176338"/>
          <p14:tracePt t="22594" x="3511550" y="1176338"/>
          <p14:tracePt t="22602" x="3627438" y="1181100"/>
          <p14:tracePt t="22610" x="3748088" y="1196975"/>
          <p14:tracePt t="22618" x="3863975" y="1222375"/>
          <p14:tracePt t="22626" x="3941763" y="1265238"/>
          <p14:tracePt t="22634" x="4005263" y="1317625"/>
          <p14:tracePt t="22642" x="4083050" y="1385888"/>
          <p14:tracePt t="22650" x="4141788" y="1454150"/>
          <p14:tracePt t="22658" x="4194175" y="1527175"/>
          <p14:tracePt t="22666" x="4251325" y="1631950"/>
          <p14:tracePt t="22674" x="4273550" y="1704975"/>
          <p14:tracePt t="22682" x="4298950" y="1784350"/>
          <p14:tracePt t="22690" x="4319588" y="1847850"/>
          <p14:tracePt t="22698" x="4325938" y="1884363"/>
          <p14:tracePt t="22706" x="4325938" y="1905000"/>
          <p14:tracePt t="22714" x="4325938" y="1920875"/>
          <p14:tracePt t="22722" x="4325938" y="1931988"/>
          <p14:tracePt t="22730" x="4325938" y="1936750"/>
          <p14:tracePt t="22738" x="4325938" y="1941513"/>
          <p14:tracePt t="22746" x="4325938" y="1947863"/>
          <p14:tracePt t="22802" x="4330700" y="1947863"/>
          <p14:tracePt t="22818" x="4335463" y="1947863"/>
          <p14:tracePt t="22834" x="4341813" y="1947863"/>
          <p14:tracePt t="22858" x="4346575" y="1947863"/>
          <p14:tracePt t="22874" x="4346575" y="1941513"/>
          <p14:tracePt t="22938" x="4351338" y="1941513"/>
          <p14:tracePt t="23042" x="4351338" y="1936750"/>
          <p14:tracePt t="23250" x="4341813" y="1936750"/>
          <p14:tracePt t="23258" x="4341813" y="1941513"/>
          <p14:tracePt t="23266" x="4325938" y="1952625"/>
          <p14:tracePt t="23274" x="4314825" y="1968500"/>
          <p14:tracePt t="23282" x="4310063" y="1978025"/>
          <p14:tracePt t="23290" x="4303713" y="1984375"/>
          <p14:tracePt t="23298" x="4298950" y="2000250"/>
          <p14:tracePt t="23306" x="4294188" y="2000250"/>
          <p14:tracePt t="23314" x="4287838" y="2005013"/>
          <p14:tracePt t="23330" x="4287838" y="2009775"/>
          <p14:tracePt t="23339" x="4283075" y="2016125"/>
          <p14:tracePt t="23346" x="4283075" y="2020888"/>
          <p14:tracePt t="23362" x="4283075" y="2025650"/>
          <p14:tracePt t="23370" x="4283075" y="2030413"/>
          <p14:tracePt t="23378" x="4283075" y="2036763"/>
          <p14:tracePt t="23386" x="4283075" y="2041525"/>
          <p14:tracePt t="23394" x="4283075" y="2046288"/>
          <p14:tracePt t="23402" x="4283075" y="2052638"/>
          <p14:tracePt t="23418" x="4283075" y="2057400"/>
          <p14:tracePt t="23426" x="4287838" y="2057400"/>
          <p14:tracePt t="23434" x="4294188" y="2068513"/>
          <p14:tracePt t="23442" x="4303713" y="2068513"/>
          <p14:tracePt t="23450" x="4314825" y="2068513"/>
          <p14:tracePt t="23458" x="4325938" y="2068513"/>
          <p14:tracePt t="23466" x="4341813" y="2068513"/>
          <p14:tracePt t="23474" x="4351338" y="2073275"/>
          <p14:tracePt t="23482" x="4362450" y="2073275"/>
          <p14:tracePt t="23490" x="4371975" y="2073275"/>
          <p14:tracePt t="23498" x="4383088" y="2073275"/>
          <p14:tracePt t="23514" x="4387850" y="2073275"/>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A5BF8E-31B6-4218-83F5-22CEEA5B30B3}"/>
              </a:ext>
            </a:extLst>
          </p:cNvPr>
          <p:cNvSpPr>
            <a:spLocks noGrp="1"/>
          </p:cNvSpPr>
          <p:nvPr>
            <p:ph type="body" sz="quarter" idx="12"/>
          </p:nvPr>
        </p:nvSpPr>
        <p:spPr>
          <a:xfrm>
            <a:off x="2458778" y="4873270"/>
            <a:ext cx="5119595" cy="145424"/>
          </a:xfrm>
        </p:spPr>
        <p:txBody>
          <a:bodyPr/>
          <a:lstStyle/>
          <a:p>
            <a:r>
              <a:rPr lang="en-US" sz="1050" dirty="0"/>
              <a:t>ezomero – connecting Python with OMERO</a:t>
            </a:r>
          </a:p>
        </p:txBody>
      </p:sp>
      <p:sp>
        <p:nvSpPr>
          <p:cNvPr id="5" name="Text Placeholder 4">
            <a:extLst>
              <a:ext uri="{FF2B5EF4-FFF2-40B4-BE49-F238E27FC236}">
                <a16:creationId xmlns:a16="http://schemas.microsoft.com/office/drawing/2014/main" id="{6581BD42-648D-4A14-B1F2-2A23CC65DACA}"/>
              </a:ext>
            </a:extLst>
          </p:cNvPr>
          <p:cNvSpPr>
            <a:spLocks noGrp="1"/>
          </p:cNvSpPr>
          <p:nvPr>
            <p:ph type="body" sz="quarter" idx="14"/>
          </p:nvPr>
        </p:nvSpPr>
        <p:spPr>
          <a:xfrm>
            <a:off x="243802" y="0"/>
            <a:ext cx="8379204" cy="3829439"/>
          </a:xfrm>
        </p:spPr>
        <p:txBody>
          <a:bodyPr/>
          <a:lstStyle/>
          <a:p>
            <a:pPr algn="ctr"/>
            <a:r>
              <a:rPr lang="en-US" sz="2800" dirty="0"/>
              <a:t>Installing it is easy!</a:t>
            </a:r>
          </a:p>
        </p:txBody>
      </p:sp>
      <p:pic>
        <p:nvPicPr>
          <p:cNvPr id="6" name="Picture 5">
            <a:extLst>
              <a:ext uri="{FF2B5EF4-FFF2-40B4-BE49-F238E27FC236}">
                <a16:creationId xmlns:a16="http://schemas.microsoft.com/office/drawing/2014/main" id="{33D6984C-D502-4F7E-ADE2-56F152AEC6C2}"/>
              </a:ext>
            </a:extLst>
          </p:cNvPr>
          <p:cNvPicPr>
            <a:picLocks noChangeAspect="1"/>
          </p:cNvPicPr>
          <p:nvPr/>
        </p:nvPicPr>
        <p:blipFill>
          <a:blip r:embed="rId3"/>
          <a:stretch>
            <a:fillRect/>
          </a:stretch>
        </p:blipFill>
        <p:spPr>
          <a:xfrm>
            <a:off x="1352842" y="841856"/>
            <a:ext cx="6161124" cy="3581445"/>
          </a:xfrm>
          <a:prstGeom prst="rect">
            <a:avLst/>
          </a:prstGeom>
        </p:spPr>
      </p:pic>
    </p:spTree>
    <p:extLst>
      <p:ext uri="{BB962C8B-B14F-4D97-AF65-F5344CB8AC3E}">
        <p14:creationId xmlns:p14="http://schemas.microsoft.com/office/powerpoint/2010/main" val="1623466735"/>
      </p:ext>
    </p:extLst>
  </p:cSld>
  <p:clrMapOvr>
    <a:masterClrMapping/>
  </p:clrMapOvr>
  <mc:AlternateContent xmlns:mc="http://schemas.openxmlformats.org/markup-compatibility/2006" xmlns:p14="http://schemas.microsoft.com/office/powerpoint/2010/main">
    <mc:Choice Requires="p14">
      <p:transition spd="slow" p14:dur="2000" advTm="18562"/>
    </mc:Choice>
    <mc:Fallback xmlns="">
      <p:transition spd="slow" advTm="18562"/>
    </mc:Fallback>
  </mc:AlternateContent>
  <p:extLst>
    <p:ext uri="{3A86A75C-4F4B-4683-9AE1-C65F6400EC91}">
      <p14:laserTraceLst xmlns:p14="http://schemas.microsoft.com/office/powerpoint/2010/main">
        <p14:tracePtLst>
          <p14:tracePt t="165" x="4394200" y="2073275"/>
          <p14:tracePt t="181" x="4398963" y="2073275"/>
          <p14:tracePt t="205" x="4403725" y="2073275"/>
          <p14:tracePt t="221" x="4408488" y="2073275"/>
          <p14:tracePt t="237" x="4414838" y="2073275"/>
          <p14:tracePt t="245" x="4419600" y="2073275"/>
          <p14:tracePt t="253" x="4430713" y="2073275"/>
          <p14:tracePt t="261" x="4435475" y="2078038"/>
          <p14:tracePt t="269" x="4440238" y="2078038"/>
          <p14:tracePt t="277" x="4451350" y="2078038"/>
          <p14:tracePt t="285" x="4462463" y="2084388"/>
          <p14:tracePt t="293" x="4471988" y="2089150"/>
          <p14:tracePt t="301" x="4476750" y="2089150"/>
          <p14:tracePt t="309" x="4492625" y="2089150"/>
          <p14:tracePt t="317" x="4503738" y="2093913"/>
          <p14:tracePt t="325" x="4524375" y="2093913"/>
          <p14:tracePt t="333" x="4540250" y="2093913"/>
          <p14:tracePt t="341" x="4560888" y="2098675"/>
          <p14:tracePt t="349" x="4587875" y="2105025"/>
          <p14:tracePt t="357" x="4603750" y="2105025"/>
          <p14:tracePt t="365" x="4624388" y="2109788"/>
          <p14:tracePt t="373" x="4656138" y="2114550"/>
          <p14:tracePt t="381" x="4681538" y="2120900"/>
          <p14:tracePt t="389" x="4719638" y="2120900"/>
          <p14:tracePt t="397" x="4749800" y="2125663"/>
          <p14:tracePt t="405" x="4776788" y="2130425"/>
          <p14:tracePt t="413" x="4808538" y="2136775"/>
          <p14:tracePt t="421" x="4840288" y="2136775"/>
          <p14:tracePt t="429" x="4876800" y="2141538"/>
          <p14:tracePt t="437" x="4902200" y="2146300"/>
          <p14:tracePt t="445" x="4933950" y="2152650"/>
          <p14:tracePt t="453" x="4976813" y="2157413"/>
          <p14:tracePt t="461" x="5013325" y="2162175"/>
          <p14:tracePt t="469" x="5049838" y="2166938"/>
          <p14:tracePt t="477" x="5086350" y="2173288"/>
          <p14:tracePt t="485" x="5118100" y="2178050"/>
          <p14:tracePt t="493" x="5154613" y="2182813"/>
          <p14:tracePt t="501" x="5191125" y="2189163"/>
          <p14:tracePt t="509" x="5227638" y="2193925"/>
          <p14:tracePt t="517" x="5264150" y="2198688"/>
          <p14:tracePt t="525" x="5286375" y="2198688"/>
          <p14:tracePt t="533" x="5322888" y="2205038"/>
          <p14:tracePt t="541" x="5359400" y="2205038"/>
          <p14:tracePt t="549" x="5386388" y="2209800"/>
          <p14:tracePt t="557" x="5422900" y="2209800"/>
          <p14:tracePt t="565" x="5459413" y="2209800"/>
          <p14:tracePt t="573" x="5491163" y="2209800"/>
          <p14:tracePt t="581" x="5527675" y="2209800"/>
          <p14:tracePt t="589" x="5564188" y="2209800"/>
          <p14:tracePt t="597" x="5589588" y="2209800"/>
          <p14:tracePt t="605" x="5611813" y="2209800"/>
          <p14:tracePt t="613" x="5643563" y="2209800"/>
          <p14:tracePt t="621" x="5653088" y="2209800"/>
          <p14:tracePt t="629" x="5657850" y="2209800"/>
          <p14:tracePt t="637" x="5668963" y="2209800"/>
          <p14:tracePt t="645" x="5668963" y="2198688"/>
          <p14:tracePt t="653" x="5668963" y="2182813"/>
          <p14:tracePt t="661" x="5668963" y="2178050"/>
          <p14:tracePt t="693" x="5668963" y="2173288"/>
          <p14:tracePt t="1045" x="5668963" y="2182813"/>
          <p14:tracePt t="1109" x="5668963" y="2189163"/>
          <p14:tracePt t="1397" x="5664200" y="2189163"/>
          <p14:tracePt t="1477" x="5664200" y="2193925"/>
          <p14:tracePt t="1493" x="5668963" y="2205038"/>
          <p14:tracePt t="1501" x="5695950" y="2209800"/>
          <p14:tracePt t="1509" x="5732463" y="2219325"/>
          <p14:tracePt t="1517" x="5784850" y="2241550"/>
          <p14:tracePt t="1525" x="5862638" y="2251075"/>
          <p14:tracePt t="1533" x="5926138" y="2266950"/>
          <p14:tracePt t="1541" x="6021388" y="2293938"/>
          <p14:tracePt t="1549" x="6142038" y="2319338"/>
          <p14:tracePt t="1557" x="6240463" y="2341563"/>
          <p14:tracePt t="1565" x="6351588" y="2355850"/>
          <p14:tracePt t="1573" x="6419850" y="2366963"/>
          <p14:tracePt t="1581" x="6499225" y="2378075"/>
          <p14:tracePt t="1589" x="6577013" y="2387600"/>
          <p14:tracePt t="1597" x="6640513" y="2393950"/>
          <p14:tracePt t="1605" x="6702425" y="2403475"/>
          <p14:tracePt t="1613" x="6761163" y="2414588"/>
          <p14:tracePt t="1621" x="6818313" y="2414588"/>
          <p14:tracePt t="1629" x="6870700" y="2414588"/>
          <p14:tracePt t="1637" x="6913563" y="2414588"/>
          <p14:tracePt t="1646" x="6965950" y="2414588"/>
          <p14:tracePt t="1653" x="7002463" y="2414588"/>
          <p14:tracePt t="1661" x="7038975" y="2403475"/>
          <p14:tracePt t="1669" x="7075488" y="2387600"/>
          <p14:tracePt t="1677" x="7096125" y="2378075"/>
          <p14:tracePt t="1685" x="7107238" y="2366963"/>
          <p14:tracePt t="2005" x="7118350" y="2366963"/>
          <p14:tracePt t="2021" x="7123113" y="2371725"/>
          <p14:tracePt t="2045" x="7127875" y="2371725"/>
          <p14:tracePt t="2053" x="7134225" y="2371725"/>
          <p14:tracePt t="2077" x="7138988" y="2371725"/>
          <p14:tracePt t="2093" x="7143750" y="2371725"/>
          <p14:tracePt t="2141" x="7150100" y="2371725"/>
          <p14:tracePt t="2157" x="7154863" y="2371725"/>
          <p14:tracePt t="2205" x="7159625" y="2366963"/>
          <p14:tracePt t="2413" x="7164388" y="2366963"/>
          <p14:tracePt t="3413" x="7164388" y="2371725"/>
          <p14:tracePt t="3429" x="7159625" y="2371725"/>
          <p14:tracePt t="3509" x="7154863" y="2371725"/>
          <p14:tracePt t="3541" x="7150100" y="2371725"/>
          <p14:tracePt t="3557" x="7143750" y="2371725"/>
          <p14:tracePt t="3581" x="7138988" y="2371725"/>
          <p14:tracePt t="3589" x="7134225" y="2378075"/>
          <p14:tracePt t="3597" x="7127875" y="2378075"/>
          <p14:tracePt t="3605" x="7118350" y="2378075"/>
          <p14:tracePt t="3613" x="7107238" y="2378075"/>
          <p14:tracePt t="3621" x="7102475" y="2378075"/>
          <p14:tracePt t="3629" x="7091363" y="2378075"/>
          <p14:tracePt t="3637" x="7086600" y="2382838"/>
          <p14:tracePt t="3645" x="7075488" y="2382838"/>
          <p14:tracePt t="3653" x="7070725" y="2382838"/>
          <p14:tracePt t="3661" x="7065963" y="2387600"/>
          <p14:tracePt t="3669" x="7059613" y="2387600"/>
          <p14:tracePt t="3677" x="7054850" y="2387600"/>
          <p14:tracePt t="3685" x="7050088" y="2387600"/>
          <p14:tracePt t="3701" x="7043738" y="2387600"/>
          <p14:tracePt t="3717" x="7038975" y="2387600"/>
          <p14:tracePt t="3733" x="7034213" y="2387600"/>
          <p14:tracePt t="3757" x="7027863" y="2387600"/>
          <p14:tracePt t="4013" x="7023100" y="2387600"/>
          <p14:tracePt t="4029" x="7018338" y="2387600"/>
          <p14:tracePt t="4045" x="7013575" y="2387600"/>
          <p14:tracePt t="4069" x="7007225" y="2387600"/>
          <p14:tracePt t="4085" x="7002463" y="2387600"/>
          <p14:tracePt t="4101" x="6997700" y="2393950"/>
          <p14:tracePt t="4109" x="6991350" y="2393950"/>
          <p14:tracePt t="4125" x="6986588" y="2393950"/>
          <p14:tracePt t="4133" x="6970713" y="2393950"/>
          <p14:tracePt t="4141" x="6965950" y="2393950"/>
          <p14:tracePt t="4149" x="6954838" y="2393950"/>
          <p14:tracePt t="4157" x="6938963" y="2393950"/>
          <p14:tracePt t="4165" x="6918325" y="2393950"/>
          <p14:tracePt t="4173" x="6897688" y="2393950"/>
          <p14:tracePt t="4181" x="6877050" y="2393950"/>
          <p14:tracePt t="4189" x="6854825" y="2393950"/>
          <p14:tracePt t="4197" x="6834188" y="2393950"/>
          <p14:tracePt t="4205" x="6818313" y="2393950"/>
          <p14:tracePt t="4213" x="6802438" y="2393950"/>
          <p14:tracePt t="4221" x="6792913" y="2393950"/>
          <p14:tracePt t="4229" x="6781800" y="2393950"/>
          <p14:tracePt t="4237" x="6770688" y="2393950"/>
          <p14:tracePt t="4245" x="6761163" y="2393950"/>
          <p14:tracePt t="4253" x="6750050" y="2393950"/>
          <p14:tracePt t="4261" x="6740525" y="2393950"/>
          <p14:tracePt t="4269" x="6724650" y="2393950"/>
          <p14:tracePt t="4277" x="6697663" y="2382838"/>
          <p14:tracePt t="4285" x="6688138" y="2382838"/>
          <p14:tracePt t="4293" x="6677025" y="2371725"/>
          <p14:tracePt t="4301" x="6650038" y="2362200"/>
          <p14:tracePt t="4309" x="6645275" y="2351088"/>
          <p14:tracePt t="5885" x="6640513" y="2362200"/>
          <p14:tracePt t="5893" x="6629400" y="2362200"/>
          <p14:tracePt t="5901" x="6619875" y="2366963"/>
          <p14:tracePt t="5909" x="6613525" y="2371725"/>
          <p14:tracePt t="5917" x="6597650" y="2382838"/>
          <p14:tracePt t="5925" x="6581775" y="2393950"/>
          <p14:tracePt t="5933" x="6572250" y="2409825"/>
          <p14:tracePt t="5941" x="6556375" y="2419350"/>
          <p14:tracePt t="5949" x="6540500" y="2435225"/>
          <p14:tracePt t="5957" x="6524625" y="2446338"/>
          <p14:tracePt t="5965" x="6503988" y="2471738"/>
          <p14:tracePt t="5973" x="6483350" y="2492375"/>
          <p14:tracePt t="5981" x="6461125" y="2514600"/>
          <p14:tracePt t="5989" x="6435725" y="2551113"/>
          <p14:tracePt t="5997" x="6408738" y="2576513"/>
          <p14:tracePt t="6005" x="6383338" y="2608263"/>
          <p14:tracePt t="6013" x="6351588" y="2644775"/>
          <p14:tracePt t="6021" x="6330950" y="2671763"/>
          <p14:tracePt t="6029" x="6299200" y="2708275"/>
          <p14:tracePt t="6037" x="6256338" y="2755900"/>
          <p14:tracePt t="6045" x="6226175" y="2787650"/>
          <p14:tracePt t="6053" x="6188075" y="2828925"/>
          <p14:tracePt t="6061" x="6146800" y="2865438"/>
          <p14:tracePt t="6069" x="6105525" y="2892425"/>
          <p14:tracePt t="6077" x="6051550" y="2917825"/>
          <p14:tracePt t="6085" x="6010275" y="2944813"/>
          <p14:tracePt t="6093" x="5962650" y="2970213"/>
          <p14:tracePt t="6101" x="5921375" y="2990850"/>
          <p14:tracePt t="6109" x="5884863" y="3013075"/>
          <p14:tracePt t="6117" x="5832475" y="3038475"/>
          <p14:tracePt t="6125" x="5780088" y="3065463"/>
          <p14:tracePt t="6133" x="5716588" y="3090863"/>
          <p14:tracePt t="6141" x="5632450" y="3127375"/>
          <p14:tracePt t="6149" x="5548313" y="3143250"/>
          <p14:tracePt t="6157" x="5443538" y="3175000"/>
          <p14:tracePt t="6165" x="5322888" y="3195638"/>
          <p14:tracePt t="6173" x="5211763" y="3211513"/>
          <p14:tracePt t="6181" x="5106988" y="3227388"/>
          <p14:tracePt t="6189" x="4997450" y="3238500"/>
          <p14:tracePt t="6197" x="4892675" y="3248025"/>
          <p14:tracePt t="6205" x="4787900" y="3254375"/>
          <p14:tracePt t="6213" x="4687888" y="3254375"/>
          <p14:tracePt t="6221" x="4587875" y="3254375"/>
          <p14:tracePt t="6229" x="4514850" y="3254375"/>
          <p14:tracePt t="6237" x="4403725" y="3243263"/>
          <p14:tracePt t="6245" x="4273550" y="3211513"/>
          <p14:tracePt t="6253" x="4141788" y="3165475"/>
          <p14:tracePt t="6261" x="4021138" y="3106738"/>
          <p14:tracePt t="6269" x="3884613" y="3028950"/>
          <p14:tracePt t="6277" x="3727450" y="2928938"/>
          <p14:tracePt t="6285" x="3554413" y="2813050"/>
          <p14:tracePt t="6293" x="3354388" y="2676525"/>
          <p14:tracePt t="6301" x="3165475" y="2492375"/>
          <p14:tracePt t="6309" x="2944813" y="2303463"/>
          <p14:tracePt t="6317" x="2740025" y="2130425"/>
          <p14:tracePt t="6325" x="2566988" y="1984375"/>
          <p14:tracePt t="6333" x="2451100" y="1863725"/>
          <p14:tracePt t="6341" x="2419350" y="1804988"/>
          <p14:tracePt t="6349" x="2419350" y="1747838"/>
          <p14:tracePt t="6357" x="2430463" y="1700213"/>
          <p14:tracePt t="6365" x="2466975" y="1647825"/>
          <p14:tracePt t="6373" x="2519363" y="1595438"/>
          <p14:tracePt t="6381" x="2592388" y="1531938"/>
          <p14:tracePt t="6389" x="2687638" y="1485900"/>
          <p14:tracePt t="6397" x="2787650" y="1454150"/>
          <p14:tracePt t="6405" x="2971800" y="1406525"/>
          <p14:tracePt t="6413" x="3138488" y="1374775"/>
          <p14:tracePt t="6421" x="3317875" y="1349375"/>
          <p14:tracePt t="6429" x="3506788" y="1349375"/>
          <p14:tracePt t="6437" x="3675063" y="1349375"/>
          <p14:tracePt t="6445" x="3852863" y="1358900"/>
          <p14:tracePt t="6453" x="4021138" y="1395413"/>
          <p14:tracePt t="6461" x="4230688" y="1454150"/>
          <p14:tracePt t="6469" x="4435475" y="1527175"/>
          <p14:tracePt t="6477" x="4629150" y="1627188"/>
          <p14:tracePt t="6485" x="4865688" y="1747838"/>
          <p14:tracePt t="6493" x="5075238" y="1879600"/>
          <p14:tracePt t="6501" x="5295900" y="2046288"/>
          <p14:tracePt t="6509" x="5468938" y="2205038"/>
          <p14:tracePt t="6517" x="5605463" y="2330450"/>
          <p14:tracePt t="6525" x="5711825" y="2451100"/>
          <p14:tracePt t="6533" x="5773738" y="2540000"/>
          <p14:tracePt t="6541" x="5805488" y="2603500"/>
          <p14:tracePt t="6549" x="5805488" y="2651125"/>
          <p14:tracePt t="6557" x="5805488" y="2692400"/>
          <p14:tracePt t="6565" x="5789613" y="2749550"/>
          <p14:tracePt t="6573" x="5757863" y="2792413"/>
          <p14:tracePt t="6581" x="5726113" y="2828925"/>
          <p14:tracePt t="6589" x="5689600" y="2855913"/>
          <p14:tracePt t="6597" x="5643563" y="2881313"/>
          <p14:tracePt t="6605" x="5600700" y="2901950"/>
          <p14:tracePt t="6613" x="5543550" y="2917825"/>
          <p14:tracePt t="6621" x="5484813" y="2933700"/>
          <p14:tracePt t="6629" x="5411788" y="2949575"/>
          <p14:tracePt t="6637" x="5343525" y="2960688"/>
          <p14:tracePt t="6645" x="5243513" y="2965450"/>
          <p14:tracePt t="6653" x="5102225" y="2965450"/>
          <p14:tracePt t="6661" x="4945063" y="2965450"/>
          <p14:tracePt t="6669" x="4797425" y="2954338"/>
          <p14:tracePt t="6677" x="4656138" y="2924175"/>
          <p14:tracePt t="6685" x="4540250" y="2892425"/>
          <p14:tracePt t="6693" x="4467225" y="2860675"/>
          <p14:tracePt t="6701" x="4414838" y="2833688"/>
          <p14:tracePt t="6709" x="4367213" y="2808288"/>
          <p14:tracePt t="6717" x="4351338" y="2792413"/>
          <p14:tracePt t="6725" x="4341813" y="2771775"/>
          <p14:tracePt t="6733" x="4335463" y="2749550"/>
          <p14:tracePt t="6741" x="4335463" y="2724150"/>
          <p14:tracePt t="6749" x="4367213" y="2687638"/>
          <p14:tracePt t="6757" x="4414838" y="2651125"/>
          <p14:tracePt t="6765" x="4462463" y="2624138"/>
          <p14:tracePt t="6773" x="4519613" y="2608263"/>
          <p14:tracePt t="6781" x="4572000" y="2587625"/>
          <p14:tracePt t="6789" x="4619625" y="2582863"/>
          <p14:tracePt t="6797" x="4645025" y="2582863"/>
          <p14:tracePt t="6805" x="4660900" y="2582863"/>
          <p14:tracePt t="6813" x="4681538" y="2587625"/>
          <p14:tracePt t="6821" x="4687888" y="2592388"/>
          <p14:tracePt t="6829" x="4703763" y="2603500"/>
          <p14:tracePt t="6837" x="4724400" y="2619375"/>
          <p14:tracePt t="6845" x="4765675" y="2644775"/>
          <p14:tracePt t="6853" x="4813300" y="2676525"/>
          <p14:tracePt t="6861" x="4865688" y="2703513"/>
          <p14:tracePt t="6869" x="4913313" y="2719388"/>
          <p14:tracePt t="6877" x="4960938" y="2740025"/>
          <p14:tracePt t="6885" x="5013325" y="2760663"/>
          <p14:tracePt t="6900" x="5033963" y="2771775"/>
          <p14:tracePt t="6901" x="5060950" y="2787650"/>
          <p14:tracePt t="6909" x="5091113" y="2797175"/>
          <p14:tracePt t="6917" x="5106988" y="2801938"/>
          <p14:tracePt t="6925" x="5118100" y="2808288"/>
          <p14:tracePt t="6941" x="5122863" y="2808288"/>
          <p14:tracePt t="7373" x="5122863" y="2817813"/>
          <p14:tracePt t="7389" x="5165725" y="2844800"/>
          <p14:tracePt t="7405" x="5159375" y="2844800"/>
          <p14:tracePt t="7477" x="5159375" y="2849563"/>
          <p14:tracePt t="7589" x="5165725" y="2849563"/>
          <p14:tracePt t="7613" x="5170488" y="2849563"/>
          <p14:tracePt t="7637" x="5175250" y="2849563"/>
          <p14:tracePt t="7653" x="5186363" y="2855913"/>
          <p14:tracePt t="7661" x="5186363" y="2860675"/>
          <p14:tracePt t="7669" x="5186363" y="2870200"/>
          <p14:tracePt t="7677" x="5191125" y="2886075"/>
          <p14:tracePt t="7685" x="5191125" y="2908300"/>
          <p14:tracePt t="7693" x="5191125" y="2933700"/>
          <p14:tracePt t="7701" x="5191125" y="2954338"/>
          <p14:tracePt t="7709" x="5191125" y="2970213"/>
          <p14:tracePt t="7717" x="5191125" y="2990850"/>
          <p14:tracePt t="7725" x="5191125" y="3006725"/>
          <p14:tracePt t="7733" x="5191125" y="3022600"/>
          <p14:tracePt t="7741" x="5191125" y="3033713"/>
          <p14:tracePt t="7749" x="5191125" y="3049588"/>
          <p14:tracePt t="7757" x="5186363" y="3059113"/>
          <p14:tracePt t="7765" x="5175250" y="3070225"/>
          <p14:tracePt t="7773" x="5165725" y="3081338"/>
          <p14:tracePt t="7781" x="5149850" y="3097213"/>
          <p14:tracePt t="7789" x="5138738" y="3101975"/>
          <p14:tracePt t="7797" x="5118100" y="3113088"/>
          <p14:tracePt t="7805" x="5102225" y="3122613"/>
          <p14:tracePt t="7813" x="5086350" y="3122613"/>
          <p14:tracePt t="7821" x="5070475" y="3133725"/>
          <p14:tracePt t="7829" x="5049838" y="3149600"/>
          <p14:tracePt t="7837" x="5022850" y="3154363"/>
          <p14:tracePt t="7845" x="4992688" y="3154363"/>
          <p14:tracePt t="7853" x="4970463" y="3159125"/>
          <p14:tracePt t="7861" x="4938713" y="3159125"/>
          <p14:tracePt t="7869" x="4918075" y="3159125"/>
          <p14:tracePt t="7877" x="4897438" y="3159125"/>
          <p14:tracePt t="7885" x="4881563" y="3159125"/>
          <p14:tracePt t="7900" x="4865688" y="3159125"/>
          <p14:tracePt t="7901" x="4849813" y="3159125"/>
          <p14:tracePt t="7909" x="4833938" y="3159125"/>
          <p14:tracePt t="7917" x="4818063" y="3159125"/>
          <p14:tracePt t="7925" x="4802188" y="3159125"/>
          <p14:tracePt t="7933" x="4787900" y="3159125"/>
          <p14:tracePt t="7941" x="4772025" y="3159125"/>
          <p14:tracePt t="7949" x="4760913" y="3159125"/>
          <p14:tracePt t="7957" x="4756150" y="3159125"/>
          <p14:tracePt t="7965" x="4749800" y="3159125"/>
          <p14:tracePt t="7973" x="4745038" y="3159125"/>
          <p14:tracePt t="7997" x="4740275" y="3159125"/>
          <p14:tracePt t="8005" x="4740275" y="3149600"/>
          <p14:tracePt t="8013" x="4740275" y="3133725"/>
          <p14:tracePt t="8021" x="4756150" y="3122613"/>
          <p14:tracePt t="8029" x="4760913" y="3117850"/>
          <p14:tracePt t="8389" x="4765675" y="3117850"/>
          <p14:tracePt t="8477" x="4772025" y="3117850"/>
          <p14:tracePt t="8493" x="4772025" y="3122613"/>
          <p14:tracePt t="8509" x="4776788" y="3122613"/>
          <p14:tracePt t="8525" x="4776788" y="3127375"/>
          <p14:tracePt t="8541" x="4781550" y="3127375"/>
          <p14:tracePt t="8557" x="4781550" y="3133725"/>
          <p14:tracePt t="8573" x="4792663" y="3138488"/>
          <p14:tracePt t="8589" x="4797425" y="3143250"/>
          <p14:tracePt t="8605" x="4802188" y="3143250"/>
          <p14:tracePt t="8637" x="4808538" y="3143250"/>
          <p14:tracePt t="8669" x="4813300" y="3143250"/>
          <p14:tracePt t="8693" x="4818063" y="3143250"/>
          <p14:tracePt t="8701" x="4824413" y="3143250"/>
          <p14:tracePt t="8717" x="4829175" y="3143250"/>
          <p14:tracePt t="8757" x="4833938" y="3143250"/>
          <p14:tracePt t="8845" x="4818063" y="3154363"/>
          <p14:tracePt t="8853" x="4797425" y="3159125"/>
          <p14:tracePt t="8861" x="4765675" y="3170238"/>
          <p14:tracePt t="8869" x="4735513" y="3170238"/>
          <p14:tracePt t="8877" x="4697413" y="3170238"/>
          <p14:tracePt t="8885" x="4656138" y="3170238"/>
          <p14:tracePt t="8901" x="4598988" y="3170238"/>
          <p14:tracePt t="8909" x="4576763" y="3170238"/>
          <p14:tracePt t="8917" x="4560888" y="3170238"/>
          <p14:tracePt t="8925" x="4545013" y="3165475"/>
          <p14:tracePt t="8933" x="4540250" y="3159125"/>
          <p14:tracePt t="8941" x="4535488" y="3159125"/>
          <p14:tracePt t="8949" x="4535488" y="3154363"/>
          <p14:tracePt t="8965" x="4535488" y="3149600"/>
          <p14:tracePt t="8973" x="4535488" y="3143250"/>
          <p14:tracePt t="8989" x="4535488" y="3138488"/>
          <p14:tracePt t="8997" x="4530725" y="3133725"/>
          <p14:tracePt t="9013" x="4530725" y="3127375"/>
          <p14:tracePt t="9405" x="4530725" y="3122613"/>
          <p14:tracePt t="9429" x="4530725" y="3117850"/>
          <p14:tracePt t="10021" x="4535488" y="3117850"/>
          <p14:tracePt t="10053" x="4514850" y="3127375"/>
          <p14:tracePt t="10061" x="4492625" y="3127375"/>
          <p14:tracePt t="10365" x="4498975" y="3133725"/>
          <p14:tracePt t="10469" x="4503738" y="3133725"/>
          <p14:tracePt t="10685" x="4498975" y="3133725"/>
          <p14:tracePt t="10701" x="4492625" y="3133725"/>
          <p14:tracePt t="10709" x="4487863" y="3133725"/>
          <p14:tracePt t="10733" x="4483100" y="3133725"/>
          <p14:tracePt t="10749" x="4476750" y="3133725"/>
          <p14:tracePt t="10757" x="4471988" y="3133725"/>
          <p14:tracePt t="10765" x="4467225" y="3133725"/>
          <p14:tracePt t="10781" x="4462463" y="3133725"/>
          <p14:tracePt t="10797" x="4451350" y="3133725"/>
          <p14:tracePt t="10805" x="4446588" y="3138488"/>
          <p14:tracePt t="10813" x="4435475" y="3138488"/>
          <p14:tracePt t="10821" x="4424363" y="3143250"/>
          <p14:tracePt t="10829" x="4408488" y="3149600"/>
          <p14:tracePt t="10837" x="4394200" y="3154363"/>
          <p14:tracePt t="10845" x="4383088" y="3154363"/>
          <p14:tracePt t="10853" x="4367213" y="3165475"/>
          <p14:tracePt t="10861" x="4356100" y="3175000"/>
          <p14:tracePt t="10869" x="4341813" y="3186113"/>
          <p14:tracePt t="10887" x="4310063" y="3211513"/>
          <p14:tracePt t="10893" x="4298950" y="3222625"/>
          <p14:tracePt t="10901" x="4294188" y="3238500"/>
          <p14:tracePt t="10909" x="4283075" y="3254375"/>
          <p14:tracePt t="10917" x="4273550" y="3270250"/>
          <p14:tracePt t="10925" x="4273550" y="3279775"/>
          <p14:tracePt t="10933" x="4262438" y="3306763"/>
          <p14:tracePt t="10941" x="4262438" y="3316288"/>
          <p14:tracePt t="10949" x="4251325" y="3332163"/>
          <p14:tracePt t="10957" x="4251325" y="3354388"/>
          <p14:tracePt t="10965" x="4241800" y="3363913"/>
          <p14:tracePt t="10973" x="4230688" y="3390900"/>
          <p14:tracePt t="10981" x="4225925" y="3406775"/>
          <p14:tracePt t="10989" x="4214813" y="3422650"/>
          <p14:tracePt t="10997" x="4214813" y="3432175"/>
          <p14:tracePt t="11005" x="4198938" y="3459163"/>
          <p14:tracePt t="11013" x="4189413" y="3475038"/>
          <p14:tracePt t="11021" x="4178300" y="3500438"/>
          <p14:tracePt t="11029" x="4162425" y="3521075"/>
          <p14:tracePt t="11037" x="4151313" y="3543300"/>
          <p14:tracePt t="11045" x="4141788" y="3559175"/>
          <p14:tracePt t="11053" x="4125913" y="3579813"/>
          <p14:tracePt t="11061" x="4121150" y="3589338"/>
          <p14:tracePt t="11069" x="4114800" y="3589338"/>
          <p14:tracePt t="11077" x="4110038" y="3600450"/>
          <p14:tracePt t="11085" x="4105275" y="3600450"/>
          <p14:tracePt t="11093" x="4105275" y="3605213"/>
          <p14:tracePt t="11181" x="4105275" y="3589338"/>
          <p14:tracePt t="11189" x="4105275" y="3584575"/>
          <p14:tracePt t="11197" x="4098925" y="3568700"/>
          <p14:tracePt t="11205" x="4094163" y="3559175"/>
          <p14:tracePt t="11213" x="4089400" y="3548063"/>
          <p14:tracePt t="11221" x="4078288" y="3521075"/>
          <p14:tracePt t="11229" x="4073525" y="3511550"/>
          <p14:tracePt t="11237" x="4057650" y="3495675"/>
          <p14:tracePt t="11245" x="4046538" y="3484563"/>
          <p14:tracePt t="11253" x="4041775" y="3479800"/>
          <p14:tracePt t="11261" x="4037013" y="3475038"/>
          <p14:tracePt t="11277" x="4030663" y="3463925"/>
          <p14:tracePt t="11365" x="4030663" y="3468688"/>
          <p14:tracePt t="11373" x="4030663" y="3475038"/>
          <p14:tracePt t="11381" x="4030663" y="3479800"/>
          <p14:tracePt t="11389" x="4030663" y="3484563"/>
          <p14:tracePt t="11397" x="4030663" y="3495675"/>
          <p14:tracePt t="11405" x="4030663" y="3500438"/>
          <p14:tracePt t="11413" x="4030663" y="3505200"/>
          <p14:tracePt t="11421" x="4037013" y="3511550"/>
          <p14:tracePt t="11429" x="4037013" y="3516313"/>
          <p14:tracePt t="11437" x="4041775" y="3527425"/>
          <p14:tracePt t="11445" x="4046538" y="3527425"/>
          <p14:tracePt t="11453" x="4046538" y="3532188"/>
          <p14:tracePt t="11461" x="4052888" y="3536950"/>
          <p14:tracePt t="11477" x="4057650" y="3543300"/>
          <p14:tracePt t="11485" x="4062413" y="3543300"/>
          <p14:tracePt t="11493" x="4073525" y="3543300"/>
          <p14:tracePt t="11501" x="4083050" y="3543300"/>
          <p14:tracePt t="11509" x="4094163" y="3543300"/>
          <p14:tracePt t="11517" x="4105275" y="3543300"/>
          <p14:tracePt t="11525" x="4114800" y="3543300"/>
          <p14:tracePt t="11533" x="4125913" y="3543300"/>
          <p14:tracePt t="11541" x="4137025" y="3543300"/>
          <p14:tracePt t="11549" x="4151313" y="3543300"/>
          <p14:tracePt t="11557" x="4162425" y="3536950"/>
          <p14:tracePt t="11565" x="4167188" y="3536950"/>
          <p14:tracePt t="11573" x="4173538" y="3536950"/>
          <p14:tracePt t="11637" x="4167188" y="3548063"/>
          <p14:tracePt t="11645" x="4151313" y="3548063"/>
          <p14:tracePt t="11653" x="4137025" y="3563938"/>
          <p14:tracePt t="11661" x="4105275" y="3584575"/>
          <p14:tracePt t="11670" x="4083050" y="3605213"/>
          <p14:tracePt t="11677" x="4052888" y="3632200"/>
          <p14:tracePt t="11685" x="4021138" y="3657600"/>
          <p14:tracePt t="11693" x="3968750" y="3700463"/>
          <p14:tracePt t="11701" x="3916363" y="3732213"/>
          <p14:tracePt t="11709" x="3863975" y="3768725"/>
          <p14:tracePt t="11717" x="3805238" y="3805238"/>
          <p14:tracePt t="11725" x="3757613" y="3836988"/>
          <p14:tracePt t="11733" x="3727450" y="3862388"/>
          <p14:tracePt t="11741" x="3695700" y="3894138"/>
          <p14:tracePt t="11749" x="3679825" y="3914775"/>
          <p14:tracePt t="11757" x="3668713" y="3930650"/>
          <p14:tracePt t="11765" x="3659188" y="3952875"/>
          <p14:tracePt t="11773" x="3648075" y="3973513"/>
          <p14:tracePt t="11781" x="3632200" y="4025900"/>
          <p14:tracePt t="11789" x="3611563" y="4098925"/>
          <p14:tracePt t="11797" x="3590925" y="4135438"/>
          <p14:tracePt t="11805" x="3590925" y="4156075"/>
          <p14:tracePt t="11813" x="3584575" y="4167188"/>
          <p14:tracePt t="11821" x="3579813" y="4171950"/>
          <p14:tracePt t="11845" x="3575050" y="4178300"/>
          <p14:tracePt t="11861" x="3568700" y="4183063"/>
          <p14:tracePt t="11869" x="3563938" y="4183063"/>
          <p14:tracePt t="11887" x="3548063" y="4183063"/>
          <p14:tracePt t="11893" x="3538538" y="4187825"/>
          <p14:tracePt t="11901" x="3522663" y="4187825"/>
          <p14:tracePt t="11909" x="3506788" y="4194175"/>
          <p14:tracePt t="11917" x="3495675" y="4194175"/>
          <p14:tracePt t="11925" x="3479800" y="4194175"/>
          <p14:tracePt t="11933" x="3463925" y="4198938"/>
          <p14:tracePt t="11941" x="3443288" y="4198938"/>
          <p14:tracePt t="11949" x="3432175" y="4198938"/>
          <p14:tracePt t="11957" x="3422650" y="4203700"/>
          <p14:tracePt t="11989" x="3422650" y="4210050"/>
          <p14:tracePt t="12013" x="3448050" y="4210050"/>
          <p14:tracePt t="12021" x="3490913" y="4210050"/>
          <p14:tracePt t="12029" x="3548063" y="4210050"/>
          <p14:tracePt t="12037" x="3600450" y="4210050"/>
          <p14:tracePt t="12045" x="3652838" y="4210050"/>
          <p14:tracePt t="12053" x="3700463" y="4210050"/>
          <p14:tracePt t="12061" x="3743325" y="4214813"/>
          <p14:tracePt t="12069" x="3784600" y="4214813"/>
          <p14:tracePt t="12077" x="3821113" y="4214813"/>
          <p14:tracePt t="12085" x="3848100" y="4214813"/>
          <p14:tracePt t="12093" x="3873500" y="4214813"/>
          <p14:tracePt t="12101" x="3894138" y="4214813"/>
          <p14:tracePt t="12109" x="3910013" y="4214813"/>
          <p14:tracePt t="12117" x="3921125" y="4214813"/>
          <p14:tracePt t="12125" x="3937000" y="4210050"/>
          <p14:tracePt t="12133" x="3941763" y="4210050"/>
          <p14:tracePt t="12141" x="3952875" y="4210050"/>
          <p14:tracePt t="12149" x="3957638" y="4203700"/>
          <p14:tracePt t="12157" x="3962400" y="4198938"/>
          <p14:tracePt t="12269" x="3952875" y="4194175"/>
          <p14:tracePt t="12277" x="3932238" y="4187825"/>
          <p14:tracePt t="12285" x="3900488" y="4178300"/>
          <p14:tracePt t="12293" x="3863975" y="4167188"/>
          <p14:tracePt t="12301" x="3841750" y="4162425"/>
          <p14:tracePt t="12309" x="3816350" y="4151313"/>
          <p14:tracePt t="12317" x="3800475" y="4146550"/>
          <p14:tracePt t="12325" x="3779838" y="4141788"/>
          <p14:tracePt t="12333" x="3757613" y="4135438"/>
          <p14:tracePt t="12341" x="3748088" y="4130675"/>
          <p14:tracePt t="12349" x="3736975" y="4125913"/>
          <p14:tracePt t="12357" x="3732213" y="4119563"/>
          <p14:tracePt t="12373" x="3732213" y="4114800"/>
          <p14:tracePt t="12445" x="3736975" y="4114800"/>
          <p14:tracePt t="12453" x="3757613" y="4114800"/>
          <p14:tracePt t="12461" x="3784600" y="4114800"/>
          <p14:tracePt t="12469" x="3816350" y="4125913"/>
          <p14:tracePt t="12477" x="3848100" y="4135438"/>
          <p14:tracePt t="12485" x="3873500" y="4146550"/>
          <p14:tracePt t="12493" x="3910013" y="4151313"/>
          <p14:tracePt t="12501" x="3941763" y="4156075"/>
          <p14:tracePt t="12509" x="3978275" y="4162425"/>
          <p14:tracePt t="12517" x="4000500" y="4167188"/>
          <p14:tracePt t="12525" x="4016375" y="4171950"/>
          <p14:tracePt t="12533" x="4030663" y="4178300"/>
          <p14:tracePt t="12541" x="4037013" y="4178300"/>
          <p14:tracePt t="12549" x="4041775" y="4178300"/>
          <p14:tracePt t="12605" x="4025900" y="4178300"/>
          <p14:tracePt t="12613" x="4005263" y="4178300"/>
          <p14:tracePt t="12621" x="3962400" y="4178300"/>
          <p14:tracePt t="12629" x="3910013" y="4178300"/>
          <p14:tracePt t="12637" x="3863975" y="4167188"/>
          <p14:tracePt t="12645" x="3821113" y="4156075"/>
          <p14:tracePt t="12653" x="3779838" y="4151313"/>
          <p14:tracePt t="12661" x="3743325" y="4141788"/>
          <p14:tracePt t="12669" x="3711575" y="4135438"/>
          <p14:tracePt t="12677" x="3684588" y="4135438"/>
          <p14:tracePt t="12685" x="3675063" y="4135438"/>
          <p14:tracePt t="12693" x="3663950" y="4135438"/>
          <p14:tracePt t="12757" x="3675063" y="4135438"/>
          <p14:tracePt t="12765" x="3684588" y="4135438"/>
          <p14:tracePt t="12773" x="3700463" y="4135438"/>
          <p14:tracePt t="12781" x="3716338" y="4135438"/>
          <p14:tracePt t="12789" x="3748088" y="4135438"/>
          <p14:tracePt t="12797" x="3773488" y="4135438"/>
          <p14:tracePt t="12805" x="3811588" y="4146550"/>
          <p14:tracePt t="12813" x="3848100" y="4151313"/>
          <p14:tracePt t="12821" x="3879850" y="4151313"/>
          <p14:tracePt t="12829" x="3905250" y="4156075"/>
          <p14:tracePt t="12837" x="3937000" y="4162425"/>
          <p14:tracePt t="12845" x="3952875" y="4167188"/>
          <p14:tracePt t="12853" x="3962400" y="4167188"/>
          <p14:tracePt t="12861" x="3968750" y="4167188"/>
          <p14:tracePt t="12933" x="3957638" y="4167188"/>
          <p14:tracePt t="12941" x="3941763" y="4167188"/>
          <p14:tracePt t="12949" x="3916363" y="4167188"/>
          <p14:tracePt t="12957" x="3889375" y="4167188"/>
          <p14:tracePt t="12965" x="3857625" y="4167188"/>
          <p14:tracePt t="12973" x="3832225" y="4167188"/>
          <p14:tracePt t="12981" x="3811588" y="4167188"/>
          <p14:tracePt t="12989" x="3784600" y="4167188"/>
          <p14:tracePt t="12997" x="3768725" y="4167188"/>
          <p14:tracePt t="13005" x="3757613" y="4167188"/>
          <p14:tracePt t="13013" x="3748088" y="4167188"/>
          <p14:tracePt t="13093" x="3763963" y="4167188"/>
          <p14:tracePt t="13101" x="3779838" y="4167188"/>
          <p14:tracePt t="13109" x="3795713" y="4167188"/>
          <p14:tracePt t="13117" x="3811588" y="4167188"/>
          <p14:tracePt t="13125" x="3825875" y="4167188"/>
          <p14:tracePt t="13133" x="3852863" y="4167188"/>
          <p14:tracePt t="13141" x="3894138" y="4167188"/>
          <p14:tracePt t="13149" x="3937000" y="4167188"/>
          <p14:tracePt t="13157" x="3994150" y="4167188"/>
          <p14:tracePt t="13165" x="4057650" y="4167188"/>
          <p14:tracePt t="13173" x="4130675" y="4167188"/>
          <p14:tracePt t="13181" x="4246563" y="4167188"/>
          <p14:tracePt t="13189" x="4367213" y="4151313"/>
          <p14:tracePt t="13197" x="4503738" y="4135438"/>
          <p14:tracePt t="13205" x="4629150" y="4114800"/>
          <p14:tracePt t="13213" x="4760913" y="4073525"/>
          <p14:tracePt t="13221" x="4886325" y="4030663"/>
          <p14:tracePt t="13229" x="5006975" y="3973513"/>
          <p14:tracePt t="13237" x="5118100" y="3930650"/>
          <p14:tracePt t="13245" x="5249863" y="3868738"/>
          <p14:tracePt t="13253" x="5359400" y="3816350"/>
          <p14:tracePt t="13261" x="5443538" y="3757613"/>
          <p14:tracePt t="13269" x="5543550" y="3700463"/>
          <p14:tracePt t="13277" x="5637213" y="3652838"/>
          <p14:tracePt t="13285" x="5705475" y="3616325"/>
          <p14:tracePt t="13293" x="5784850" y="3579813"/>
          <p14:tracePt t="13301" x="5837238" y="3548063"/>
          <p14:tracePt t="13309" x="5873750" y="3527425"/>
          <p14:tracePt t="13317" x="5900738" y="3511550"/>
          <p14:tracePt t="13325" x="5921375" y="3500438"/>
          <p14:tracePt t="13333" x="5930900" y="3484563"/>
          <p14:tracePt t="13341" x="5946775" y="3475038"/>
          <p14:tracePt t="13349" x="5957888" y="3463925"/>
          <p14:tracePt t="13357" x="5962650" y="3452813"/>
          <p14:tracePt t="13365" x="5962650" y="3448050"/>
          <p14:tracePt t="13373" x="5962650" y="3438525"/>
          <p14:tracePt t="13381" x="5962650" y="3432175"/>
          <p14:tracePt t="13389" x="5962650" y="3427413"/>
          <p14:tracePt t="13397" x="5962650" y="3416300"/>
          <p14:tracePt t="13405" x="5957888" y="3416300"/>
          <p14:tracePt t="13413" x="5957888" y="3411538"/>
          <p14:tracePt t="13421" x="5953125" y="3411538"/>
          <p14:tracePt t="13429" x="5953125" y="3406775"/>
          <p14:tracePt t="13445" x="5953125" y="3400425"/>
          <p14:tracePt t="13461" x="5953125" y="3395663"/>
          <p14:tracePt t="13477" x="5946775" y="3384550"/>
          <p14:tracePt t="13485" x="5942013" y="3379788"/>
          <p14:tracePt t="13493" x="5937250" y="3375025"/>
          <p14:tracePt t="13501" x="5937250" y="3363913"/>
          <p14:tracePt t="13509" x="5926138" y="3359150"/>
          <p14:tracePt t="13517" x="5926138" y="3354388"/>
          <p14:tracePt t="13893" x="5921375" y="3354388"/>
          <p14:tracePt t="13901" x="5905500" y="3348038"/>
          <p14:tracePt t="13917" x="5900738" y="3343275"/>
          <p14:tracePt t="13933" x="5889625" y="3343275"/>
          <p14:tracePt t="13941" x="5884863" y="3338513"/>
          <p14:tracePt t="13957" x="5884863" y="3332163"/>
          <p14:tracePt t="13965" x="5884863" y="3322638"/>
          <p14:tracePt t="13989" x="5884863" y="3316288"/>
          <p14:tracePt t="13997" x="5884863" y="3306763"/>
          <p14:tracePt t="14005" x="5884863" y="3302000"/>
          <p14:tracePt t="14013" x="5884863" y="3286125"/>
          <p14:tracePt t="14021" x="5889625" y="3275013"/>
          <p14:tracePt t="14029" x="5889625" y="3263900"/>
          <p14:tracePt t="14037" x="5900738" y="3248025"/>
          <p14:tracePt t="14053" x="5905500" y="3243263"/>
          <p14:tracePt t="14061" x="5910263" y="3238500"/>
          <p14:tracePt t="14077" x="5915025" y="3233738"/>
          <p14:tracePt t="14093" x="5921375" y="3233738"/>
          <p14:tracePt t="14101" x="5926138" y="3233738"/>
          <p14:tracePt t="14109" x="5930900" y="3233738"/>
          <p14:tracePt t="14117" x="5942013" y="3227388"/>
          <p14:tracePt t="14133" x="5946775" y="3227388"/>
          <p14:tracePt t="14141" x="5953125" y="3222625"/>
          <p14:tracePt t="14149" x="5962650" y="3222625"/>
          <p14:tracePt t="14157" x="5969000" y="3217863"/>
          <p14:tracePt t="14165" x="5978525" y="3206750"/>
          <p14:tracePt t="14173" x="5989638" y="3201988"/>
          <p14:tracePt t="14181" x="5999163" y="3195638"/>
          <p14:tracePt t="14189" x="6010275" y="3190875"/>
          <p14:tracePt t="14197" x="6021388" y="3186113"/>
          <p14:tracePt t="14205" x="6026150" y="3181350"/>
          <p14:tracePt t="14213" x="6030913" y="3181350"/>
          <p14:tracePt t="14221" x="6037263" y="3175000"/>
          <p14:tracePt t="14229" x="6046788" y="3170238"/>
          <p14:tracePt t="14237" x="6051550" y="3159125"/>
          <p14:tracePt t="14245" x="6078538" y="3149600"/>
          <p14:tracePt t="14253" x="6094413" y="3133725"/>
          <p14:tracePt t="14261" x="6105525" y="3113088"/>
          <p14:tracePt t="14269" x="6110288" y="3101975"/>
          <p14:tracePt t="14277" x="6110288" y="3090863"/>
          <p14:tracePt t="14621" x="6115050" y="3086100"/>
          <p14:tracePt t="14645" x="6126163" y="3086100"/>
          <p14:tracePt t="14661" x="6130925" y="3081338"/>
          <p14:tracePt t="14709" x="6135688" y="3081338"/>
          <p14:tracePt t="14733" x="6142038" y="3081338"/>
          <p14:tracePt t="14741" x="6146800" y="3074988"/>
          <p14:tracePt t="15757" x="6142038" y="3074988"/>
          <p14:tracePt t="15773" x="6135688" y="3074988"/>
          <p14:tracePt t="16349" x="6130925" y="307498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A5BF8E-31B6-4218-83F5-22CEEA5B30B3}"/>
              </a:ext>
            </a:extLst>
          </p:cNvPr>
          <p:cNvSpPr>
            <a:spLocks noGrp="1"/>
          </p:cNvSpPr>
          <p:nvPr>
            <p:ph type="body" sz="quarter" idx="12"/>
          </p:nvPr>
        </p:nvSpPr>
        <p:spPr>
          <a:xfrm>
            <a:off x="2458778" y="4873270"/>
            <a:ext cx="5119595" cy="145424"/>
          </a:xfrm>
        </p:spPr>
        <p:txBody>
          <a:bodyPr/>
          <a:lstStyle/>
          <a:p>
            <a:r>
              <a:rPr lang="en-US" sz="1050" dirty="0"/>
              <a:t>ezomero – connecting Python with OMERO</a:t>
            </a:r>
          </a:p>
        </p:txBody>
      </p:sp>
      <p:sp>
        <p:nvSpPr>
          <p:cNvPr id="5" name="Text Placeholder 4">
            <a:extLst>
              <a:ext uri="{FF2B5EF4-FFF2-40B4-BE49-F238E27FC236}">
                <a16:creationId xmlns:a16="http://schemas.microsoft.com/office/drawing/2014/main" id="{6581BD42-648D-4A14-B1F2-2A23CC65DACA}"/>
              </a:ext>
            </a:extLst>
          </p:cNvPr>
          <p:cNvSpPr>
            <a:spLocks noGrp="1"/>
          </p:cNvSpPr>
          <p:nvPr>
            <p:ph type="body" sz="quarter" idx="14"/>
          </p:nvPr>
        </p:nvSpPr>
        <p:spPr>
          <a:xfrm>
            <a:off x="243802" y="0"/>
            <a:ext cx="8379204" cy="3829439"/>
          </a:xfrm>
        </p:spPr>
        <p:txBody>
          <a:bodyPr/>
          <a:lstStyle/>
          <a:p>
            <a:pPr algn="ctr"/>
            <a:r>
              <a:rPr lang="en-US" sz="2800" dirty="0"/>
              <a:t>We’re on </a:t>
            </a:r>
            <a:r>
              <a:rPr lang="en-US" sz="2800" dirty="0" err="1"/>
              <a:t>Github</a:t>
            </a:r>
            <a:endParaRPr lang="en-US" sz="2800" dirty="0"/>
          </a:p>
        </p:txBody>
      </p:sp>
      <p:sp>
        <p:nvSpPr>
          <p:cNvPr id="7" name="TextBox 6">
            <a:extLst>
              <a:ext uri="{FF2B5EF4-FFF2-40B4-BE49-F238E27FC236}">
                <a16:creationId xmlns:a16="http://schemas.microsoft.com/office/drawing/2014/main" id="{E9C08909-B4D8-4A6A-AC7C-4B9FCD6D6838}"/>
              </a:ext>
            </a:extLst>
          </p:cNvPr>
          <p:cNvSpPr txBox="1"/>
          <p:nvPr/>
        </p:nvSpPr>
        <p:spPr>
          <a:xfrm>
            <a:off x="640702" y="4345934"/>
            <a:ext cx="7887478" cy="400110"/>
          </a:xfrm>
          <a:prstGeom prst="rect">
            <a:avLst/>
          </a:prstGeom>
          <a:noFill/>
        </p:spPr>
        <p:txBody>
          <a:bodyPr wrap="square" rtlCol="0">
            <a:spAutoFit/>
          </a:bodyPr>
          <a:lstStyle/>
          <a:p>
            <a:pPr algn="ctr"/>
            <a:r>
              <a:rPr lang="en-US" sz="2000" dirty="0"/>
              <a:t>https://github.com/TheJacksonLaboratory/ezomero</a:t>
            </a:r>
          </a:p>
        </p:txBody>
      </p:sp>
      <p:pic>
        <p:nvPicPr>
          <p:cNvPr id="3" name="Picture 2">
            <a:extLst>
              <a:ext uri="{FF2B5EF4-FFF2-40B4-BE49-F238E27FC236}">
                <a16:creationId xmlns:a16="http://schemas.microsoft.com/office/drawing/2014/main" id="{E297DC63-1CF4-4D6F-BCD7-58A92DEA166E}"/>
              </a:ext>
            </a:extLst>
          </p:cNvPr>
          <p:cNvPicPr>
            <a:picLocks noChangeAspect="1"/>
          </p:cNvPicPr>
          <p:nvPr/>
        </p:nvPicPr>
        <p:blipFill>
          <a:blip r:embed="rId3"/>
          <a:stretch>
            <a:fillRect/>
          </a:stretch>
        </p:blipFill>
        <p:spPr>
          <a:xfrm>
            <a:off x="1995132" y="655024"/>
            <a:ext cx="5178617" cy="3690910"/>
          </a:xfrm>
          <a:prstGeom prst="rect">
            <a:avLst/>
          </a:prstGeom>
        </p:spPr>
      </p:pic>
    </p:spTree>
    <p:extLst>
      <p:ext uri="{BB962C8B-B14F-4D97-AF65-F5344CB8AC3E}">
        <p14:creationId xmlns:p14="http://schemas.microsoft.com/office/powerpoint/2010/main" val="3574498836"/>
      </p:ext>
    </p:extLst>
  </p:cSld>
  <p:clrMapOvr>
    <a:masterClrMapping/>
  </p:clrMapOvr>
  <mc:AlternateContent xmlns:mc="http://schemas.openxmlformats.org/markup-compatibility/2006" xmlns:p14="http://schemas.microsoft.com/office/powerpoint/2010/main">
    <mc:Choice Requires="p14">
      <p:transition spd="slow" p14:dur="2000" advTm="42037"/>
    </mc:Choice>
    <mc:Fallback xmlns="">
      <p:transition spd="slow" advTm="42037"/>
    </mc:Fallback>
  </mc:AlternateContent>
  <p:extLst>
    <p:ext uri="{3A86A75C-4F4B-4683-9AE1-C65F6400EC91}">
      <p14:laserTraceLst xmlns:p14="http://schemas.microsoft.com/office/powerpoint/2010/main">
        <p14:tracePtLst>
          <p14:tracePt t="590" x="6130925" y="3070225"/>
          <p14:tracePt t="597" x="6135688" y="3065463"/>
          <p14:tracePt t="605" x="6142038" y="3059113"/>
          <p14:tracePt t="613" x="6146800" y="3059113"/>
          <p14:tracePt t="621" x="6157913" y="3049588"/>
          <p14:tracePt t="629" x="6162675" y="3038475"/>
          <p14:tracePt t="637" x="6178550" y="3022600"/>
          <p14:tracePt t="645" x="6188075" y="3001963"/>
          <p14:tracePt t="653" x="6210300" y="2970213"/>
          <p14:tracePt t="661" x="6230938" y="2933700"/>
          <p14:tracePt t="669" x="6256338" y="2897188"/>
          <p14:tracePt t="677" x="6278563" y="2860675"/>
          <p14:tracePt t="685" x="6308725" y="2813050"/>
          <p14:tracePt t="693" x="6335713" y="2781300"/>
          <p14:tracePt t="701" x="6356350" y="2749550"/>
          <p14:tracePt t="709" x="6388100" y="2719388"/>
          <p14:tracePt t="717" x="6415088" y="2687638"/>
          <p14:tracePt t="725" x="6435725" y="2660650"/>
          <p14:tracePt t="734" x="6451600" y="2640013"/>
          <p14:tracePt t="741" x="6472238" y="2613025"/>
          <p14:tracePt t="749" x="6488113" y="2598738"/>
          <p14:tracePt t="757" x="6519863" y="2566988"/>
          <p14:tracePt t="765" x="6545263" y="2530475"/>
          <p14:tracePt t="773" x="6572250" y="2492375"/>
          <p14:tracePt t="781" x="6597650" y="2451100"/>
          <p14:tracePt t="789" x="6634163" y="2409825"/>
          <p14:tracePt t="797" x="6665913" y="2355850"/>
          <p14:tracePt t="805" x="6688138" y="2319338"/>
          <p14:tracePt t="813" x="6718300" y="2282825"/>
          <p14:tracePt t="821" x="6740525" y="2230438"/>
          <p14:tracePt t="829" x="6740525" y="2225675"/>
          <p14:tracePt t="1294" x="6745288" y="2219325"/>
          <p14:tracePt t="1301" x="6750050" y="2219325"/>
          <p14:tracePt t="1309" x="6765925" y="2219325"/>
          <p14:tracePt t="1318" x="6797675" y="2219325"/>
          <p14:tracePt t="1325" x="6829425" y="2214563"/>
          <p14:tracePt t="1333" x="6854825" y="2214563"/>
          <p14:tracePt t="1341" x="6891338" y="2209800"/>
          <p14:tracePt t="1349" x="6918325" y="2205038"/>
          <p14:tracePt t="1357" x="6954838" y="2193925"/>
          <p14:tracePt t="1365" x="6997700" y="2182813"/>
          <p14:tracePt t="1373" x="7043738" y="2166938"/>
          <p14:tracePt t="1381" x="7096125" y="2152650"/>
          <p14:tracePt t="1389" x="7143750" y="2141538"/>
          <p14:tracePt t="1397" x="7196138" y="2136775"/>
          <p14:tracePt t="1405" x="7254875" y="2125663"/>
          <p14:tracePt t="1413" x="7316788" y="2109788"/>
          <p14:tracePt t="1421" x="7385050" y="2093913"/>
          <p14:tracePt t="1429" x="7448550" y="2089150"/>
          <p14:tracePt t="1437" x="7521575" y="2073275"/>
          <p14:tracePt t="1445" x="7589838" y="2062163"/>
          <p14:tracePt t="1453" x="7658100" y="2057400"/>
          <p14:tracePt t="1461" x="7710488" y="2041525"/>
          <p14:tracePt t="1469" x="7769225" y="2025650"/>
          <p14:tracePt t="1477" x="7831138" y="2005013"/>
          <p14:tracePt t="1485" x="7878763" y="1989138"/>
          <p14:tracePt t="1493" x="7921625" y="1968500"/>
          <p14:tracePt t="1501" x="7958138" y="1952625"/>
          <p14:tracePt t="1509" x="8015288" y="1925638"/>
          <p14:tracePt t="1518" x="8047038" y="1905000"/>
          <p14:tracePt t="1525" x="8078788" y="1884363"/>
          <p14:tracePt t="1533" x="8110538" y="1863725"/>
          <p14:tracePt t="1541" x="8140700" y="1836738"/>
          <p14:tracePt t="1549" x="8167688" y="1816100"/>
          <p14:tracePt t="1557" x="8194675" y="1789113"/>
          <p14:tracePt t="1565" x="8220075" y="1768475"/>
          <p14:tracePt t="1573" x="8231188" y="1752600"/>
          <p14:tracePt t="1581" x="8240713" y="1731963"/>
          <p14:tracePt t="1589" x="8251825" y="1704975"/>
          <p14:tracePt t="1597" x="8251825" y="1690688"/>
          <p14:tracePt t="1605" x="8251825" y="1668463"/>
          <p14:tracePt t="1613" x="8251825" y="1643063"/>
          <p14:tracePt t="1621" x="8247063" y="1616075"/>
          <p14:tracePt t="1629" x="8240713" y="1606550"/>
          <p14:tracePt t="2054" x="8235950" y="1600200"/>
          <p14:tracePt t="2093" x="8240713" y="1616075"/>
          <p14:tracePt t="2110" x="8251825" y="1627188"/>
          <p14:tracePt t="2125" x="8251825" y="1631950"/>
          <p14:tracePt t="2141" x="8251825" y="1638300"/>
          <p14:tracePt t="4878" x="8247063" y="1638300"/>
          <p14:tracePt t="5286" x="8247063" y="1643063"/>
          <p14:tracePt t="5357" x="8247063" y="1647825"/>
          <p14:tracePt t="5381" x="8251825" y="1652588"/>
          <p14:tracePt t="5453" x="8256588" y="1652588"/>
          <p14:tracePt t="5862" x="8256588" y="1643063"/>
          <p14:tracePt t="5869" x="8235950" y="1622425"/>
          <p14:tracePt t="5877" x="8204200" y="1600200"/>
          <p14:tracePt t="5885" x="8156575" y="1563688"/>
          <p14:tracePt t="5905" x="7951788" y="1438275"/>
          <p14:tracePt t="5909" x="7758113" y="1333500"/>
          <p14:tracePt t="5917" x="7548563" y="1244600"/>
          <p14:tracePt t="5925" x="7316788" y="1144588"/>
          <p14:tracePt t="5933" x="7054850" y="1039813"/>
          <p14:tracePt t="5941" x="6756400" y="908050"/>
          <p14:tracePt t="5949" x="6477000" y="792163"/>
          <p14:tracePt t="5957" x="6188075" y="661988"/>
          <p14:tracePt t="5966" x="5884863" y="546100"/>
          <p14:tracePt t="5973" x="5621338" y="419100"/>
          <p14:tracePt t="5981" x="5380038" y="325438"/>
          <p14:tracePt t="5989" x="5170488" y="241300"/>
          <p14:tracePt t="7230" x="5511800" y="241300"/>
          <p14:tracePt t="7237" x="5507038" y="288925"/>
          <p14:tracePt t="7245" x="5495925" y="346075"/>
          <p14:tracePt t="7253" x="5491163" y="404813"/>
          <p14:tracePt t="7261" x="5468938" y="466725"/>
          <p14:tracePt t="7269" x="5453063" y="541338"/>
          <p14:tracePt t="7277" x="5448300" y="603250"/>
          <p14:tracePt t="7285" x="5443538" y="666750"/>
          <p14:tracePt t="7293" x="5443538" y="730250"/>
          <p14:tracePt t="7301" x="5443538" y="792163"/>
          <p14:tracePt t="7309" x="5443538" y="850900"/>
          <p14:tracePt t="7317" x="5443538" y="928688"/>
          <p14:tracePt t="7325" x="5443538" y="992188"/>
          <p14:tracePt t="7333" x="5443538" y="1055688"/>
          <p14:tracePt t="7341" x="5443538" y="1117600"/>
          <p14:tracePt t="7349" x="5443538" y="1181100"/>
          <p14:tracePt t="7357" x="5443538" y="1244600"/>
          <p14:tracePt t="7365" x="5443538" y="1306513"/>
          <p14:tracePt t="7373" x="5443538" y="1370013"/>
          <p14:tracePt t="7381" x="5443538" y="1422400"/>
          <p14:tracePt t="7389" x="5443538" y="1463675"/>
          <p14:tracePt t="7397" x="5443538" y="1522413"/>
          <p14:tracePt t="7405" x="5443538" y="1563688"/>
          <p14:tracePt t="7413" x="5432425" y="1600200"/>
          <p14:tracePt t="7421" x="5422900" y="1638300"/>
          <p14:tracePt t="7429" x="5411788" y="1663700"/>
          <p14:tracePt t="7438" x="5395913" y="1690688"/>
          <p14:tracePt t="7445" x="5375275" y="1720850"/>
          <p14:tracePt t="7453" x="5354638" y="1747838"/>
          <p14:tracePt t="7461" x="5332413" y="1773238"/>
          <p14:tracePt t="7469" x="5302250" y="1820863"/>
          <p14:tracePt t="7477" x="5270500" y="1852613"/>
          <p14:tracePt t="7485" x="5227638" y="1889125"/>
          <p14:tracePt t="7493" x="5195888" y="1920875"/>
          <p14:tracePt t="7501" x="5154613" y="1947863"/>
          <p14:tracePt t="7509" x="5102225" y="1973263"/>
          <p14:tracePt t="7517" x="5049838" y="2000250"/>
          <p14:tracePt t="7525" x="4992688" y="2020888"/>
          <p14:tracePt t="7533" x="4938713" y="2041525"/>
          <p14:tracePt t="7541" x="4897438" y="2062163"/>
          <p14:tracePt t="7549" x="4845050" y="2073275"/>
          <p14:tracePt t="7557" x="4797425" y="2089150"/>
          <p14:tracePt t="7565" x="4745038" y="2098675"/>
          <p14:tracePt t="7573" x="4692650" y="2114550"/>
          <p14:tracePt t="7581" x="4651375" y="2125663"/>
          <p14:tracePt t="7589" x="4592638" y="2146300"/>
          <p14:tracePt t="7597" x="4551363" y="2157413"/>
          <p14:tracePt t="7605" x="4498975" y="2166938"/>
          <p14:tracePt t="7613" x="4451350" y="2182813"/>
          <p14:tracePt t="7621" x="4398963" y="2189163"/>
          <p14:tracePt t="7629" x="4356100" y="2193925"/>
          <p14:tracePt t="7638" x="4303713" y="2198688"/>
          <p14:tracePt t="7645" x="4273550" y="2205038"/>
          <p14:tracePt t="7654" x="4235450" y="2209800"/>
          <p14:tracePt t="7661" x="4194175" y="2209800"/>
          <p14:tracePt t="7669" x="4162425" y="2209800"/>
          <p14:tracePt t="7677" x="4130675" y="2209800"/>
          <p14:tracePt t="7685" x="4098925" y="2205038"/>
          <p14:tracePt t="7693" x="4068763" y="2189163"/>
          <p14:tracePt t="7701" x="4037013" y="2173288"/>
          <p14:tracePt t="7709" x="4005263" y="2152650"/>
          <p14:tracePt t="7717" x="3984625" y="2136775"/>
          <p14:tracePt t="7725" x="3973513" y="2120900"/>
          <p14:tracePt t="7733" x="3962400" y="2093913"/>
          <p14:tracePt t="7741" x="3962400" y="2062163"/>
          <p14:tracePt t="7749" x="3962400" y="2036763"/>
          <p14:tracePt t="7757" x="3962400" y="2016125"/>
          <p14:tracePt t="7765" x="3984625" y="1973263"/>
          <p14:tracePt t="7773" x="4005263" y="1952625"/>
          <p14:tracePt t="7781" x="4041775" y="1909763"/>
          <p14:tracePt t="7790" x="4073525" y="1884363"/>
          <p14:tracePt t="7797" x="4110038" y="1857375"/>
          <p14:tracePt t="7805" x="4157663" y="1827213"/>
          <p14:tracePt t="7813" x="4198938" y="1811338"/>
          <p14:tracePt t="7821" x="4251325" y="1795463"/>
          <p14:tracePt t="7829" x="4294188" y="1784350"/>
          <p14:tracePt t="7837" x="4346575" y="1773238"/>
          <p14:tracePt t="7845" x="4398963" y="1768475"/>
          <p14:tracePt t="7853" x="4451350" y="1763713"/>
          <p14:tracePt t="7861" x="4498975" y="1763713"/>
          <p14:tracePt t="7869" x="4560888" y="1763713"/>
          <p14:tracePt t="7877" x="4629150" y="1763713"/>
          <p14:tracePt t="7885" x="4697413" y="1763713"/>
          <p14:tracePt t="7893" x="4776788" y="1763713"/>
          <p14:tracePt t="7901" x="4881563" y="1763713"/>
          <p14:tracePt t="7909" x="4965700" y="1784350"/>
          <p14:tracePt t="7917" x="5045075" y="1804988"/>
          <p14:tracePt t="7925" x="5143500" y="1836738"/>
          <p14:tracePt t="7933" x="5233988" y="1868488"/>
          <p14:tracePt t="7941" x="5322888" y="1905000"/>
          <p14:tracePt t="7949" x="5391150" y="1936750"/>
          <p14:tracePt t="7957" x="5438775" y="1962150"/>
          <p14:tracePt t="7965" x="5484813" y="1993900"/>
          <p14:tracePt t="7973" x="5537200" y="2016125"/>
          <p14:tracePt t="7982" x="5580063" y="2036763"/>
          <p14:tracePt t="7990" x="5616575" y="2052638"/>
          <p14:tracePt t="7997" x="5664200" y="2073275"/>
          <p14:tracePt t="8005" x="5695950" y="2093913"/>
          <p14:tracePt t="8013" x="5726113" y="2114550"/>
          <p14:tracePt t="8021" x="5753100" y="2136775"/>
          <p14:tracePt t="8029" x="5784850" y="2162175"/>
          <p14:tracePt t="8037" x="5810250" y="2182813"/>
          <p14:tracePt t="8046" x="5832475" y="2209800"/>
          <p14:tracePt t="8053" x="5842000" y="2230438"/>
          <p14:tracePt t="8061" x="5857875" y="2251075"/>
          <p14:tracePt t="8069" x="5873750" y="2273300"/>
          <p14:tracePt t="8077" x="5884863" y="2287588"/>
          <p14:tracePt t="8085" x="5889625" y="2298700"/>
          <p14:tracePt t="8093" x="5900738" y="2319338"/>
          <p14:tracePt t="8101" x="5910263" y="2325688"/>
          <p14:tracePt t="8109" x="5921375" y="2335213"/>
          <p14:tracePt t="8124" x="5926138" y="2346325"/>
          <p14:tracePt t="8125" x="5930900" y="2346325"/>
          <p14:tracePt t="8133" x="5937250" y="2346325"/>
          <p14:tracePt t="8149" x="5942013" y="2341563"/>
          <p14:tracePt t="8157" x="5942013" y="2335213"/>
          <p14:tracePt t="8453" x="5953125" y="2335213"/>
          <p14:tracePt t="8461" x="5962650" y="2341563"/>
          <p14:tracePt t="8469" x="5962650" y="2346325"/>
          <p14:tracePt t="8517" x="5962650" y="2351088"/>
          <p14:tracePt t="8525" x="5962650" y="2355850"/>
          <p14:tracePt t="8565" x="5962650" y="2366963"/>
          <p14:tracePt t="8581" x="5962650" y="2371725"/>
          <p14:tracePt t="8597" x="5962650" y="2378075"/>
          <p14:tracePt t="8605" x="5962650" y="2382838"/>
          <p14:tracePt t="8613" x="5962650" y="2387600"/>
          <p14:tracePt t="8629" x="5962650" y="2393950"/>
          <p14:tracePt t="8670" x="5962650" y="2398713"/>
          <p14:tracePt t="8790" x="5969000" y="2398713"/>
          <p14:tracePt t="9046" x="5973763" y="2403475"/>
          <p14:tracePt t="9069" x="5969000" y="2409825"/>
          <p14:tracePt t="9085" x="5962650" y="2409825"/>
          <p14:tracePt t="9166" x="5957888" y="2409825"/>
          <p14:tracePt t="9173" x="5953125" y="2409825"/>
          <p14:tracePt t="9189" x="5946775" y="2409825"/>
          <p14:tracePt t="9206" x="5942013" y="2409825"/>
          <p14:tracePt t="9213" x="5937250" y="2409825"/>
          <p14:tracePt t="9221" x="5930900" y="2409825"/>
          <p14:tracePt t="9229" x="5926138" y="2414588"/>
          <p14:tracePt t="9245" x="5921375" y="2419350"/>
          <p14:tracePt t="9253" x="5915025" y="2419350"/>
          <p14:tracePt t="9261" x="5905500" y="2419350"/>
          <p14:tracePt t="9269" x="5900738" y="2419350"/>
          <p14:tracePt t="9277" x="5884863" y="2424113"/>
          <p14:tracePt t="9285" x="5857875" y="2430463"/>
          <p14:tracePt t="9293" x="5810250" y="2430463"/>
          <p14:tracePt t="9301" x="5764213" y="2430463"/>
          <p14:tracePt t="9309" x="5711825" y="2430463"/>
          <p14:tracePt t="9317" x="5632450" y="2430463"/>
          <p14:tracePt t="9325" x="5553075" y="2430463"/>
          <p14:tracePt t="9333" x="5468938" y="2430463"/>
          <p14:tracePt t="9341" x="5322888" y="2419350"/>
          <p14:tracePt t="9349" x="5227638" y="2403475"/>
          <p14:tracePt t="9358" x="5122863" y="2387600"/>
          <p14:tracePt t="9365" x="5013325" y="2378075"/>
          <p14:tracePt t="9373" x="4929188" y="2355850"/>
          <p14:tracePt t="9381" x="4870450" y="2346325"/>
          <p14:tracePt t="9389" x="4802188" y="2335213"/>
          <p14:tracePt t="9397" x="4745038" y="2319338"/>
          <p14:tracePt t="9405" x="4703763" y="2314575"/>
          <p14:tracePt t="9413" x="4667250" y="2309813"/>
          <p14:tracePt t="9421" x="4635500" y="2303463"/>
          <p14:tracePt t="9429" x="4619625" y="2303463"/>
          <p14:tracePt t="9437" x="4608513" y="2298700"/>
          <p14:tracePt t="9445" x="4603750" y="2293938"/>
          <p14:tracePt t="9453" x="4592638" y="2287588"/>
          <p14:tracePt t="9461" x="4587875" y="2278063"/>
          <p14:tracePt t="9469" x="4572000" y="2266950"/>
          <p14:tracePt t="9485" x="4572000" y="2262188"/>
          <p14:tracePt t="9782" x="4572000" y="2257425"/>
          <p14:tracePt t="9789" x="4576763" y="2257425"/>
          <p14:tracePt t="9829" x="4583113" y="2257425"/>
          <p14:tracePt t="9869" x="4587875" y="2257425"/>
          <p14:tracePt t="9877" x="4592638" y="2257425"/>
          <p14:tracePt t="9901" x="4592638" y="2262188"/>
          <p14:tracePt t="9925" x="4598988" y="2266950"/>
          <p14:tracePt t="9957" x="4603750" y="2266950"/>
          <p14:tracePt t="10037" x="4608513" y="2266950"/>
          <p14:tracePt t="10061" x="4613275" y="2266950"/>
          <p14:tracePt t="10126" x="4613275" y="2262188"/>
          <p14:tracePt t="10133" x="4619625" y="2262188"/>
          <p14:tracePt t="10181" x="4619625" y="2257425"/>
          <p14:tracePt t="10221" x="4613275" y="2251075"/>
          <p14:tracePt t="10229" x="4608513" y="2246313"/>
          <p14:tracePt t="10237" x="4603750" y="2246313"/>
          <p14:tracePt t="10253" x="4598988" y="2246313"/>
          <p14:tracePt t="10261" x="4592638" y="2241550"/>
          <p14:tracePt t="10269" x="4583113" y="2241550"/>
          <p14:tracePt t="10277" x="4576763" y="2241550"/>
          <p14:tracePt t="10285" x="4572000" y="2235200"/>
          <p14:tracePt t="10293" x="4567238" y="2235200"/>
          <p14:tracePt t="10301" x="4551363" y="2230438"/>
          <p14:tracePt t="10309" x="4540250" y="2225675"/>
          <p14:tracePt t="10317" x="4535488" y="2225675"/>
          <p14:tracePt t="10325" x="4524375" y="2225675"/>
          <p14:tracePt t="10333" x="4514850" y="2225675"/>
          <p14:tracePt t="10342" x="4503738" y="2219325"/>
          <p14:tracePt t="10349" x="4492625" y="2214563"/>
          <p14:tracePt t="10357" x="4487863" y="2214563"/>
          <p14:tracePt t="10365" x="4476750" y="2214563"/>
          <p14:tracePt t="10373" x="4462463" y="2205038"/>
          <p14:tracePt t="10381" x="4456113" y="2198688"/>
          <p14:tracePt t="10389" x="4446588" y="2193925"/>
          <p14:tracePt t="10397" x="4424363" y="2178050"/>
          <p14:tracePt t="10405" x="4419600" y="2173288"/>
          <p14:tracePt t="10413" x="4408488" y="2162175"/>
          <p14:tracePt t="10421" x="4398963" y="2157413"/>
          <p14:tracePt t="10429" x="4398963" y="2152650"/>
          <p14:tracePt t="10453" x="4394200" y="2146300"/>
          <p14:tracePt t="10493" x="4394200" y="2141538"/>
          <p14:tracePt t="10517" x="4394200" y="2136775"/>
          <p14:tracePt t="10541" x="4394200" y="2130425"/>
          <p14:tracePt t="10549" x="4394200" y="2125663"/>
          <p14:tracePt t="10557" x="4398963" y="2120900"/>
          <p14:tracePt t="10565" x="4403725" y="2114550"/>
          <p14:tracePt t="10573" x="4414838" y="2109788"/>
          <p14:tracePt t="10581" x="4430713" y="2105025"/>
          <p14:tracePt t="10589" x="4446588" y="2093913"/>
          <p14:tracePt t="10597" x="4462463" y="2084388"/>
          <p14:tracePt t="10605" x="4487863" y="2078038"/>
          <p14:tracePt t="10613" x="4508500" y="2068513"/>
          <p14:tracePt t="10621" x="4567238" y="2057400"/>
          <p14:tracePt t="10629" x="4629150" y="2041525"/>
          <p14:tracePt t="10638" x="4697413" y="2030413"/>
          <p14:tracePt t="10645" x="4765675" y="2025650"/>
          <p14:tracePt t="10653" x="4840288" y="2020888"/>
          <p14:tracePt t="10661" x="4908550" y="2020888"/>
          <p14:tracePt t="10669" x="4970463" y="2020888"/>
          <p14:tracePt t="10677" x="5045075" y="2020888"/>
          <p14:tracePt t="10685" x="5113338" y="2020888"/>
          <p14:tracePt t="10693" x="5170488" y="2030413"/>
          <p14:tracePt t="10701" x="5233988" y="2041525"/>
          <p14:tracePt t="10709" x="5280025" y="2062163"/>
          <p14:tracePt t="10717" x="5327650" y="2084388"/>
          <p14:tracePt t="10725" x="5359400" y="2105025"/>
          <p14:tracePt t="10733" x="5395913" y="2130425"/>
          <p14:tracePt t="10741" x="5416550" y="2152650"/>
          <p14:tracePt t="10749" x="5432425" y="2166938"/>
          <p14:tracePt t="10757" x="5432425" y="2182813"/>
          <p14:tracePt t="10765" x="5438775" y="2193925"/>
          <p14:tracePt t="10773" x="5438775" y="2214563"/>
          <p14:tracePt t="10781" x="5438775" y="2230438"/>
          <p14:tracePt t="10789" x="5438775" y="2262188"/>
          <p14:tracePt t="10797" x="5438775" y="2282825"/>
          <p14:tracePt t="10805" x="5427663" y="2314575"/>
          <p14:tracePt t="10813" x="5416550" y="2335213"/>
          <p14:tracePt t="10821" x="5400675" y="2362200"/>
          <p14:tracePt t="10829" x="5375275" y="2393950"/>
          <p14:tracePt t="10837" x="5348288" y="2419350"/>
          <p14:tracePt t="10845" x="5318125" y="2439988"/>
          <p14:tracePt t="10853" x="5291138" y="2455863"/>
          <p14:tracePt t="10861" x="5243513" y="2471738"/>
          <p14:tracePt t="10869" x="5191125" y="2487613"/>
          <p14:tracePt t="10877" x="5127625" y="2498725"/>
          <p14:tracePt t="10885" x="5065713" y="2503488"/>
          <p14:tracePt t="10893" x="4997450" y="2503488"/>
          <p14:tracePt t="10901" x="4933950" y="2503488"/>
          <p14:tracePt t="10909" x="4886325" y="2503488"/>
          <p14:tracePt t="10917" x="4829175" y="2503488"/>
          <p14:tracePt t="10925" x="4772025" y="2503488"/>
          <p14:tracePt t="10933" x="4713288" y="2482850"/>
          <p14:tracePt t="10941" x="4660900" y="2466975"/>
          <p14:tracePt t="10949" x="4592638" y="2446338"/>
          <p14:tracePt t="10957" x="4519613" y="2409825"/>
          <p14:tracePt t="10965" x="4462463" y="2382838"/>
          <p14:tracePt t="10973" x="4408488" y="2351088"/>
          <p14:tracePt t="10981" x="4362450" y="2325688"/>
          <p14:tracePt t="10989" x="4310063" y="2282825"/>
          <p14:tracePt t="10997" x="4283075" y="2257425"/>
          <p14:tracePt t="11005" x="4278313" y="2230438"/>
          <p14:tracePt t="11013" x="4273550" y="2209800"/>
          <p14:tracePt t="11021" x="4273550" y="2189163"/>
          <p14:tracePt t="11029" x="4273550" y="2166938"/>
          <p14:tracePt t="11037" x="4294188" y="2141538"/>
          <p14:tracePt t="11045" x="4335463" y="2120900"/>
          <p14:tracePt t="11053" x="4378325" y="2093913"/>
          <p14:tracePt t="11061" x="4435475" y="2073275"/>
          <p14:tracePt t="11069" x="4508500" y="2046288"/>
          <p14:tracePt t="11078" x="4603750" y="2036763"/>
          <p14:tracePt t="11085" x="4697413" y="2020888"/>
          <p14:tracePt t="11093" x="4813300" y="2016125"/>
          <p14:tracePt t="11101" x="4918075" y="2016125"/>
          <p14:tracePt t="11109" x="5018088" y="2016125"/>
          <p14:tracePt t="11118" x="5122863" y="2025650"/>
          <p14:tracePt t="11126" x="5218113" y="2036763"/>
          <p14:tracePt t="11133" x="5275263" y="2052638"/>
          <p14:tracePt t="11141" x="5348288" y="2073275"/>
          <p14:tracePt t="11149" x="5407025" y="2093913"/>
          <p14:tracePt t="11157" x="5448300" y="2114550"/>
          <p14:tracePt t="11165" x="5480050" y="2136775"/>
          <p14:tracePt t="11173" x="5507038" y="2157413"/>
          <p14:tracePt t="11181" x="5516563" y="2173288"/>
          <p14:tracePt t="11189" x="5532438" y="2182813"/>
          <p14:tracePt t="11197" x="5532438" y="2193925"/>
          <p14:tracePt t="11205" x="5532438" y="2209800"/>
          <p14:tracePt t="11213" x="5537200" y="2230438"/>
          <p14:tracePt t="11221" x="5537200" y="2266950"/>
          <p14:tracePt t="11229" x="5516563" y="2298700"/>
          <p14:tracePt t="11237" x="5491163" y="2341563"/>
          <p14:tracePt t="11245" x="5443538" y="2387600"/>
          <p14:tracePt t="11253" x="5386388" y="2414588"/>
          <p14:tracePt t="11261" x="5327650" y="2435225"/>
          <p14:tracePt t="11269" x="5259388" y="2455863"/>
          <p14:tracePt t="11277" x="5181600" y="2466975"/>
          <p14:tracePt t="11285" x="5086350" y="2482850"/>
          <p14:tracePt t="11293" x="4992688" y="2487613"/>
          <p14:tracePt t="11301" x="4918075" y="2492375"/>
          <p14:tracePt t="11310" x="4840288" y="2492375"/>
          <p14:tracePt t="11317" x="4735513" y="2492375"/>
          <p14:tracePt t="11326" x="4660900" y="2492375"/>
          <p14:tracePt t="11333" x="4583113" y="2492375"/>
          <p14:tracePt t="11341" x="4476750" y="2492375"/>
          <p14:tracePt t="11349" x="4367213" y="2476500"/>
          <p14:tracePt t="11357" x="4251325" y="2439988"/>
          <p14:tracePt t="11365" x="4137025" y="2409825"/>
          <p14:tracePt t="11373" x="4021138" y="2362200"/>
          <p14:tracePt t="11381" x="3900488" y="2314575"/>
          <p14:tracePt t="11389" x="3795713" y="2278063"/>
          <p14:tracePt t="11397" x="3727450" y="2241550"/>
          <p14:tracePt t="11405" x="3636963" y="2205038"/>
          <p14:tracePt t="11413" x="3584575" y="2182813"/>
          <p14:tracePt t="11421" x="3548063" y="2152650"/>
          <p14:tracePt t="11429" x="3522663" y="2141538"/>
          <p14:tracePt t="11437" x="3511550" y="2130425"/>
          <p14:tracePt t="11445" x="3495675" y="2120900"/>
          <p14:tracePt t="11453" x="3479800" y="2109788"/>
          <p14:tracePt t="11461" x="3470275" y="2105025"/>
          <p14:tracePt t="11470" x="3459163" y="2098675"/>
          <p14:tracePt t="11477" x="3438525" y="2089150"/>
          <p14:tracePt t="11485" x="3411538" y="2084388"/>
          <p14:tracePt t="11493" x="3390900" y="2078038"/>
          <p14:tracePt t="11501" x="3359150" y="2073275"/>
          <p14:tracePt t="11509" x="3322638" y="2068513"/>
          <p14:tracePt t="11517" x="3286125" y="2062163"/>
          <p14:tracePt t="11525" x="3249613" y="2052638"/>
          <p14:tracePt t="11533" x="3222625" y="2046288"/>
          <p14:tracePt t="11541" x="3186113" y="2036763"/>
          <p14:tracePt t="11549" x="3154363" y="2030413"/>
          <p14:tracePt t="11557" x="3122613" y="2030413"/>
          <p14:tracePt t="11565" x="3086100" y="2025650"/>
          <p14:tracePt t="11573" x="3054350" y="2020888"/>
          <p14:tracePt t="11581" x="3017838" y="2016125"/>
          <p14:tracePt t="11589" x="2976563" y="2009775"/>
          <p14:tracePt t="11597" x="2933700" y="2000250"/>
          <p14:tracePt t="11605" x="2887663" y="1989138"/>
          <p14:tracePt t="11613" x="2840038" y="1968500"/>
          <p14:tracePt t="11621" x="2792413" y="1957388"/>
          <p14:tracePt t="11629" x="2744788" y="1941513"/>
          <p14:tracePt t="11637" x="2698750" y="1925638"/>
          <p14:tracePt t="11645" x="2655888" y="1905000"/>
          <p14:tracePt t="11653" x="2608263" y="1889125"/>
          <p14:tracePt t="11661" x="2546350" y="1863725"/>
          <p14:tracePt t="11669" x="2503488" y="1841500"/>
          <p14:tracePt t="11677" x="2446338" y="1816100"/>
          <p14:tracePt t="11685" x="2393950" y="1789113"/>
          <p14:tracePt t="11693" x="2346325" y="1763713"/>
          <p14:tracePt t="11701" x="2309813" y="1731963"/>
          <p14:tracePt t="11709" x="2278063" y="1700213"/>
          <p14:tracePt t="11717" x="2241550" y="1668463"/>
          <p14:tracePt t="11725" x="2220913" y="1638300"/>
          <p14:tracePt t="11733" x="2198688" y="1590675"/>
          <p14:tracePt t="11741" x="2189163" y="1547813"/>
          <p14:tracePt t="11749" x="2189163" y="1511300"/>
          <p14:tracePt t="11757" x="2189163" y="1470025"/>
          <p14:tracePt t="11765" x="2189163" y="1443038"/>
          <p14:tracePt t="11773" x="2193925" y="1411288"/>
          <p14:tracePt t="11781" x="2198688" y="1385888"/>
          <p14:tracePt t="11789" x="2209800" y="1365250"/>
          <p14:tracePt t="11797" x="2209800" y="1354138"/>
          <p14:tracePt t="11805" x="2209800" y="1343025"/>
          <p14:tracePt t="11813" x="2209800" y="1338263"/>
          <p14:tracePt t="11822" x="2209800" y="1333500"/>
          <p14:tracePt t="11837" x="2209800" y="1322388"/>
          <p14:tracePt t="11869" x="2209800" y="1317625"/>
          <p14:tracePt t="11982" x="2214563" y="1317625"/>
          <p14:tracePt t="11989" x="2220913" y="1322388"/>
          <p14:tracePt t="11997" x="2225675" y="1327150"/>
          <p14:tracePt t="12005" x="2230438" y="1333500"/>
          <p14:tracePt t="12013" x="2241550" y="1343025"/>
          <p14:tracePt t="12021" x="2252663" y="1343025"/>
          <p14:tracePt t="12029" x="2266950" y="1349375"/>
          <p14:tracePt t="12037" x="2293938" y="1354138"/>
          <p14:tracePt t="12045" x="2330450" y="1365250"/>
          <p14:tracePt t="12053" x="2362200" y="1374775"/>
          <p14:tracePt t="12061" x="2403475" y="1385888"/>
          <p14:tracePt t="12069" x="2441575" y="1395413"/>
          <p14:tracePt t="12077" x="2478088" y="1406525"/>
          <p14:tracePt t="12085" x="2530475" y="1417638"/>
          <p14:tracePt t="12093" x="2582863" y="1433513"/>
          <p14:tracePt t="12101" x="2640013" y="1454150"/>
          <p14:tracePt t="12110" x="2703513" y="1470025"/>
          <p14:tracePt t="12117" x="2760663" y="1485900"/>
          <p14:tracePt t="12126" x="2808288" y="1490663"/>
          <p14:tracePt t="12133" x="2871788" y="1495425"/>
          <p14:tracePt t="12141" x="2933700" y="1511300"/>
          <p14:tracePt t="12149" x="2997200" y="1516063"/>
          <p14:tracePt t="12157" x="3070225" y="1516063"/>
          <p14:tracePt t="12165" x="3133725" y="1516063"/>
          <p14:tracePt t="12173" x="3197225" y="1516063"/>
          <p14:tracePt t="12182" x="3243263" y="1516063"/>
          <p14:tracePt t="12189" x="3286125" y="1516063"/>
          <p14:tracePt t="12197" x="3322638" y="1516063"/>
          <p14:tracePt t="12205" x="3349625" y="1516063"/>
          <p14:tracePt t="12213" x="3359150" y="1516063"/>
          <p14:tracePt t="12221" x="3363913" y="1516063"/>
          <p14:tracePt t="12253" x="3370263" y="1516063"/>
          <p14:tracePt t="12261" x="3370263" y="1506538"/>
          <p14:tracePt t="12269" x="3354388" y="1495425"/>
          <p14:tracePt t="12277" x="3338513" y="1474788"/>
          <p14:tracePt t="12285" x="3306763" y="1454150"/>
          <p14:tracePt t="12293" x="3270250" y="1433513"/>
          <p14:tracePt t="12301" x="3233738" y="1411288"/>
          <p14:tracePt t="12309" x="3197225" y="1395413"/>
          <p14:tracePt t="12317" x="3149600" y="1381125"/>
          <p14:tracePt t="12325" x="3106738" y="1365250"/>
          <p14:tracePt t="12333" x="3070225" y="1354138"/>
          <p14:tracePt t="12341" x="3038475" y="1343025"/>
          <p14:tracePt t="12349" x="3024188" y="1338263"/>
          <p14:tracePt t="12357" x="3001963" y="1333500"/>
          <p14:tracePt t="12365" x="2992438" y="1333500"/>
          <p14:tracePt t="12373" x="2976563" y="1333500"/>
          <p14:tracePt t="12381" x="2971800" y="1333500"/>
          <p14:tracePt t="12389" x="2965450" y="1333500"/>
          <p14:tracePt t="12397" x="2960688" y="1333500"/>
          <p14:tracePt t="12469" x="2955925" y="1333500"/>
          <p14:tracePt t="12501" x="2955925" y="1338263"/>
          <p14:tracePt t="12509" x="2960688" y="1343025"/>
          <p14:tracePt t="12525" x="2971800" y="1343025"/>
          <p14:tracePt t="12541" x="2976563" y="1343025"/>
          <p14:tracePt t="12549" x="2986088" y="1349375"/>
          <p14:tracePt t="12557" x="2997200" y="1349375"/>
          <p14:tracePt t="12565" x="3008313" y="1349375"/>
          <p14:tracePt t="12573" x="3017838" y="1349375"/>
          <p14:tracePt t="12581" x="3033713" y="1349375"/>
          <p14:tracePt t="12589" x="3044825" y="1349375"/>
          <p14:tracePt t="12597" x="3060700" y="1349375"/>
          <p14:tracePt t="12605" x="3065463" y="1349375"/>
          <p14:tracePt t="12677" x="3060700" y="1349375"/>
          <p14:tracePt t="12685" x="3038475" y="1349375"/>
          <p14:tracePt t="12694" x="3013075" y="1349375"/>
          <p14:tracePt t="12701" x="2965450" y="1349375"/>
          <p14:tracePt t="12709" x="2908300" y="1343025"/>
          <p14:tracePt t="12718" x="2835275" y="1333500"/>
          <p14:tracePt t="12725" x="2740025" y="1317625"/>
          <p14:tracePt t="12733" x="2655888" y="1306513"/>
          <p14:tracePt t="12741" x="2562225" y="1290638"/>
          <p14:tracePt t="12749" x="2441575" y="1274763"/>
          <p14:tracePt t="12757" x="2373313" y="1265238"/>
          <p14:tracePt t="12765" x="2314575" y="1258888"/>
          <p14:tracePt t="12774" x="2273300" y="1254125"/>
          <p14:tracePt t="12781" x="2241550" y="1249363"/>
          <p14:tracePt t="12789" x="2225675" y="1244600"/>
          <p14:tracePt t="12837" x="2236788" y="1244600"/>
          <p14:tracePt t="12845" x="2257425" y="1244600"/>
          <p14:tracePt t="12854" x="2282825" y="1244600"/>
          <p14:tracePt t="12861" x="2319338" y="1244600"/>
          <p14:tracePt t="12869" x="2357438" y="1244600"/>
          <p14:tracePt t="12877" x="2403475" y="1244600"/>
          <p14:tracePt t="12894" x="2535238" y="1244600"/>
          <p14:tracePt t="12901" x="2614613" y="1244600"/>
          <p14:tracePt t="12909" x="2740025" y="1244600"/>
          <p14:tracePt t="12917" x="2871788" y="1244600"/>
          <p14:tracePt t="12926" x="3024188" y="1270000"/>
          <p14:tracePt t="12933" x="3160713" y="1296988"/>
          <p14:tracePt t="12941" x="3286125" y="1327150"/>
          <p14:tracePt t="12949" x="3417888" y="1365250"/>
          <p14:tracePt t="12957" x="3532188" y="1406525"/>
          <p14:tracePt t="12965" x="3636963" y="1447800"/>
          <p14:tracePt t="12973" x="3721100" y="1490663"/>
          <p14:tracePt t="12981" x="3816350" y="1531938"/>
          <p14:tracePt t="12989" x="3910013" y="1595438"/>
          <p14:tracePt t="12997" x="4021138" y="1658938"/>
          <p14:tracePt t="13005" x="4137025" y="1720850"/>
          <p14:tracePt t="13013" x="4235450" y="1789113"/>
          <p14:tracePt t="13021" x="4330700" y="1841500"/>
          <p14:tracePt t="13029" x="4430713" y="1916113"/>
          <p14:tracePt t="13037" x="4519613" y="1978025"/>
          <p14:tracePt t="13045" x="4598988" y="2041525"/>
          <p14:tracePt t="13053" x="4676775" y="2114550"/>
          <p14:tracePt t="13061" x="4756150" y="2178050"/>
          <p14:tracePt t="13069" x="4818063" y="2235200"/>
          <p14:tracePt t="13078" x="4865688" y="2282825"/>
          <p14:tracePt t="13085" x="4918075" y="2335213"/>
          <p14:tracePt t="13094" x="4954588" y="2382838"/>
          <p14:tracePt t="13101" x="4992688" y="2430463"/>
          <p14:tracePt t="13109" x="5013325" y="2476500"/>
          <p14:tracePt t="13117" x="5029200" y="2514600"/>
          <p14:tracePt t="13125" x="5033963" y="2544763"/>
          <p14:tracePt t="13133" x="5038725" y="2566988"/>
          <p14:tracePt t="13141" x="5038725" y="2603500"/>
          <p14:tracePt t="13149" x="5038725" y="2619375"/>
          <p14:tracePt t="13157" x="5038725" y="2644775"/>
          <p14:tracePt t="13165" x="5029200" y="2671763"/>
          <p14:tracePt t="13173" x="5013325" y="2687638"/>
          <p14:tracePt t="13181" x="4992688" y="2713038"/>
          <p14:tracePt t="13189" x="4965700" y="2733675"/>
          <p14:tracePt t="13197" x="4945063" y="2744788"/>
          <p14:tracePt t="13205" x="4918075" y="2755900"/>
          <p14:tracePt t="13213" x="4886325" y="2760663"/>
          <p14:tracePt t="13221" x="4856163" y="2760663"/>
          <p14:tracePt t="13229" x="4813300" y="2760663"/>
          <p14:tracePt t="13237" x="4756150" y="2760663"/>
          <p14:tracePt t="13245" x="4703763" y="2749550"/>
          <p14:tracePt t="13253" x="4635500" y="2724150"/>
          <p14:tracePt t="13261" x="4540250" y="2681288"/>
          <p14:tracePt t="13269" x="4456113" y="2635250"/>
          <p14:tracePt t="13278" x="4371975" y="2587625"/>
          <p14:tracePt t="13285" x="4325938" y="2544763"/>
          <p14:tracePt t="13293" x="4287838" y="2503488"/>
          <p14:tracePt t="13301" x="4251325" y="2466975"/>
          <p14:tracePt t="13309" x="4241800" y="2435225"/>
          <p14:tracePt t="13317" x="4241800" y="2409825"/>
          <p14:tracePt t="13325" x="4241800" y="2371725"/>
          <p14:tracePt t="13333" x="4246563" y="2351088"/>
          <p14:tracePt t="13341" x="4267200" y="2319338"/>
          <p14:tracePt t="13349" x="4298950" y="2287588"/>
          <p14:tracePt t="13357" x="4341813" y="2273300"/>
          <p14:tracePt t="13365" x="4383088" y="2262188"/>
          <p14:tracePt t="13373" x="4430713" y="2251075"/>
          <p14:tracePt t="13381" x="4483100" y="2246313"/>
          <p14:tracePt t="13389" x="4524375" y="2246313"/>
          <p14:tracePt t="13397" x="4560888" y="2246313"/>
          <p14:tracePt t="13405" x="4587875" y="2246313"/>
          <p14:tracePt t="13413" x="4613275" y="2251075"/>
          <p14:tracePt t="13421" x="4624388" y="2257425"/>
          <p14:tracePt t="13429" x="4640263" y="2273300"/>
          <p14:tracePt t="13437" x="4660900" y="2287588"/>
          <p14:tracePt t="13445" x="4672013" y="2293938"/>
          <p14:tracePt t="13453" x="4687888" y="2309813"/>
          <p14:tracePt t="13461" x="4703763" y="2314575"/>
          <p14:tracePt t="13469" x="4719638" y="2325688"/>
          <p14:tracePt t="13477" x="4729163" y="2330450"/>
          <p14:tracePt t="13485" x="4740275" y="2341563"/>
          <p14:tracePt t="13493" x="4745038" y="2341563"/>
          <p14:tracePt t="13517" x="4749800" y="2341563"/>
          <p14:tracePt t="13525" x="4749800" y="2335213"/>
          <p14:tracePt t="13533" x="4745038" y="2325688"/>
          <p14:tracePt t="13541" x="4735513" y="2325688"/>
          <p14:tracePt t="13846" x="4735513" y="2330450"/>
          <p14:tracePt t="13853" x="4740275" y="2330450"/>
          <p14:tracePt t="13861" x="4745038" y="2335213"/>
          <p14:tracePt t="13869" x="4756150" y="2335213"/>
          <p14:tracePt t="13877" x="4760913" y="2346325"/>
          <p14:tracePt t="13895" x="4776788" y="2351088"/>
          <p14:tracePt t="13901" x="4787900" y="2355850"/>
          <p14:tracePt t="13909" x="4792663" y="2362200"/>
          <p14:tracePt t="13925" x="4797425" y="2366963"/>
          <p14:tracePt t="13933" x="4802188" y="2366963"/>
          <p14:tracePt t="13941" x="4808538" y="2378075"/>
          <p14:tracePt t="13957" x="4808538" y="2382838"/>
          <p14:tracePt t="13965" x="4813300" y="2387600"/>
          <p14:tracePt t="13973" x="4813300" y="2393950"/>
          <p14:tracePt t="13981" x="4818063" y="2403475"/>
          <p14:tracePt t="13989" x="4833938" y="2409825"/>
          <p14:tracePt t="13997" x="4845050" y="2414588"/>
          <p14:tracePt t="14005" x="4860925" y="2424113"/>
          <p14:tracePt t="14013" x="4886325" y="2435225"/>
          <p14:tracePt t="14021" x="4908550" y="2446338"/>
          <p14:tracePt t="14029" x="4924425" y="2455863"/>
          <p14:tracePt t="14037" x="4938713" y="2455863"/>
          <p14:tracePt t="14045" x="4960938" y="2466975"/>
          <p14:tracePt t="14053" x="4981575" y="2471738"/>
          <p14:tracePt t="14061" x="5006975" y="2482850"/>
          <p14:tracePt t="14069" x="5029200" y="2487613"/>
          <p14:tracePt t="14077" x="5045075" y="2487613"/>
          <p14:tracePt t="14085" x="5065713" y="2487613"/>
          <p14:tracePt t="14093" x="5081588" y="2492375"/>
          <p14:tracePt t="14101" x="5097463" y="2492375"/>
          <p14:tracePt t="14109" x="5118100" y="2492375"/>
          <p14:tracePt t="14117" x="5138738" y="2492375"/>
          <p14:tracePt t="14125" x="5165725" y="2492375"/>
          <p14:tracePt t="14133" x="5191125" y="2482850"/>
          <p14:tracePt t="14141" x="5222875" y="2476500"/>
          <p14:tracePt t="14149" x="5254625" y="2466975"/>
          <p14:tracePt t="14157" x="5286375" y="2455863"/>
          <p14:tracePt t="14165" x="5307013" y="2439988"/>
          <p14:tracePt t="14173" x="5332413" y="2419350"/>
          <p14:tracePt t="14181" x="5348288" y="2409825"/>
          <p14:tracePt t="14189" x="5364163" y="2387600"/>
          <p14:tracePt t="14197" x="5370513" y="2366963"/>
          <p14:tracePt t="14205" x="5370513" y="2335213"/>
          <p14:tracePt t="14213" x="5370513" y="2309813"/>
          <p14:tracePt t="14221" x="5370513" y="2273300"/>
          <p14:tracePt t="14229" x="5370513" y="2230438"/>
          <p14:tracePt t="14237" x="5354638" y="2173288"/>
          <p14:tracePt t="14245" x="5327650" y="2130425"/>
          <p14:tracePt t="14253" x="5302250" y="2089150"/>
          <p14:tracePt t="14262" x="5280025" y="2068513"/>
          <p14:tracePt t="14269" x="5254625" y="2041525"/>
          <p14:tracePt t="14277" x="5227638" y="2005013"/>
          <p14:tracePt t="14285" x="5218113" y="1993900"/>
          <p14:tracePt t="14566" x="5222875" y="1993900"/>
          <p14:tracePt t="14573" x="5233988" y="1993900"/>
          <p14:tracePt t="14597" x="5238750" y="1993900"/>
          <p14:tracePt t="14629" x="5243513" y="1993900"/>
          <p14:tracePt t="14669" x="5243513" y="1989138"/>
          <p14:tracePt t="14742" x="5249863" y="1989138"/>
          <p14:tracePt t="14781" x="5254625" y="1978025"/>
          <p14:tracePt t="14829" x="5264150" y="1973263"/>
          <p14:tracePt t="14845" x="5270500" y="1968500"/>
          <p14:tracePt t="14853" x="5275263" y="1968500"/>
          <p14:tracePt t="14861" x="5286375" y="1968500"/>
          <p14:tracePt t="14877" x="5291138" y="1962150"/>
          <p14:tracePt t="14895" x="5311775" y="1957388"/>
          <p14:tracePt t="14901" x="5318125" y="1947863"/>
          <p14:tracePt t="14909" x="5322888" y="1947863"/>
          <p14:tracePt t="14917" x="5322888" y="1931988"/>
          <p14:tracePt t="14925" x="5322888" y="1920875"/>
          <p14:tracePt t="14933" x="5322888" y="1900238"/>
          <p14:tracePt t="14941" x="5327650" y="1889125"/>
          <p14:tracePt t="14949" x="5327650" y="1879600"/>
          <p14:tracePt t="15254" x="5332413" y="1879600"/>
          <p14:tracePt t="15261" x="5338763" y="1879600"/>
          <p14:tracePt t="15269" x="5338763" y="1884363"/>
          <p14:tracePt t="15285" x="5343525" y="1884363"/>
          <p14:tracePt t="15293" x="5343525" y="1889125"/>
          <p14:tracePt t="15382" x="5348288" y="1889125"/>
          <p14:tracePt t="15550" x="5343525" y="1895475"/>
          <p14:tracePt t="15589" x="5338763" y="1895475"/>
          <p14:tracePt t="15597" x="5332413" y="1895475"/>
          <p14:tracePt t="15605" x="5327650" y="1895475"/>
          <p14:tracePt t="15613" x="5322888" y="1895475"/>
          <p14:tracePt t="15621" x="5311775" y="1889125"/>
          <p14:tracePt t="15629" x="5295900" y="1884363"/>
          <p14:tracePt t="15637" x="5286375" y="1873250"/>
          <p14:tracePt t="15645" x="5270500" y="1863725"/>
          <p14:tracePt t="15653" x="5238750" y="1847850"/>
          <p14:tracePt t="15661" x="5211763" y="1827213"/>
          <p14:tracePt t="15669" x="5186363" y="1811338"/>
          <p14:tracePt t="15677" x="5170488" y="1795463"/>
          <p14:tracePt t="15685" x="5143500" y="1773238"/>
          <p14:tracePt t="15693" x="5118100" y="1747838"/>
          <p14:tracePt t="15701" x="5102225" y="1720850"/>
          <p14:tracePt t="15709" x="5086350" y="1690688"/>
          <p14:tracePt t="15717" x="5075238" y="1652588"/>
          <p14:tracePt t="15725" x="5070475" y="1627188"/>
          <p14:tracePt t="15733" x="5070475" y="1590675"/>
          <p14:tracePt t="15741" x="5070475" y="1563688"/>
          <p14:tracePt t="15749" x="5070475" y="1543050"/>
          <p14:tracePt t="15757" x="5081588" y="1511300"/>
          <p14:tracePt t="15765" x="5086350" y="1495425"/>
          <p14:tracePt t="15773" x="5097463" y="1479550"/>
          <p14:tracePt t="15781" x="5102225" y="1470025"/>
          <p14:tracePt t="15789" x="5106988" y="1463675"/>
          <p14:tracePt t="15877" x="5118100" y="1463675"/>
          <p14:tracePt t="15885" x="5118100" y="1470025"/>
          <p14:tracePt t="15893" x="5122863" y="1470025"/>
          <p14:tracePt t="15941" x="5122863" y="1474788"/>
          <p14:tracePt t="15973" x="5122863" y="1479550"/>
          <p14:tracePt t="15989" x="5122863" y="1485900"/>
          <p14:tracePt t="16005" x="5118100" y="1485900"/>
          <p14:tracePt t="16013" x="5113338" y="1485900"/>
          <p14:tracePt t="16021" x="5106988" y="1485900"/>
          <p14:tracePt t="16030" x="5097463" y="1485900"/>
          <p14:tracePt t="16046" x="5091113" y="1485900"/>
          <p14:tracePt t="16053" x="5086350" y="1485900"/>
          <p14:tracePt t="16061" x="5081588" y="1485900"/>
          <p14:tracePt t="16069" x="5075238" y="1485900"/>
          <p14:tracePt t="16077" x="5065713" y="1485900"/>
          <p14:tracePt t="16085" x="5060950" y="1485900"/>
          <p14:tracePt t="16093" x="5054600" y="1485900"/>
          <p14:tracePt t="16430" x="5060950" y="1485900"/>
          <p14:tracePt t="16445" x="5065713" y="1490663"/>
          <p14:tracePt t="16453" x="5070475" y="1490663"/>
          <p14:tracePt t="16461" x="5081588" y="1490663"/>
          <p14:tracePt t="16477" x="5086350" y="1495425"/>
          <p14:tracePt t="16485" x="5102225" y="1501775"/>
          <p14:tracePt t="16493" x="5106988" y="1506538"/>
          <p14:tracePt t="16501" x="5127625" y="1511300"/>
          <p14:tracePt t="16509" x="5149850" y="1522413"/>
          <p14:tracePt t="16517" x="5181600" y="1538288"/>
          <p14:tracePt t="16525" x="5211763" y="1554163"/>
          <p14:tracePt t="16533" x="5233988" y="1563688"/>
          <p14:tracePt t="16541" x="5275263" y="1579563"/>
          <p14:tracePt t="16549" x="5295900" y="1595438"/>
          <p14:tracePt t="16557" x="5327650" y="1616075"/>
          <p14:tracePt t="16565" x="5364163" y="1638300"/>
          <p14:tracePt t="16573" x="5395913" y="1652588"/>
          <p14:tracePt t="16581" x="5438775" y="1674813"/>
          <p14:tracePt t="16589" x="5453063" y="1684338"/>
          <p14:tracePt t="16597" x="5468938" y="1695450"/>
          <p14:tracePt t="16605" x="5491163" y="1711325"/>
          <p14:tracePt t="16614" x="5507038" y="1720850"/>
          <p14:tracePt t="16621" x="5521325" y="1736725"/>
          <p14:tracePt t="16629" x="5527675" y="1743075"/>
          <p14:tracePt t="16637" x="5543550" y="1752600"/>
          <p14:tracePt t="16645" x="5553075" y="1768475"/>
          <p14:tracePt t="16653" x="5559425" y="1773238"/>
          <p14:tracePt t="16661" x="5568950" y="1784350"/>
          <p14:tracePt t="16669" x="5575300" y="1804988"/>
          <p14:tracePt t="16677" x="5580063" y="1820863"/>
          <p14:tracePt t="16685" x="5584825" y="1836738"/>
          <p14:tracePt t="16693" x="5584825" y="1857375"/>
          <p14:tracePt t="16701" x="5584825" y="1879600"/>
          <p14:tracePt t="16709" x="5584825" y="1900238"/>
          <p14:tracePt t="16717" x="5584825" y="1920875"/>
          <p14:tracePt t="16725" x="5580063" y="1952625"/>
          <p14:tracePt t="16733" x="5559425" y="1984375"/>
          <p14:tracePt t="16741" x="5537200" y="2005013"/>
          <p14:tracePt t="16749" x="5511800" y="2036763"/>
          <p14:tracePt t="16757" x="5480050" y="2052638"/>
          <p14:tracePt t="16765" x="5438775" y="2073275"/>
          <p14:tracePt t="16773" x="5400675" y="2093913"/>
          <p14:tracePt t="16781" x="5375275" y="2109788"/>
          <p14:tracePt t="16789" x="5338763" y="2125663"/>
          <p14:tracePt t="16797" x="5307013" y="2146300"/>
          <p14:tracePt t="16805" x="5270500" y="2166938"/>
          <p14:tracePt t="16814" x="5243513" y="2182813"/>
          <p14:tracePt t="16821" x="5218113" y="2193925"/>
          <p14:tracePt t="16829" x="5195888" y="2209800"/>
          <p14:tracePt t="16837" x="5175250" y="2219325"/>
          <p14:tracePt t="16845" x="5165725" y="2225675"/>
          <p14:tracePt t="16853" x="5154613" y="2230438"/>
          <p14:tracePt t="16861" x="5138738" y="2241550"/>
          <p14:tracePt t="16869" x="5133975" y="2241550"/>
          <p14:tracePt t="16877" x="5127625" y="2246313"/>
          <p14:tracePt t="16933" x="5133975" y="2246313"/>
          <p14:tracePt t="16941" x="5154613" y="2241550"/>
          <p14:tracePt t="16949" x="5170488" y="2230438"/>
          <p14:tracePt t="16957" x="5181600" y="2225675"/>
          <p14:tracePt t="16965" x="5191125" y="2219325"/>
          <p14:tracePt t="16973" x="5195888" y="2214563"/>
          <p14:tracePt t="16981" x="5195888" y="2198688"/>
          <p14:tracePt t="16989" x="5195888" y="2182813"/>
          <p14:tracePt t="16997" x="5191125" y="2162175"/>
          <p14:tracePt t="17326" x="5195888" y="2162175"/>
          <p14:tracePt t="17333" x="5202238" y="2166938"/>
          <p14:tracePt t="17341" x="5207000" y="2166938"/>
          <p14:tracePt t="17358" x="5207000" y="2173288"/>
          <p14:tracePt t="17365" x="5207000" y="2178050"/>
          <p14:tracePt t="17381" x="5207000" y="2182813"/>
          <p14:tracePt t="17389" x="5207000" y="2193925"/>
          <p14:tracePt t="17397" x="5207000" y="2198688"/>
          <p14:tracePt t="17405" x="5207000" y="2205038"/>
          <p14:tracePt t="17413" x="5207000" y="2209800"/>
          <p14:tracePt t="17421" x="5207000" y="2214563"/>
          <p14:tracePt t="17429" x="5211763" y="2219325"/>
          <p14:tracePt t="17437" x="5218113" y="2241550"/>
          <p14:tracePt t="17445" x="5222875" y="2257425"/>
          <p14:tracePt t="17453" x="5233988" y="2278063"/>
          <p14:tracePt t="17461" x="5238750" y="2309813"/>
          <p14:tracePt t="17469" x="5249863" y="2341563"/>
          <p14:tracePt t="17477" x="5264150" y="2382838"/>
          <p14:tracePt t="17485" x="5286375" y="2424113"/>
          <p14:tracePt t="17493" x="5307013" y="2471738"/>
          <p14:tracePt t="17501" x="5322888" y="2514600"/>
          <p14:tracePt t="17509" x="5354638" y="2560638"/>
          <p14:tracePt t="17517" x="5375275" y="2598738"/>
          <p14:tracePt t="17525" x="5400675" y="2644775"/>
          <p14:tracePt t="17533" x="5432425" y="2681288"/>
          <p14:tracePt t="17541" x="5459413" y="2719388"/>
          <p14:tracePt t="17549" x="5491163" y="2760663"/>
          <p14:tracePt t="17557" x="5527675" y="2797175"/>
          <p14:tracePt t="17565" x="5553075" y="2828925"/>
          <p14:tracePt t="17573" x="5584825" y="2881313"/>
          <p14:tracePt t="17581" x="5611813" y="2917825"/>
          <p14:tracePt t="17589" x="5648325" y="2960688"/>
          <p14:tracePt t="17598" x="5680075" y="2990850"/>
          <p14:tracePt t="17605" x="5716588" y="3038475"/>
          <p14:tracePt t="17613" x="5753100" y="3081338"/>
          <p14:tracePt t="17621" x="5800725" y="3117850"/>
          <p14:tracePt t="17629" x="5857875" y="3159125"/>
          <p14:tracePt t="17637" x="5926138" y="3201988"/>
          <p14:tracePt t="17645" x="6010275" y="3254375"/>
          <p14:tracePt t="17653" x="6119813" y="3316288"/>
          <p14:tracePt t="17661" x="6188075" y="3354388"/>
          <p14:tracePt t="17669" x="6272213" y="3400425"/>
          <p14:tracePt t="17677" x="6351588" y="3432175"/>
          <p14:tracePt t="17685" x="6408738" y="3459163"/>
          <p14:tracePt t="17693" x="6467475" y="3475038"/>
          <p14:tracePt t="17701" x="6508750" y="3495675"/>
          <p14:tracePt t="17709" x="6556375" y="3505200"/>
          <p14:tracePt t="17717" x="6592888" y="3516313"/>
          <p14:tracePt t="17725" x="6613525" y="3521075"/>
          <p14:tracePt t="17733" x="6645275" y="3527425"/>
          <p14:tracePt t="17741" x="6672263" y="3532188"/>
          <p14:tracePt t="17749" x="6692900" y="3532188"/>
          <p14:tracePt t="17757" x="6724650" y="3532188"/>
          <p14:tracePt t="17765" x="6750050" y="3532188"/>
          <p14:tracePt t="17773" x="6781800" y="3532188"/>
          <p14:tracePt t="17781" x="6802438" y="3532188"/>
          <p14:tracePt t="17789" x="6824663" y="3532188"/>
          <p14:tracePt t="17798" x="6850063" y="3516313"/>
          <p14:tracePt t="17805" x="6865938" y="3505200"/>
          <p14:tracePt t="17813" x="6886575" y="3484563"/>
          <p14:tracePt t="17821" x="6897688" y="3475038"/>
          <p14:tracePt t="17829" x="6913563" y="3448050"/>
          <p14:tracePt t="17837" x="6923088" y="3432175"/>
          <p14:tracePt t="17845" x="6923088" y="3422650"/>
          <p14:tracePt t="17853" x="6923088" y="3411538"/>
          <p14:tracePt t="17861" x="6923088" y="3400425"/>
          <p14:tracePt t="17869" x="6913563" y="3379788"/>
          <p14:tracePt t="17877" x="6907213" y="3375025"/>
          <p14:tracePt t="17885" x="6891338" y="3354388"/>
          <p14:tracePt t="17893" x="6870700" y="3338513"/>
          <p14:tracePt t="17901" x="6861175" y="3322638"/>
          <p14:tracePt t="17909" x="6850063" y="3316288"/>
          <p14:tracePt t="17917" x="6838950" y="3306763"/>
          <p14:tracePt t="17925" x="6829425" y="3306763"/>
          <p14:tracePt t="17933" x="6813550" y="3306763"/>
          <p14:tracePt t="17941" x="6797675" y="3306763"/>
          <p14:tracePt t="17949" x="6781800" y="3306763"/>
          <p14:tracePt t="17957" x="6756400" y="3316288"/>
          <p14:tracePt t="17965" x="6729413" y="3338513"/>
          <p14:tracePt t="17973" x="6697663" y="3370263"/>
          <p14:tracePt t="17982" x="6665913" y="3395663"/>
          <p14:tracePt t="17989" x="6624638" y="3432175"/>
          <p14:tracePt t="17997" x="6604000" y="3459163"/>
          <p14:tracePt t="18005" x="6581775" y="3490913"/>
          <p14:tracePt t="18013" x="6561138" y="3521075"/>
          <p14:tracePt t="18021" x="6551613" y="3548063"/>
          <p14:tracePt t="18029" x="6545263" y="3579813"/>
          <p14:tracePt t="18037" x="6540500" y="3600450"/>
          <p14:tracePt t="18045" x="6540500" y="3621088"/>
          <p14:tracePt t="18053" x="6540500" y="3641725"/>
          <p14:tracePt t="18061" x="6545263" y="3668713"/>
          <p14:tracePt t="18069" x="6561138" y="3695700"/>
          <p14:tracePt t="18077" x="6577013" y="3705225"/>
          <p14:tracePt t="18085" x="6592888" y="3725863"/>
          <p14:tracePt t="18093" x="6608763" y="3732213"/>
          <p14:tracePt t="18101" x="6629400" y="3741738"/>
          <p14:tracePt t="18109" x="6656388" y="3748088"/>
          <p14:tracePt t="18118" x="6681788" y="3748088"/>
          <p14:tracePt t="18125" x="6708775" y="3752850"/>
          <p14:tracePt t="18133" x="6740525" y="3752850"/>
          <p14:tracePt t="18141" x="6781800" y="3752850"/>
          <p14:tracePt t="18149" x="6802438" y="3752850"/>
          <p14:tracePt t="18157" x="6838950" y="3752850"/>
          <p14:tracePt t="18166" x="6861175" y="3752850"/>
          <p14:tracePt t="18173" x="6881813" y="3752850"/>
          <p14:tracePt t="18181" x="6897688" y="3748088"/>
          <p14:tracePt t="18189" x="6902450" y="3741738"/>
          <p14:tracePt t="18205" x="6907213" y="3741738"/>
          <p14:tracePt t="18213" x="6907213" y="3736975"/>
          <p14:tracePt t="18221" x="6907213" y="3732213"/>
          <p14:tracePt t="18229" x="6891338" y="3721100"/>
          <p14:tracePt t="18237" x="6861175" y="3716338"/>
          <p14:tracePt t="18245" x="6813550" y="3695700"/>
          <p14:tracePt t="18253" x="6756400" y="3679825"/>
          <p14:tracePt t="18261" x="6688138" y="3673475"/>
          <p14:tracePt t="18269" x="6629400" y="3668713"/>
          <p14:tracePt t="18277" x="6577013" y="3663950"/>
          <p14:tracePt t="18285" x="6524625" y="3663950"/>
          <p14:tracePt t="18294" x="6483350" y="3663950"/>
          <p14:tracePt t="18301" x="6445250" y="3663950"/>
          <p14:tracePt t="18309" x="6424613" y="3663950"/>
          <p14:tracePt t="18317" x="6415088" y="3668713"/>
          <p14:tracePt t="18325" x="6408738" y="3679825"/>
          <p14:tracePt t="18333" x="6408738" y="3689350"/>
          <p14:tracePt t="18341" x="6408738" y="3700463"/>
          <p14:tracePt t="18349" x="6408738" y="3716338"/>
          <p14:tracePt t="18357" x="6419850" y="3725863"/>
          <p14:tracePt t="18365" x="6435725" y="3741738"/>
          <p14:tracePt t="18373" x="6461125" y="3757613"/>
          <p14:tracePt t="18382" x="6492875" y="3768725"/>
          <p14:tracePt t="18390" x="6535738" y="3784600"/>
          <p14:tracePt t="18397" x="6592888" y="3794125"/>
          <p14:tracePt t="18405" x="6650038" y="3805238"/>
          <p14:tracePt t="18413" x="6729413" y="3816350"/>
          <p14:tracePt t="18421" x="6802438" y="3825875"/>
          <p14:tracePt t="18429" x="6877050" y="3836988"/>
          <p14:tracePt t="18437" x="6945313" y="3852863"/>
          <p14:tracePt t="18445" x="7007225" y="3857625"/>
          <p14:tracePt t="18453" x="7059613" y="3862388"/>
          <p14:tracePt t="18461" x="7096125" y="3868738"/>
          <p14:tracePt t="18469" x="7134225" y="3873500"/>
          <p14:tracePt t="18477" x="7150100" y="3878263"/>
          <p14:tracePt t="18485" x="7159625" y="3878263"/>
          <p14:tracePt t="18533" x="7164388" y="3878263"/>
          <p14:tracePt t="18541" x="7164388" y="3868738"/>
          <p14:tracePt t="18549" x="7159625" y="3846513"/>
          <p14:tracePt t="18557" x="7127875" y="3825875"/>
          <p14:tracePt t="18565" x="7086600" y="3810000"/>
          <p14:tracePt t="18573" x="7034213" y="3789363"/>
          <p14:tracePt t="18582" x="6970713" y="3762375"/>
          <p14:tracePt t="18589" x="6913563" y="3752850"/>
          <p14:tracePt t="18597" x="6845300" y="3736975"/>
          <p14:tracePt t="18605" x="6792913" y="3732213"/>
          <p14:tracePt t="18613" x="6734175" y="3725863"/>
          <p14:tracePt t="18621" x="6692900" y="3725863"/>
          <p14:tracePt t="18629" x="6661150" y="3725863"/>
          <p14:tracePt t="18638" x="6629400" y="3725863"/>
          <p14:tracePt t="18646" x="6619875" y="3725863"/>
          <p14:tracePt t="18662" x="6613525" y="3725863"/>
          <p14:tracePt t="18677" x="6613525" y="3732213"/>
          <p14:tracePt t="18685" x="6619875" y="3741738"/>
          <p14:tracePt t="18693" x="6629400" y="3748088"/>
          <p14:tracePt t="18701" x="6650038" y="3757613"/>
          <p14:tracePt t="18709" x="6672263" y="3768725"/>
          <p14:tracePt t="18717" x="6692900" y="3773488"/>
          <p14:tracePt t="18725" x="6718300" y="3784600"/>
          <p14:tracePt t="18733" x="6745288" y="3789363"/>
          <p14:tracePt t="18741" x="6777038" y="3800475"/>
          <p14:tracePt t="18749" x="6802438" y="3805238"/>
          <p14:tracePt t="18757" x="6834188" y="3810000"/>
          <p14:tracePt t="18766" x="6870700" y="3816350"/>
          <p14:tracePt t="18773" x="6902450" y="3821113"/>
          <p14:tracePt t="18781" x="6938963" y="3821113"/>
          <p14:tracePt t="18789" x="6965950" y="3825875"/>
          <p14:tracePt t="18797" x="6991350" y="3830638"/>
          <p14:tracePt t="18805" x="7013575" y="3836988"/>
          <p14:tracePt t="18813" x="7027863" y="3836988"/>
          <p14:tracePt t="18821" x="7034213" y="3836988"/>
          <p14:tracePt t="18829" x="7038975" y="3836988"/>
          <p14:tracePt t="18885" x="7034213" y="3836988"/>
          <p14:tracePt t="18893" x="6997700" y="3830638"/>
          <p14:tracePt t="18901" x="6945313" y="3825875"/>
          <p14:tracePt t="18909" x="6886575" y="3816350"/>
          <p14:tracePt t="18917" x="6838950" y="3816350"/>
          <p14:tracePt t="18925" x="6792913" y="3816350"/>
          <p14:tracePt t="18933" x="6750050" y="3816350"/>
          <p14:tracePt t="18941" x="6697663" y="3816350"/>
          <p14:tracePt t="18949" x="6656388" y="3816350"/>
          <p14:tracePt t="18957" x="6613525" y="3816350"/>
          <p14:tracePt t="18965" x="6581775" y="3816350"/>
          <p14:tracePt t="18973" x="6565900" y="3816350"/>
          <p14:tracePt t="18981" x="6551613" y="3816350"/>
          <p14:tracePt t="18989" x="6540500" y="3821113"/>
          <p14:tracePt t="19005" x="6540500" y="3825875"/>
          <p14:tracePt t="19013" x="6540500" y="3836988"/>
          <p14:tracePt t="19021" x="6545263" y="3846513"/>
          <p14:tracePt t="19029" x="6577013" y="3857625"/>
          <p14:tracePt t="19037" x="6608763" y="3868738"/>
          <p14:tracePt t="19045" x="6650038" y="3878263"/>
          <p14:tracePt t="19053" x="6702425" y="3889375"/>
          <p14:tracePt t="19061" x="6761163" y="3894138"/>
          <p14:tracePt t="19069" x="6824663" y="3898900"/>
          <p14:tracePt t="19077" x="6891338" y="3910013"/>
          <p14:tracePt t="19085" x="6950075" y="3921125"/>
          <p14:tracePt t="19093" x="6997700" y="3921125"/>
          <p14:tracePt t="19101" x="7043738" y="3925888"/>
          <p14:tracePt t="19109" x="7081838" y="3930650"/>
          <p14:tracePt t="19118" x="7096125" y="3930650"/>
          <p14:tracePt t="19125" x="7112000" y="3930650"/>
          <p14:tracePt t="19165" x="7112000" y="3937000"/>
          <p14:tracePt t="19189" x="7102475" y="3937000"/>
          <p14:tracePt t="19197" x="7086600" y="3937000"/>
          <p14:tracePt t="19205" x="7054850" y="3937000"/>
          <p14:tracePt t="19213" x="7013575" y="3937000"/>
          <p14:tracePt t="19221" x="6950075" y="3937000"/>
          <p14:tracePt t="19229" x="6886575" y="3930650"/>
          <p14:tracePt t="19237" x="6834188" y="3925888"/>
          <p14:tracePt t="19245" x="6781800" y="3921125"/>
          <p14:tracePt t="19253" x="6724650" y="3905250"/>
          <p14:tracePt t="19261" x="6688138" y="3898900"/>
          <p14:tracePt t="19269" x="6645275" y="3894138"/>
          <p14:tracePt t="19277" x="6629400" y="3894138"/>
          <p14:tracePt t="19285" x="6619875" y="3894138"/>
          <p14:tracePt t="19301" x="6613525" y="3894138"/>
          <p14:tracePt t="19350" x="6619875" y="3894138"/>
          <p14:tracePt t="19366" x="6624638" y="3894138"/>
          <p14:tracePt t="19373" x="6634163" y="3894138"/>
          <p14:tracePt t="19381" x="6640513" y="3894138"/>
          <p14:tracePt t="19389" x="6645275" y="3894138"/>
          <p14:tracePt t="19397" x="6650038" y="3898900"/>
          <p14:tracePt t="19405" x="6656388" y="3898900"/>
          <p14:tracePt t="19421" x="6661150" y="3898900"/>
          <p14:tracePt t="19437" x="6665913" y="3905250"/>
          <p14:tracePt t="19477" x="6672263" y="3905250"/>
          <p14:tracePt t="19518" x="6677025" y="3905250"/>
          <p14:tracePt t="19526" x="6677025" y="3910013"/>
          <p14:tracePt t="19654" x="6677025" y="3914775"/>
          <p14:tracePt t="19661" x="6677025" y="3921125"/>
          <p14:tracePt t="19669" x="6665913" y="3921125"/>
          <p14:tracePt t="19677" x="6661150" y="3925888"/>
          <p14:tracePt t="19685" x="6645275" y="3925888"/>
          <p14:tracePt t="19693" x="6629400" y="3925888"/>
          <p14:tracePt t="19701" x="6613525" y="3925888"/>
          <p14:tracePt t="19709" x="6597650" y="3925888"/>
          <p14:tracePt t="19717" x="6577013" y="3925888"/>
          <p14:tracePt t="19725" x="6551613" y="3925888"/>
          <p14:tracePt t="19733" x="6529388" y="3925888"/>
          <p14:tracePt t="19741" x="6519863" y="3925888"/>
          <p14:tracePt t="19749" x="6513513" y="3925888"/>
          <p14:tracePt t="19757" x="6503988" y="3925888"/>
          <p14:tracePt t="19765" x="6499225" y="3925888"/>
          <p14:tracePt t="19773" x="6492875" y="3925888"/>
          <p14:tracePt t="19781" x="6488113" y="3925888"/>
          <p14:tracePt t="19789" x="6477000" y="3925888"/>
          <p14:tracePt t="19797" x="6472238" y="3925888"/>
          <p14:tracePt t="19814" x="6467475" y="3925888"/>
          <p14:tracePt t="19829" x="6461125" y="3925888"/>
          <p14:tracePt t="19878" x="6456363" y="3925888"/>
          <p14:tracePt t="19894" x="6451600" y="3921125"/>
          <p14:tracePt t="19901" x="6445250" y="3921125"/>
          <p14:tracePt t="19909" x="6440488" y="3914775"/>
          <p14:tracePt t="19917" x="6435725" y="3914775"/>
          <p14:tracePt t="19925" x="6424613" y="3905250"/>
          <p14:tracePt t="19934" x="6408738" y="3898900"/>
          <p14:tracePt t="19942" x="6388100" y="3878263"/>
          <p14:tracePt t="19950" x="6362700" y="3862388"/>
          <p14:tracePt t="19958" x="6346825" y="3846513"/>
          <p14:tracePt t="19966" x="6319838" y="3821113"/>
          <p14:tracePt t="19973" x="6299200" y="3794125"/>
          <p14:tracePt t="19982" x="6272213" y="3757613"/>
          <p14:tracePt t="19990" x="6235700" y="3709988"/>
          <p14:tracePt t="19997" x="6188075" y="3641725"/>
          <p14:tracePt t="20005" x="6130925" y="3568700"/>
          <p14:tracePt t="20014" x="6062663" y="3463925"/>
          <p14:tracePt t="20022" x="5978525" y="3348038"/>
          <p14:tracePt t="20029" x="5884863" y="3217863"/>
          <p14:tracePt t="20037" x="5805488" y="3117850"/>
          <p14:tracePt t="20045" x="5737225" y="3028950"/>
          <p14:tracePt t="20053" x="5673725" y="2938463"/>
          <p14:tracePt t="20061" x="5616575" y="2865438"/>
          <p14:tracePt t="20069" x="5575300" y="2808288"/>
          <p14:tracePt t="20077" x="5553075" y="2749550"/>
          <p14:tracePt t="20085" x="5537200" y="2697163"/>
          <p14:tracePt t="20093" x="5527675" y="2655888"/>
          <p14:tracePt t="20101" x="5521325" y="2608263"/>
          <p14:tracePt t="20110" x="5516563" y="2587625"/>
          <p14:tracePt t="20117" x="5516563" y="2566988"/>
          <p14:tracePt t="20125" x="5516563" y="2551113"/>
          <p14:tracePt t="20133" x="5516563" y="2544763"/>
          <p14:tracePt t="20141" x="5516563" y="2535238"/>
          <p14:tracePt t="20237" x="5516563" y="2530475"/>
          <p14:tracePt t="20269" x="5521325" y="2530475"/>
          <p14:tracePt t="20333" x="5516563" y="2524125"/>
          <p14:tracePt t="20341" x="5511800" y="2524125"/>
          <p14:tracePt t="20357" x="5507038" y="2519363"/>
          <p14:tracePt t="20373" x="5500688" y="2519363"/>
          <p14:tracePt t="20381" x="5495925" y="2519363"/>
          <p14:tracePt t="20390" x="5491163" y="2514600"/>
          <p14:tracePt t="20397" x="5484813" y="2514600"/>
          <p14:tracePt t="20405" x="5475288" y="2508250"/>
          <p14:tracePt t="20413" x="5464175" y="2508250"/>
          <p14:tracePt t="20421" x="5443538" y="2508250"/>
          <p14:tracePt t="20429" x="5416550" y="2503488"/>
          <p14:tracePt t="20437" x="5400675" y="2503488"/>
          <p14:tracePt t="20445" x="5386388" y="2503488"/>
          <p14:tracePt t="20453" x="5375275" y="2498725"/>
          <p14:tracePt t="20461" x="5370513" y="2498725"/>
          <p14:tracePt t="20469" x="5359400" y="2498725"/>
          <p14:tracePt t="20477" x="5359400" y="2492375"/>
          <p14:tracePt t="20493" x="5354638" y="2492375"/>
          <p14:tracePt t="20509" x="5343525" y="2487613"/>
          <p14:tracePt t="20533" x="5338763" y="2487613"/>
          <p14:tracePt t="20717" x="5343525" y="2487613"/>
          <p14:tracePt t="20725" x="5348288" y="2487613"/>
          <p14:tracePt t="20733" x="5354638" y="2487613"/>
          <p14:tracePt t="20749" x="5364163" y="2487613"/>
          <p14:tracePt t="20757" x="5370513" y="2487613"/>
          <p14:tracePt t="20765" x="5380038" y="2487613"/>
          <p14:tracePt t="20773" x="5391150" y="2487613"/>
          <p14:tracePt t="20781" x="5400675" y="2487613"/>
          <p14:tracePt t="20789" x="5411788" y="2487613"/>
          <p14:tracePt t="20797" x="5416550" y="2487613"/>
          <p14:tracePt t="20805" x="5422900" y="2487613"/>
          <p14:tracePt t="20813" x="5432425" y="2487613"/>
          <p14:tracePt t="20821" x="5432425" y="2492375"/>
          <p14:tracePt t="20845" x="5432425" y="2503488"/>
          <p14:tracePt t="20853" x="5432425" y="2514600"/>
          <p14:tracePt t="20861" x="5432425" y="2530475"/>
          <p14:tracePt t="20869" x="5432425" y="2540000"/>
          <p14:tracePt t="20877" x="5416550" y="2560638"/>
          <p14:tracePt t="20885" x="5411788" y="2576513"/>
          <p14:tracePt t="20901" x="5395913" y="2587625"/>
          <p14:tracePt t="20901" x="5391150" y="2603500"/>
          <p14:tracePt t="20909" x="5375275" y="2613025"/>
          <p14:tracePt t="20917" x="5359400" y="2619375"/>
          <p14:tracePt t="20925" x="5354638" y="2619375"/>
          <p14:tracePt t="20934" x="5343525" y="2619375"/>
          <p14:tracePt t="20941" x="5327650" y="2619375"/>
          <p14:tracePt t="20949" x="5311775" y="2619375"/>
          <p14:tracePt t="20957" x="5291138" y="2619375"/>
          <p14:tracePt t="20965" x="5275263" y="2619375"/>
          <p14:tracePt t="20973" x="5259388" y="2619375"/>
          <p14:tracePt t="20981" x="5243513" y="2619375"/>
          <p14:tracePt t="20989" x="5218113" y="2613025"/>
          <p14:tracePt t="20997" x="5181600" y="2608263"/>
          <p14:tracePt t="21005" x="5143500" y="2603500"/>
          <p14:tracePt t="21013" x="5097463" y="2592388"/>
          <p14:tracePt t="21021" x="5045075" y="2587625"/>
          <p14:tracePt t="21029" x="4992688" y="2576513"/>
          <p14:tracePt t="21037" x="4929188" y="2571750"/>
          <p14:tracePt t="21045" x="4870450" y="2551113"/>
          <p14:tracePt t="21053" x="4802188" y="2530475"/>
          <p14:tracePt t="21061" x="4740275" y="2514600"/>
          <p14:tracePt t="21069" x="4676775" y="2487613"/>
          <p14:tracePt t="21077" x="4603750" y="2455863"/>
          <p14:tracePt t="21085" x="4535488" y="2430463"/>
          <p14:tracePt t="21093" x="4487863" y="2403475"/>
          <p14:tracePt t="21101" x="4462463" y="2387600"/>
          <p14:tracePt t="21109" x="4451350" y="2387600"/>
          <p14:tracePt t="21117" x="4451350" y="2382838"/>
          <p14:tracePt t="21134" x="4446588" y="2378075"/>
          <p14:tracePt t="21141" x="4440238" y="2378075"/>
          <p14:tracePt t="21149" x="4435475" y="2378075"/>
          <p14:tracePt t="21157" x="4419600" y="2378075"/>
          <p14:tracePt t="21165" x="4398963" y="2378075"/>
          <p14:tracePt t="21173" x="4383088" y="2378075"/>
          <p14:tracePt t="21181" x="4362450" y="2378075"/>
          <p14:tracePt t="21189" x="4330700" y="2371725"/>
          <p14:tracePt t="21197" x="4298950" y="2371725"/>
          <p14:tracePt t="21205" x="4262438" y="2371725"/>
          <p14:tracePt t="21213" x="4225925" y="2366963"/>
          <p14:tracePt t="21221" x="4183063" y="2362200"/>
          <p14:tracePt t="21229" x="4125913" y="2351088"/>
          <p14:tracePt t="21237" x="4083050" y="2346325"/>
          <p14:tracePt t="21245" x="4021138" y="2341563"/>
          <p14:tracePt t="21253" x="3957638" y="2325688"/>
          <p14:tracePt t="21261" x="3884613" y="2314575"/>
          <p14:tracePt t="21269" x="3816350" y="2303463"/>
          <p14:tracePt t="21277" x="3752850" y="2298700"/>
          <p14:tracePt t="21285" x="3711575" y="2298700"/>
          <p14:tracePt t="21293" x="3663950" y="2287588"/>
          <p14:tracePt t="21301" x="3636963" y="2287588"/>
          <p14:tracePt t="21309" x="3611563" y="2287588"/>
          <p14:tracePt t="21317" x="3595688" y="2287588"/>
          <p14:tracePt t="21325" x="3575050" y="2278063"/>
          <p14:tracePt t="21333" x="3568700" y="2273300"/>
          <p14:tracePt t="21341" x="3563938" y="2262188"/>
          <p14:tracePt t="21349" x="3563938" y="2241550"/>
          <p14:tracePt t="21357" x="3563938" y="2198688"/>
          <p14:tracePt t="21662" x="3563938" y="2193925"/>
          <p14:tracePt t="21669" x="3563938" y="2182813"/>
          <p14:tracePt t="21677" x="3543300" y="2166938"/>
          <p14:tracePt t="21685" x="3506788" y="2141538"/>
          <p14:tracePt t="21693" x="3486150" y="2114550"/>
          <p14:tracePt t="21701" x="3459163" y="2089150"/>
          <p14:tracePt t="21709" x="3417888" y="2062163"/>
          <p14:tracePt t="21718" x="3379788" y="2030413"/>
          <p14:tracePt t="21725" x="3333750" y="2009775"/>
          <p14:tracePt t="21733" x="3306763" y="1993900"/>
          <p14:tracePt t="21741" x="3275013" y="1978025"/>
          <p14:tracePt t="21749" x="3254375" y="1968500"/>
          <p14:tracePt t="21757" x="3243263" y="1952625"/>
          <p14:tracePt t="21765" x="3222625" y="1936750"/>
          <p14:tracePt t="21773" x="3217863" y="1925638"/>
          <p14:tracePt t="21781" x="3213100" y="1909763"/>
          <p14:tracePt t="21789" x="3213100" y="1895475"/>
          <p14:tracePt t="21797" x="3213100" y="1873250"/>
          <p14:tracePt t="21805" x="3217863" y="1841500"/>
          <p14:tracePt t="21813" x="3238500" y="1811338"/>
          <p14:tracePt t="21821" x="3270250" y="1779588"/>
          <p14:tracePt t="21829" x="3322638" y="1743075"/>
          <p14:tracePt t="21837" x="3402013" y="1704975"/>
          <p14:tracePt t="21846" x="3490913" y="1674813"/>
          <p14:tracePt t="21853" x="3575050" y="1643063"/>
          <p14:tracePt t="21861" x="3675063" y="1627188"/>
          <p14:tracePt t="21869" x="3768725" y="1611313"/>
          <p14:tracePt t="21885" x="3884613" y="1611313"/>
          <p14:tracePt t="21886" x="3968750" y="1611313"/>
          <p14:tracePt t="21893" x="4046538" y="1611313"/>
          <p14:tracePt t="21901" x="4121150" y="1638300"/>
          <p14:tracePt t="21909" x="4198938" y="1668463"/>
          <p14:tracePt t="21918" x="4246563" y="1700213"/>
          <p14:tracePt t="21925" x="4287838" y="1743075"/>
          <p14:tracePt t="21933" x="4319588" y="1779588"/>
          <p14:tracePt t="21941" x="4346575" y="1836738"/>
          <p14:tracePt t="21949" x="4356100" y="1884363"/>
          <p14:tracePt t="21957" x="4356100" y="1925638"/>
          <p14:tracePt t="21965" x="4356100" y="1957388"/>
          <p14:tracePt t="21973" x="4351338" y="1984375"/>
          <p14:tracePt t="21981" x="4335463" y="2009775"/>
          <p14:tracePt t="21989" x="4303713" y="2020888"/>
          <p14:tracePt t="21997" x="4262438" y="2030413"/>
          <p14:tracePt t="22005" x="4214813" y="2030413"/>
          <p14:tracePt t="22013" x="4137025" y="2030413"/>
          <p14:tracePt t="22021" x="4025900" y="2020888"/>
          <p14:tracePt t="22029" x="3925888" y="1984375"/>
          <p14:tracePt t="22037" x="3779838" y="1920875"/>
          <p14:tracePt t="22045" x="3652838" y="1857375"/>
          <p14:tracePt t="22053" x="3563938" y="1789113"/>
          <p14:tracePt t="22061" x="3511550" y="1743075"/>
          <p14:tracePt t="22069" x="3463925" y="1690688"/>
          <p14:tracePt t="22077" x="3432175" y="1627188"/>
          <p14:tracePt t="22085" x="3422650" y="1570038"/>
          <p14:tracePt t="22093" x="3406775" y="1506538"/>
          <p14:tracePt t="22101" x="3406775" y="1443038"/>
          <p14:tracePt t="22110" x="3406775" y="1381125"/>
          <p14:tracePt t="22118" x="3422650" y="1317625"/>
          <p14:tracePt t="22125" x="3454400" y="1258888"/>
          <p14:tracePt t="22134" x="3506788" y="1185863"/>
          <p14:tracePt t="22141" x="3575050" y="1108075"/>
          <p14:tracePt t="22149" x="3648075" y="1028700"/>
          <p14:tracePt t="22157" x="3727450" y="955675"/>
          <p14:tracePt t="22166" x="3816350" y="881063"/>
          <p14:tracePt t="22173" x="3894138" y="819150"/>
          <p14:tracePt t="22181" x="3952875" y="776288"/>
          <p14:tracePt t="22189" x="4000500" y="739775"/>
          <p14:tracePt t="22197" x="4052888" y="703263"/>
          <p14:tracePt t="22205" x="4083050" y="682625"/>
          <p14:tracePt t="22213" x="4114800" y="655638"/>
          <p14:tracePt t="22221" x="4121150" y="646113"/>
          <p14:tracePt t="22229" x="4130675" y="639763"/>
          <p14:tracePt t="22269" x="4137025" y="639763"/>
          <p14:tracePt t="22277" x="4141788" y="639763"/>
          <p14:tracePt t="22285" x="4151313" y="639763"/>
          <p14:tracePt t="22293" x="4162425" y="646113"/>
          <p14:tracePt t="22302" x="4189413" y="671513"/>
          <p14:tracePt t="22309" x="4219575" y="703263"/>
          <p14:tracePt t="22317" x="4251325" y="739775"/>
          <p14:tracePt t="22325" x="4283075" y="766763"/>
          <p14:tracePt t="22333" x="4341813" y="798513"/>
          <p14:tracePt t="22341" x="4394200" y="828675"/>
          <p14:tracePt t="22349" x="4451350" y="850900"/>
          <p14:tracePt t="22357" x="4508500" y="871538"/>
          <p14:tracePt t="22365" x="4551363" y="876300"/>
          <p14:tracePt t="22373" x="4576763" y="876300"/>
          <p14:tracePt t="22381" x="4603750" y="876300"/>
          <p14:tracePt t="22389" x="4629150" y="876300"/>
          <p14:tracePt t="22397" x="4660900" y="871538"/>
          <p14:tracePt t="22405" x="4708525" y="844550"/>
          <p14:tracePt t="22413" x="4756150" y="819150"/>
          <p14:tracePt t="22421" x="4797425" y="798513"/>
          <p14:tracePt t="22429" x="4849813" y="766763"/>
          <p14:tracePt t="22437" x="4886325" y="750888"/>
          <p14:tracePt t="22445" x="4924425" y="723900"/>
          <p14:tracePt t="22453" x="4949825" y="708025"/>
          <p14:tracePt t="22461" x="4981575" y="692150"/>
          <p14:tracePt t="22469" x="5002213" y="682625"/>
          <p14:tracePt t="22477" x="5033963" y="671513"/>
          <p14:tracePt t="22485" x="5054600" y="655638"/>
          <p14:tracePt t="22493" x="5070475" y="639763"/>
          <p14:tracePt t="22502" x="5097463" y="619125"/>
          <p14:tracePt t="22509" x="5122863" y="603250"/>
          <p14:tracePt t="22517" x="5149850" y="577850"/>
          <p14:tracePt t="22525" x="5165725" y="555625"/>
          <p14:tracePt t="22533" x="5181600" y="530225"/>
          <p14:tracePt t="22541" x="5181600" y="509588"/>
          <p14:tracePt t="22549" x="5181600" y="466725"/>
          <p14:tracePt t="22557" x="5181600" y="434975"/>
          <p14:tracePt t="22565" x="5170488" y="382588"/>
          <p14:tracePt t="22573" x="5159375" y="346075"/>
          <p14:tracePt t="22581" x="5154613" y="309563"/>
          <p14:tracePt t="22590" x="5154613" y="284163"/>
          <p14:tracePt t="22597" x="5154613" y="257175"/>
          <p14:tracePt t="22605" x="5154613" y="246063"/>
          <p14:tracePt t="24174" x="5133975" y="241300"/>
          <p14:tracePt t="24182" x="5133975" y="277813"/>
          <p14:tracePt t="24189" x="5133975" y="320675"/>
          <p14:tracePt t="24197" x="5127625" y="361950"/>
          <p14:tracePt t="24205" x="5127625" y="398463"/>
          <p14:tracePt t="24213" x="5127625" y="446088"/>
          <p14:tracePt t="24221" x="5122863" y="493713"/>
          <p14:tracePt t="24229" x="5118100" y="541338"/>
          <p14:tracePt t="24237" x="5118100" y="587375"/>
          <p14:tracePt t="24245" x="5118100" y="646113"/>
          <p14:tracePt t="24253" x="5113338" y="708025"/>
          <p14:tracePt t="24261" x="5113338" y="766763"/>
          <p14:tracePt t="24270" x="5113338" y="823913"/>
          <p14:tracePt t="24277" x="5113338" y="881063"/>
          <p14:tracePt t="24285" x="5113338" y="944563"/>
          <p14:tracePt t="24293" x="5113338" y="1008063"/>
          <p14:tracePt t="24301" x="5113338" y="1065213"/>
          <p14:tracePt t="24309" x="5118100" y="1112838"/>
          <p14:tracePt t="24318" x="5138738" y="1165225"/>
          <p14:tracePt t="24325" x="5170488" y="1206500"/>
          <p14:tracePt t="24333" x="5202238" y="1254125"/>
          <p14:tracePt t="24341" x="5238750" y="1301750"/>
          <p14:tracePt t="24349" x="5275263" y="1349375"/>
          <p14:tracePt t="24357" x="5318125" y="1401763"/>
          <p14:tracePt t="24365" x="5354638" y="1443038"/>
          <p14:tracePt t="24373" x="5386388" y="1495425"/>
          <p14:tracePt t="24381" x="5407025" y="1543050"/>
          <p14:tracePt t="24389" x="5438775" y="1584325"/>
          <p14:tracePt t="24397" x="5464175" y="1638300"/>
          <p14:tracePt t="24405" x="5500688" y="1690688"/>
          <p14:tracePt t="24413" x="5516563" y="1743075"/>
          <p14:tracePt t="24421" x="5537200" y="1789113"/>
          <p14:tracePt t="24429" x="5564188" y="1841500"/>
          <p14:tracePt t="24437" x="5584825" y="1895475"/>
          <p14:tracePt t="24445" x="5600700" y="1931988"/>
          <p14:tracePt t="24454" x="5616575" y="1968500"/>
          <p14:tracePt t="24461" x="5632450" y="2005013"/>
          <p14:tracePt t="24469" x="5648325" y="2046288"/>
          <p14:tracePt t="24477" x="5657850" y="2073275"/>
          <p14:tracePt t="24485" x="5680075" y="2114550"/>
          <p14:tracePt t="24493" x="5695950" y="2152650"/>
          <p14:tracePt t="24501" x="5711825" y="2182813"/>
          <p14:tracePt t="24509" x="5732463" y="2219325"/>
          <p14:tracePt t="24517" x="5748338" y="2266950"/>
          <p14:tracePt t="24525" x="5764213" y="2319338"/>
          <p14:tracePt t="24533" x="5773738" y="2378075"/>
          <p14:tracePt t="24541" x="5789613" y="2419350"/>
          <p14:tracePt t="24549" x="5800725" y="2466975"/>
          <p14:tracePt t="24557" x="5810250" y="2503488"/>
          <p14:tracePt t="24565" x="5821363" y="2540000"/>
          <p14:tracePt t="24573" x="5821363" y="2582863"/>
          <p14:tracePt t="24581" x="5821363" y="2613025"/>
          <p14:tracePt t="24589" x="5821363" y="2655888"/>
          <p14:tracePt t="24597" x="5821363" y="2692400"/>
          <p14:tracePt t="24605" x="5821363" y="2728913"/>
          <p14:tracePt t="24613" x="5821363" y="2755900"/>
          <p14:tracePt t="24621" x="5821363" y="2787650"/>
          <p14:tracePt t="24629" x="5816600" y="2808288"/>
          <p14:tracePt t="24637" x="5810250" y="2833688"/>
          <p14:tracePt t="24645" x="5794375" y="2855913"/>
          <p14:tracePt t="24654" x="5784850" y="2870200"/>
          <p14:tracePt t="24661" x="5780088" y="2881313"/>
          <p14:tracePt t="24669" x="5764213" y="2892425"/>
          <p14:tracePt t="24677" x="5748338" y="2892425"/>
          <p14:tracePt t="24685" x="5732463" y="2892425"/>
          <p14:tracePt t="24693" x="5716588" y="2892425"/>
          <p14:tracePt t="24701" x="5689600" y="2886075"/>
          <p14:tracePt t="24709" x="5657850" y="2860675"/>
          <p14:tracePt t="24717" x="5611813" y="2828925"/>
          <p14:tracePt t="24725" x="5568950" y="2792413"/>
          <p14:tracePt t="25054" x="5568950" y="2787650"/>
          <p14:tracePt t="25061" x="5568950" y="2781300"/>
          <p14:tracePt t="25069" x="5575300" y="2781300"/>
          <p14:tracePt t="25077" x="5580063" y="2781300"/>
          <p14:tracePt t="25085" x="5580063" y="2776538"/>
          <p14:tracePt t="25406" x="5580063" y="2771775"/>
          <p14:tracePt t="25413" x="5575300" y="2765425"/>
          <p14:tracePt t="25421" x="5564188" y="2765425"/>
          <p14:tracePt t="25429" x="5553075" y="2760663"/>
          <p14:tracePt t="25438" x="5516563" y="2755900"/>
          <p14:tracePt t="25445" x="5464175" y="2749550"/>
          <p14:tracePt t="25453" x="5395913" y="2740025"/>
          <p14:tracePt t="25461" x="5307013" y="2724150"/>
          <p14:tracePt t="25469" x="5202238" y="2713038"/>
          <p14:tracePt t="25477" x="5081588" y="2697163"/>
          <p14:tracePt t="25485" x="4970463" y="2681288"/>
          <p14:tracePt t="25493" x="4902200" y="2671763"/>
          <p14:tracePt t="25501" x="4824413" y="2660650"/>
          <p14:tracePt t="25509" x="4740275" y="2644775"/>
          <p14:tracePt t="25517" x="4676775" y="2640013"/>
          <p14:tracePt t="25525" x="4629150" y="2635250"/>
          <p14:tracePt t="25533" x="4587875" y="2635250"/>
          <p14:tracePt t="25541" x="4545013" y="2635250"/>
          <p14:tracePt t="25549" x="4508500" y="2635250"/>
          <p14:tracePt t="25557" x="4483100" y="2635250"/>
          <p14:tracePt t="25565" x="4451350" y="2635250"/>
          <p14:tracePt t="25573" x="4424363" y="2644775"/>
          <p14:tracePt t="25581" x="4408488" y="2651125"/>
          <p14:tracePt t="25589" x="4398963" y="2655888"/>
          <p14:tracePt t="25597" x="4394200" y="2660650"/>
          <p14:tracePt t="25605" x="4383088" y="2660650"/>
          <p14:tracePt t="25870" x="4378325" y="2660650"/>
          <p14:tracePt t="25877" x="4378325" y="2671763"/>
          <p14:tracePt t="25893" x="4371975" y="2671763"/>
          <p14:tracePt t="25901" x="4356100" y="2671763"/>
          <p14:tracePt t="25909" x="4341813" y="2671763"/>
          <p14:tracePt t="25917" x="4298950" y="2671763"/>
          <p14:tracePt t="25925" x="4267200" y="2676525"/>
          <p14:tracePt t="25933" x="4225925" y="2681288"/>
          <p14:tracePt t="25941" x="4198938" y="2681288"/>
          <p14:tracePt t="25949" x="4167188" y="2681288"/>
          <p14:tracePt t="25957" x="4141788" y="2681288"/>
          <p14:tracePt t="25965" x="4105275" y="2681288"/>
          <p14:tracePt t="25973" x="4062413" y="2676525"/>
          <p14:tracePt t="25982" x="4010025" y="2667000"/>
          <p14:tracePt t="25989" x="3932238" y="2660650"/>
          <p14:tracePt t="25998" x="3832225" y="2640013"/>
          <p14:tracePt t="26005" x="3695700" y="2624138"/>
          <p14:tracePt t="26013" x="3516313" y="2598738"/>
          <p14:tracePt t="26022" x="3338513" y="2571750"/>
          <p14:tracePt t="26029" x="3154363" y="2524125"/>
          <p14:tracePt t="26037" x="3013075" y="2482850"/>
          <p14:tracePt t="26045" x="2913063" y="2455863"/>
          <p14:tracePt t="26053" x="2860675" y="2430463"/>
          <p14:tracePt t="26061" x="2828925" y="2409825"/>
          <p14:tracePt t="26069" x="2803525" y="2398713"/>
          <p14:tracePt t="26077" x="2797175" y="2378075"/>
          <p14:tracePt t="26085" x="2792413" y="2362200"/>
          <p14:tracePt t="26093" x="2792413" y="2335213"/>
          <p14:tracePt t="26101" x="2813050" y="2293938"/>
          <p14:tracePt t="26110" x="2849563" y="2251075"/>
          <p14:tracePt t="26117" x="2903538" y="2198688"/>
          <p14:tracePt t="26125" x="2992438" y="2141538"/>
          <p14:tracePt t="26133" x="3133725" y="2052638"/>
          <p14:tracePt t="26141" x="3375025" y="1962150"/>
          <p14:tracePt t="26149" x="3659188" y="1879600"/>
          <p14:tracePt t="26157" x="3957638" y="1816100"/>
          <p14:tracePt t="26165" x="4262438" y="1773238"/>
          <p14:tracePt t="26173" x="4603750" y="1773238"/>
          <p14:tracePt t="26181" x="4954588" y="1773238"/>
          <p14:tracePt t="26189" x="5311775" y="1773238"/>
          <p14:tracePt t="26197" x="5695950" y="1773238"/>
          <p14:tracePt t="26205" x="6026150" y="1811338"/>
          <p14:tracePt t="26213" x="6330950" y="1852613"/>
          <p14:tracePt t="26221" x="6597650" y="1916113"/>
          <p14:tracePt t="26229" x="6854825" y="2005013"/>
          <p14:tracePt t="26237" x="7038975" y="2098675"/>
          <p14:tracePt t="26245" x="7186613" y="2219325"/>
          <p14:tracePt t="26253" x="7316788" y="2371725"/>
          <p14:tracePt t="26261" x="7380288" y="2482850"/>
          <p14:tracePt t="26269" x="7385050" y="2544763"/>
          <p14:tracePt t="26277" x="7385050" y="2613025"/>
          <p14:tracePt t="26285" x="7348538" y="2667000"/>
          <p14:tracePt t="26293" x="7300913" y="2719388"/>
          <p14:tracePt t="26301" x="7239000" y="2781300"/>
          <p14:tracePt t="26309" x="7127875" y="2844800"/>
          <p14:tracePt t="26317" x="6954838" y="2901950"/>
          <p14:tracePt t="26325" x="6756400" y="2949575"/>
          <p14:tracePt t="26333" x="6508750" y="2976563"/>
          <p14:tracePt t="26341" x="6219825" y="3006725"/>
          <p14:tracePt t="26349" x="5937250" y="3006725"/>
          <p14:tracePt t="26357" x="5580063" y="3006725"/>
          <p14:tracePt t="26365" x="5270500" y="3006725"/>
          <p14:tracePt t="26373" x="4976813" y="2970213"/>
          <p14:tracePt t="26381" x="4697413" y="2917825"/>
          <p14:tracePt t="26389" x="4440238" y="2849563"/>
          <p14:tracePt t="26397" x="4230688" y="2781300"/>
          <p14:tracePt t="26405" x="4094163" y="2719388"/>
          <p14:tracePt t="26413" x="3994150" y="2660650"/>
          <p14:tracePt t="26422" x="3948113" y="2613025"/>
          <p14:tracePt t="26429" x="3925888" y="2576513"/>
          <p14:tracePt t="26437" x="3925888" y="2540000"/>
          <p14:tracePt t="26445" x="3948113" y="2498725"/>
          <p14:tracePt t="26453" x="4000500" y="2455863"/>
          <p14:tracePt t="26461" x="4105275" y="2393950"/>
          <p14:tracePt t="26469" x="4210050" y="2335213"/>
          <p14:tracePt t="26477" x="4341813" y="2287588"/>
          <p14:tracePt t="26485" x="4471988" y="2246313"/>
          <p14:tracePt t="26493" x="4608513" y="2219325"/>
          <p14:tracePt t="26501" x="4719638" y="2209800"/>
          <p14:tracePt t="26510" x="4818063" y="2209800"/>
          <p14:tracePt t="26517" x="4876800" y="2214563"/>
          <p14:tracePt t="26525" x="4918075" y="2230438"/>
          <p14:tracePt t="26533" x="4960938" y="2251075"/>
          <p14:tracePt t="26541" x="4970463" y="2262188"/>
          <p14:tracePt t="26549" x="4976813" y="2266950"/>
          <p14:tracePt t="26557" x="4976813" y="2273300"/>
          <p14:tracePt t="26573" x="4981575" y="2278063"/>
          <p14:tracePt t="29838" x="4981575" y="2287588"/>
          <p14:tracePt t="29845" x="4981575" y="2293938"/>
          <p14:tracePt t="29853" x="4986338" y="2298700"/>
          <p14:tracePt t="29861" x="4997450" y="2309813"/>
          <p14:tracePt t="29877" x="5013325" y="2325688"/>
          <p14:tracePt t="29885" x="5018088" y="2325688"/>
          <p14:tracePt t="29893" x="5045075" y="2335213"/>
          <p14:tracePt t="29901" x="5054600" y="2341563"/>
          <p14:tracePt t="29909" x="5070475" y="2346325"/>
          <p14:tracePt t="29917" x="5081588" y="2355850"/>
          <p14:tracePt t="29925" x="5097463" y="2355850"/>
          <p14:tracePt t="29933" x="5106988" y="2362200"/>
          <p14:tracePt t="29957" x="5113338" y="2362200"/>
          <p14:tracePt t="29973" x="5118100" y="2366963"/>
          <p14:tracePt t="29997" x="5122863" y="2371725"/>
          <p14:tracePt t="30013" x="5122863" y="2378075"/>
          <p14:tracePt t="30021" x="5122863" y="2382838"/>
          <p14:tracePt t="30029" x="5122863" y="2387600"/>
          <p14:tracePt t="30053" x="5122863" y="2393950"/>
          <p14:tracePt t="30093" x="5122863" y="2398713"/>
          <p14:tracePt t="30101" x="5122863" y="2403475"/>
          <p14:tracePt t="30181" x="5118100" y="2403475"/>
          <p14:tracePt t="30253" x="5113338" y="2403475"/>
          <p14:tracePt t="30269" x="5106988" y="2398713"/>
          <p14:tracePt t="30277" x="5102225" y="2398713"/>
          <p14:tracePt t="30285" x="5102225" y="2393950"/>
          <p14:tracePt t="30333" x="5113338" y="2393950"/>
          <p14:tracePt t="30341" x="5122863" y="2393950"/>
          <p14:tracePt t="30502" x="5127625" y="2393950"/>
          <p14:tracePt t="32150" x="5133975" y="2387600"/>
          <p14:tracePt t="32213" x="5138738" y="2387600"/>
          <p14:tracePt t="32229" x="5143500" y="2382838"/>
          <p14:tracePt t="32277" x="5149850" y="2378075"/>
          <p14:tracePt t="32293" x="5154613" y="2378075"/>
          <p14:tracePt t="32341" x="5154613" y="2371725"/>
          <p14:tracePt t="32373" x="5159375" y="2371725"/>
          <p14:tracePt t="32405" x="5165725" y="2371725"/>
          <p14:tracePt t="33086" x="5170488" y="2371725"/>
          <p14:tracePt t="33094" x="5175250" y="2366963"/>
          <p14:tracePt t="33134" x="5181600" y="2366963"/>
          <p14:tracePt t="33302" x="5186363" y="2366963"/>
          <p14:tracePt t="33357" x="5186363" y="2362200"/>
          <p14:tracePt t="33798" x="5186363" y="2355850"/>
          <p14:tracePt t="33838" x="5195888" y="2355850"/>
          <p14:tracePt t="33869" x="5202238" y="2362200"/>
          <p14:tracePt t="33901" x="5207000" y="2366963"/>
          <p14:tracePt t="33990" x="5211763" y="2366963"/>
          <p14:tracePt t="34110" x="5218113" y="2366963"/>
          <p14:tracePt t="34806" x="5222875" y="2366963"/>
          <p14:tracePt t="34838" x="5222875" y="2362200"/>
          <p14:tracePt t="36582" x="5227638" y="2362200"/>
          <p14:tracePt t="36974" x="5233988" y="2362200"/>
          <p14:tracePt t="40342" x="5238750" y="2362200"/>
          <p14:tracePt t="40638" x="5243513" y="235585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6692900" y="4710114"/>
            <a:ext cx="2133600" cy="27384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791E93-A2B7-0848-BDB4-10A6DF01D9B6}" type="slidenum">
              <a:rPr lang="en-US" smtClean="0"/>
              <a:pPr/>
              <a:t>6</a:t>
            </a:fld>
            <a:endParaRPr lang="en-US" dirty="0"/>
          </a:p>
        </p:txBody>
      </p:sp>
    </p:spTree>
    <p:extLst>
      <p:ext uri="{BB962C8B-B14F-4D97-AF65-F5344CB8AC3E}">
        <p14:creationId xmlns:p14="http://schemas.microsoft.com/office/powerpoint/2010/main" val="482235643"/>
      </p:ext>
    </p:extLst>
  </p:cSld>
  <p:clrMapOvr>
    <a:masterClrMapping/>
  </p:clrMapOvr>
  <mc:AlternateContent xmlns:mc="http://schemas.openxmlformats.org/markup-compatibility/2006" xmlns:p14="http://schemas.microsoft.com/office/powerpoint/2010/main">
    <mc:Choice Requires="p14">
      <p:transition spd="slow" p14:dur="2000" advTm="8763"/>
    </mc:Choice>
    <mc:Fallback xmlns="">
      <p:transition spd="slow" advTm="8763"/>
    </mc:Fallback>
  </mc:AlternateContent>
  <p:extLst>
    <p:ext uri="{3A86A75C-4F4B-4683-9AE1-C65F6400EC91}">
      <p14:laserTraceLst xmlns:p14="http://schemas.microsoft.com/office/powerpoint/2010/main">
        <p14:tracePtLst>
          <p14:tracePt t="1908" x="5249863" y="2355850"/>
          <p14:tracePt t="3388" x="5254625" y="2355850"/>
          <p14:tracePt t="4172" x="5259388" y="2355850"/>
          <p14:tracePt t="4284" x="5259388" y="2351088"/>
          <p14:tracePt t="4476" x="5259388" y="2346325"/>
          <p14:tracePt t="4508" x="5259388" y="2335213"/>
          <p14:tracePt t="4516" x="5254625" y="2335213"/>
          <p14:tracePt t="4524" x="5254625" y="2330450"/>
          <p14:tracePt t="4532" x="5249863" y="2325688"/>
          <p14:tracePt t="4556" x="5249863" y="2319338"/>
          <p14:tracePt t="4956" x="5254625" y="2309813"/>
          <p14:tracePt t="5044" x="5249863" y="2303463"/>
          <p14:tracePt t="5061" x="5238750" y="2298700"/>
          <p14:tracePt t="5068" x="5233988" y="2287588"/>
          <p14:tracePt t="5076" x="5233988" y="2282825"/>
          <p14:tracePt t="5084" x="5233988" y="2278063"/>
          <p14:tracePt t="5092" x="5227638" y="2273300"/>
          <p14:tracePt t="5100" x="5222875" y="2262188"/>
          <p14:tracePt t="5108" x="5218113" y="2251075"/>
          <p14:tracePt t="5116" x="5211763" y="2235200"/>
          <p14:tracePt t="5124" x="5207000" y="2219325"/>
          <p14:tracePt t="5132" x="5202238" y="2205038"/>
          <p14:tracePt t="5140" x="5186363" y="2178050"/>
          <p14:tracePt t="5148" x="5175250" y="2162175"/>
          <p14:tracePt t="5156" x="5170488" y="2146300"/>
          <p14:tracePt t="5164" x="5154613" y="2120900"/>
          <p14:tracePt t="5172" x="5138738" y="2093913"/>
          <p14:tracePt t="5180" x="5118100" y="2073275"/>
          <p14:tracePt t="5188" x="5097463" y="2041525"/>
          <p14:tracePt t="5196" x="5081588" y="2016125"/>
          <p14:tracePt t="5204" x="5065713" y="1989138"/>
          <p14:tracePt t="5212" x="5033963" y="1952625"/>
          <p14:tracePt t="5220" x="5013325" y="1920875"/>
          <p14:tracePt t="5228" x="4986338" y="1879600"/>
          <p14:tracePt t="5236" x="4965700" y="1847850"/>
          <p14:tracePt t="5244" x="4938713" y="1816100"/>
          <p14:tracePt t="5252" x="4913313" y="1784350"/>
          <p14:tracePt t="5260" x="4897438" y="1763713"/>
          <p14:tracePt t="5268" x="4876800" y="1731963"/>
          <p14:tracePt t="5276" x="4856163" y="1700213"/>
          <p14:tracePt t="5284" x="4833938" y="1663700"/>
          <p14:tracePt t="5292" x="4808538" y="1627188"/>
          <p14:tracePt t="5300" x="4776788" y="1584325"/>
          <p14:tracePt t="5308" x="4740275" y="1538288"/>
          <p14:tracePt t="5316" x="4708525" y="1506538"/>
          <p14:tracePt t="5324" x="4672013" y="1463675"/>
          <p14:tracePt t="5332" x="4640263" y="1433513"/>
          <p14:tracePt t="5340" x="4592638" y="1406525"/>
          <p14:tracePt t="5348" x="4556125" y="1365250"/>
          <p14:tracePt t="5356" x="4508500" y="1322388"/>
          <p14:tracePt t="5364" x="4456113" y="1290638"/>
          <p14:tracePt t="5372" x="4398963" y="1249363"/>
          <p14:tracePt t="5380" x="4341813" y="1212850"/>
          <p14:tracePt t="5388" x="4287838" y="1181100"/>
          <p14:tracePt t="5396" x="4241800" y="1149350"/>
          <p14:tracePt t="5404" x="4189413" y="1123950"/>
          <p14:tracePt t="5412" x="4141788" y="1092200"/>
          <p14:tracePt t="5420" x="4094163" y="1060450"/>
          <p14:tracePt t="5428" x="4041775" y="1028700"/>
          <p14:tracePt t="5436" x="3994150" y="1001713"/>
          <p14:tracePt t="5444" x="3937000" y="981075"/>
          <p14:tracePt t="5452" x="3868738" y="960438"/>
          <p14:tracePt t="5460" x="3795713" y="944563"/>
          <p14:tracePt t="5468" x="3716338" y="919163"/>
          <p14:tracePt t="5476" x="3616325" y="896938"/>
          <p14:tracePt t="5484" x="3522663" y="881063"/>
          <p14:tracePt t="5492" x="3402013" y="871538"/>
          <p14:tracePt t="5500" x="3297238" y="860425"/>
          <p14:tracePt t="5508" x="3175000" y="844550"/>
          <p14:tracePt t="5516" x="3092450" y="844550"/>
          <p14:tracePt t="5524" x="3017838" y="844550"/>
          <p14:tracePt t="5532" x="2944813" y="844550"/>
          <p14:tracePt t="5540" x="2881313" y="839788"/>
          <p14:tracePt t="5548" x="2819400" y="835025"/>
          <p14:tracePt t="5556" x="2781300" y="828675"/>
          <p14:tracePt t="5564" x="2755900" y="819150"/>
          <p14:tracePt t="5572" x="2744788" y="808038"/>
          <p14:tracePt t="5580" x="2740025" y="803275"/>
          <p14:tracePt t="6084" x="2740025" y="808038"/>
          <p14:tracePt t="6116" x="2740025" y="812800"/>
          <p14:tracePt t="6236" x="2735263" y="812800"/>
          <p14:tracePt t="6260" x="2724150" y="812800"/>
          <p14:tracePt t="6276" x="2719388" y="812800"/>
          <p14:tracePt t="6284" x="2708275" y="812800"/>
          <p14:tracePt t="6292" x="2703513" y="812800"/>
          <p14:tracePt t="6300" x="2692400" y="812800"/>
          <p14:tracePt t="6308" x="2687638" y="812800"/>
          <p14:tracePt t="6324" x="2676525" y="812800"/>
          <p14:tracePt t="6340" x="2671763" y="812800"/>
          <p14:tracePt t="6348" x="2660650" y="812800"/>
          <p14:tracePt t="6356" x="2655888" y="812800"/>
          <p14:tracePt t="6372" x="2644775" y="812800"/>
          <p14:tracePt t="6380" x="2640013" y="812800"/>
          <p14:tracePt t="6388" x="2630488" y="812800"/>
          <p14:tracePt t="6396" x="2619375" y="812800"/>
          <p14:tracePt t="6404" x="2608263" y="812800"/>
          <p14:tracePt t="6412" x="2592388" y="812800"/>
          <p14:tracePt t="6420" x="2578100" y="812800"/>
          <p14:tracePt t="6428" x="2555875" y="812800"/>
          <p14:tracePt t="6436" x="2530475" y="812800"/>
          <p14:tracePt t="6444" x="2498725" y="812800"/>
          <p14:tracePt t="6452" x="2466975" y="812800"/>
          <p14:tracePt t="6460" x="2435225" y="812800"/>
          <p14:tracePt t="6468" x="2409825" y="812800"/>
          <p14:tracePt t="6476" x="2373313" y="812800"/>
          <p14:tracePt t="6484" x="2346325" y="812800"/>
          <p14:tracePt t="6492" x="2314575" y="812800"/>
          <p14:tracePt t="6500" x="2289175" y="812800"/>
          <p14:tracePt t="6508" x="2266950" y="812800"/>
          <p14:tracePt t="6516" x="2246313" y="812800"/>
          <p14:tracePt t="6524" x="2214563" y="812800"/>
          <p14:tracePt t="6532" x="2178050" y="812800"/>
          <p14:tracePt t="6540" x="2152650" y="812800"/>
          <p14:tracePt t="6548" x="2116138" y="812800"/>
          <p14:tracePt t="6556" x="2084388" y="812800"/>
          <p14:tracePt t="6564" x="2047875" y="812800"/>
          <p14:tracePt t="6572" x="2009775" y="812800"/>
          <p14:tracePt t="6580" x="1973263" y="812800"/>
          <p14:tracePt t="6588" x="1941513" y="812800"/>
          <p14:tracePt t="6596" x="1911350" y="812800"/>
          <p14:tracePt t="6604" x="1873250" y="812800"/>
          <p14:tracePt t="6612" x="1852613" y="812800"/>
          <p14:tracePt t="6620" x="1827213" y="812800"/>
          <p14:tracePt t="6628" x="1804988" y="812800"/>
          <p14:tracePt t="6636" x="1774825" y="812800"/>
          <p14:tracePt t="6644" x="1747838" y="812800"/>
          <p14:tracePt t="6652" x="1722438" y="812800"/>
          <p14:tracePt t="6660" x="1684338" y="812800"/>
          <p14:tracePt t="6668" x="1654175" y="812800"/>
          <p14:tracePt t="6676" x="1627188" y="812800"/>
          <p14:tracePt t="6684" x="1590675" y="812800"/>
          <p14:tracePt t="6692" x="1547813" y="812800"/>
          <p14:tracePt t="6700" x="1506538" y="812800"/>
          <p14:tracePt t="6708" x="1458913" y="812800"/>
          <p14:tracePt t="6716" x="1401763" y="812800"/>
          <p14:tracePt t="6724" x="1354138" y="812800"/>
          <p14:tracePt t="6732" x="1312863" y="812800"/>
          <p14:tracePt t="6740" x="1265238" y="812800"/>
          <p14:tracePt t="6748" x="1222375" y="812800"/>
          <p14:tracePt t="6756" x="1185863" y="812800"/>
          <p14:tracePt t="6764" x="1149350" y="812800"/>
          <p14:tracePt t="6772" x="1112838" y="808038"/>
          <p14:tracePt t="6780" x="1081088" y="803275"/>
          <p14:tracePt t="6788" x="1049338" y="798513"/>
          <p14:tracePt t="6796" x="1012825" y="792163"/>
          <p14:tracePt t="6804" x="981075" y="787400"/>
          <p14:tracePt t="6812" x="949325" y="782638"/>
          <p14:tracePt t="6820" x="928688" y="782638"/>
          <p14:tracePt t="6828" x="912813" y="782638"/>
          <p14:tracePt t="6836" x="892175" y="776288"/>
          <p14:tracePt t="6844" x="881063" y="776288"/>
          <p14:tracePt t="6852" x="871538" y="771525"/>
          <p14:tracePt t="6860" x="871538" y="766763"/>
          <p14:tracePt t="6868" x="866775" y="766763"/>
          <p14:tracePt t="6876" x="855663" y="760413"/>
          <p14:tracePt t="6884" x="844550" y="755650"/>
          <p14:tracePt t="6892" x="828675" y="744538"/>
          <p14:tracePt t="6900" x="798513" y="723900"/>
          <p14:tracePt t="6908" x="750888" y="692150"/>
          <p14:tracePt t="6916" x="714375" y="650875"/>
          <p14:tracePt t="6924" x="671513" y="614363"/>
          <p14:tracePt t="6932" x="639763" y="577850"/>
          <p14:tracePt t="6940" x="609600" y="550863"/>
          <p14:tracePt t="6948" x="582613" y="525463"/>
          <p14:tracePt t="6956" x="555625" y="498475"/>
          <p14:tracePt t="6964" x="546100" y="487363"/>
          <p14:tracePt t="6972" x="530225" y="473075"/>
          <p14:tracePt t="6980" x="519113" y="450850"/>
          <p14:tracePt t="6988" x="519113" y="434975"/>
          <p14:tracePt t="6996" x="514350" y="409575"/>
          <p14:tracePt t="7004" x="509588" y="393700"/>
          <p14:tracePt t="7012" x="498475" y="361950"/>
          <p14:tracePt t="7020" x="488950" y="336550"/>
          <p14:tracePt t="7028" x="473075" y="304800"/>
          <p14:tracePt t="7036" x="457200" y="273050"/>
          <p14:tracePt t="7044" x="430213" y="230188"/>
          <p14:tracePt t="7052" x="409575" y="193675"/>
          <p14:tracePt t="7060" x="373063" y="147638"/>
          <p14:tracePt t="7068" x="352425" y="120650"/>
          <p14:tracePt t="7076" x="325438" y="84138"/>
          <p14:tracePt t="7084" x="304800" y="47625"/>
          <p14:tracePt t="7092" x="288925" y="15875"/>
        </p14:tracePtLst>
      </p14:laserTraceLst>
    </p:ext>
    <p:ext uri="{E180D4A7-C9FB-4DFB-919C-405C955672EB}">
      <p14:showEvtLst xmlns:p14="http://schemas.microsoft.com/office/powerpoint/2010/main">
        <p14:playEvt time="30" objId="10"/>
        <p14:stopEvt time="7530" objId="10"/>
      </p14:showEvtLst>
    </p:ext>
  </p:extLst>
</p:sld>
</file>

<file path=ppt/theme/theme1.xml><?xml version="1.0" encoding="utf-8"?>
<a:theme xmlns:a="http://schemas.openxmlformats.org/drawingml/2006/main" name="JAX 16x9 Template Slides">
  <a:themeElements>
    <a:clrScheme name="jax-10-2020-template">
      <a:dk1>
        <a:srgbClr val="000000"/>
      </a:dk1>
      <a:lt1>
        <a:srgbClr val="FFFFFF"/>
      </a:lt1>
      <a:dk2>
        <a:srgbClr val="A6A6A6"/>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1CCDB4DB-ACB2-C846-8C46-529542E659E6}" vid="{898E8C55-0205-CE41-812C-D2B5C09BF4C2}"/>
    </a:ext>
  </a:extLst>
</a:theme>
</file>

<file path=ppt/theme/theme2.xml><?xml version="1.0" encoding="utf-8"?>
<a:theme xmlns:a="http://schemas.openxmlformats.org/drawingml/2006/main" name="Alternate 16x9 Title Slides">
  <a:themeElements>
    <a:clrScheme name="jax-10-2020-template">
      <a:dk1>
        <a:srgbClr val="000000"/>
      </a:dk1>
      <a:lt1>
        <a:srgbClr val="FFFFFF"/>
      </a:lt1>
      <a:dk2>
        <a:srgbClr val="A6A6A6"/>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1CCDB4DB-ACB2-C846-8C46-529542E659E6}" vid="{364608FA-90A6-F54F-B3E8-3C7F9F043B0C}"/>
    </a:ext>
  </a:extLst>
</a:theme>
</file>

<file path=ppt/theme/theme3.xml><?xml version="1.0" encoding="utf-8"?>
<a:theme xmlns:a="http://schemas.openxmlformats.org/drawingml/2006/main" name="16x9 Content Options">
  <a:themeElements>
    <a:clrScheme name="jax-10-2020-template">
      <a:dk1>
        <a:srgbClr val="000000"/>
      </a:dk1>
      <a:lt1>
        <a:srgbClr val="FFFFFF"/>
      </a:lt1>
      <a:dk2>
        <a:srgbClr val="A6A6A6"/>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1CCDB4DB-ACB2-C846-8C46-529542E659E6}" vid="{9D4A9D68-44F8-484C-96EF-48FCC04B188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A7BD09C7C7044F8405D6F39905F712" ma:contentTypeVersion="8" ma:contentTypeDescription="Create a new document." ma:contentTypeScope="" ma:versionID="a8669919fb5ada7a70efda1587f8fb7a">
  <xsd:schema xmlns:xsd="http://www.w3.org/2001/XMLSchema" xmlns:xs="http://www.w3.org/2001/XMLSchema" xmlns:p="http://schemas.microsoft.com/office/2006/metadata/properties" xmlns:ns2="46d234e1-776c-4c7d-8395-adcc008bf941" targetNamespace="http://schemas.microsoft.com/office/2006/metadata/properties" ma:root="true" ma:fieldsID="f622a0430bd1f37f36fe2a3873545d65" ns2:_="">
    <xsd:import namespace="46d234e1-776c-4c7d-8395-adcc008bf9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d234e1-776c-4c7d-8395-adcc008bf9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2CF67B-E2E9-4209-BCCB-D94D6967B570}">
  <ds:schemaRefs>
    <ds:schemaRef ds:uri="http://purl.org/dc/terms/"/>
    <ds:schemaRef ds:uri="http://schemas.microsoft.com/office/2006/documentManagement/types"/>
    <ds:schemaRef ds:uri="http://schemas.microsoft.com/office/2006/metadata/properties"/>
    <ds:schemaRef ds:uri="http://purl.org/dc/elements/1.1/"/>
    <ds:schemaRef ds:uri="http://purl.org/dc/dcmitype/"/>
    <ds:schemaRef ds:uri="46d234e1-776c-4c7d-8395-adcc008bf941"/>
    <ds:schemaRef ds:uri="http://schemas.openxmlformats.org/package/2006/metadata/core-properti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914BC7C9-932E-48BF-A829-E2B94F64141C}">
  <ds:schemaRefs>
    <ds:schemaRef ds:uri="http://schemas.microsoft.com/sharepoint/v3/contenttype/forms"/>
  </ds:schemaRefs>
</ds:datastoreItem>
</file>

<file path=customXml/itemProps3.xml><?xml version="1.0" encoding="utf-8"?>
<ds:datastoreItem xmlns:ds="http://schemas.openxmlformats.org/officeDocument/2006/customXml" ds:itemID="{6B277667-357F-4BE6-8CB1-7A3D91025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d234e1-776c-4c7d-8395-adcc008bf9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806</TotalTime>
  <Words>467</Words>
  <Application>Microsoft Office PowerPoint</Application>
  <PresentationFormat>On-screen Show (16:9)</PresentationFormat>
  <Paragraphs>27</Paragraphs>
  <Slides>6</Slides>
  <Notes>6</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6</vt:i4>
      </vt:variant>
    </vt:vector>
  </HeadingPairs>
  <TitlesOfParts>
    <vt:vector size="11" baseType="lpstr">
      <vt:lpstr>Arial</vt:lpstr>
      <vt:lpstr>Calibri</vt:lpstr>
      <vt:lpstr>JAX 16x9 Template Slides</vt:lpstr>
      <vt:lpstr>Alternate 16x9 Title Slides</vt:lpstr>
      <vt:lpstr>16x9 Content Options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Erick Ratamero</cp:lastModifiedBy>
  <cp:revision>30</cp:revision>
  <dcterms:created xsi:type="dcterms:W3CDTF">2021-01-14T19:13:03Z</dcterms:created>
  <dcterms:modified xsi:type="dcterms:W3CDTF">2022-04-19T15:04:34Z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0x010100ABA7BD09C7C7044F8405D6F39905F712</vt:lpwstr>
  </property>
</Properties>
</file>