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800"/>
    <a:srgbClr val="FFFF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3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02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63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3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5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3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9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28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77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0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996A-A8A5-4C08-B569-463783B12CA2}" type="datetimeFigureOut">
              <a:rPr lang="pt-BR" smtClean="0"/>
              <a:t>03/12/2019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76EF-24D4-4B31-977F-B5C739554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8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388" y="5543069"/>
            <a:ext cx="11975223" cy="1193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408782" y="5711407"/>
            <a:ext cx="2459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99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Escola Itaú Unibanco</a:t>
            </a:r>
          </a:p>
          <a:p>
            <a:pPr algn="ctr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 Negócios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19" y="286657"/>
            <a:ext cx="1236401" cy="123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2721041" y="308966"/>
            <a:ext cx="6191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99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Certificado de Conclusão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13965" y="967192"/>
            <a:ext cx="5205271" cy="445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Certificamos que:</a:t>
            </a:r>
          </a:p>
          <a:p>
            <a:pPr algn="ctr">
              <a:lnSpc>
                <a:spcPct val="150000"/>
              </a:lnSpc>
            </a:pPr>
            <a:r>
              <a:rPr lang="pt-BR" sz="3600" b="1" dirty="0" err="1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Ericson</a:t>
            </a:r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Mattoso Marques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CPF</a:t>
            </a:r>
            <a:r>
              <a:rPr lang="pt-BR" sz="240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: 1595449043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Concluiu com êxito o curso de </a:t>
            </a:r>
          </a:p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MACHINE LEARNING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Duração: 12 a 13 de Novembro de 2019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Carga horária: 16:00 horas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101388" y="100939"/>
            <a:ext cx="11975223" cy="663489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4A8F"/>
              </a:clrFrom>
              <a:clrTo>
                <a:srgbClr val="004A8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55" y="5611948"/>
            <a:ext cx="1665519" cy="1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9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Itau Display</vt:lpstr>
      <vt:lpstr>Tema do Office</vt:lpstr>
      <vt:lpstr>Apresentação do PowerPoint</vt:lpstr>
    </vt:vector>
  </TitlesOfParts>
  <Company>Banco Itau Unibanco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Suellen Barbosa Mares</dc:creator>
  <cp:lastModifiedBy>Flavio Cicero Barbosa</cp:lastModifiedBy>
  <cp:revision>40</cp:revision>
  <dcterms:created xsi:type="dcterms:W3CDTF">2018-04-24T14:00:55Z</dcterms:created>
  <dcterms:modified xsi:type="dcterms:W3CDTF">2019-12-03T17:35:56Z</dcterms:modified>
</cp:coreProperties>
</file>