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93"/>
  </p:normalViewPr>
  <p:slideViewPr>
    <p:cSldViewPr snapToGrid="0" snapToObjects="1">
      <p:cViewPr varScale="1">
        <p:scale>
          <a:sx n="104" d="100"/>
          <a:sy n="104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21008-5432-8A42-A043-480E4D71A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8A2D1B-F8AB-814D-BDF3-7561ADCC6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455540-99D6-934F-AE53-79B28E22D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9177D-2942-9049-A0FE-FBC853730A68}" type="datetimeFigureOut">
              <a:rPr lang="pt-BR" smtClean="0"/>
              <a:t>02/08/2019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936388-EAA4-EE4B-9481-F72407859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16508B-42F3-9F47-857B-09FCD06D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EC4E-6343-E142-B7AC-A435D9A954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54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17C1A-FA4C-6447-B1CC-DA9C9E50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5C6AE1-4C2E-3647-A1B5-7ADF25333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A10129-CDAD-3542-B27C-4921F3431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9177D-2942-9049-A0FE-FBC853730A68}" type="datetimeFigureOut">
              <a:rPr lang="pt-BR" smtClean="0"/>
              <a:t>02/08/2019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3F2553-5CCC-1945-A585-748408C4F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42B6E2-E6FF-304B-9605-A78D19D2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EC4E-6343-E142-B7AC-A435D9A954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5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1BC49C-34CA-A641-96C4-04247B912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9EB192-CE02-D941-BD56-AD70B48BB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523199-DB7B-9044-A157-3735BDF1E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9177D-2942-9049-A0FE-FBC853730A68}" type="datetimeFigureOut">
              <a:rPr lang="pt-BR" smtClean="0"/>
              <a:t>02/08/2019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BFFCF6-D372-B14E-AD37-5A54AA085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F77C98-B10F-4C4F-9F16-C6D910494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EC4E-6343-E142-B7AC-A435D9A954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68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CBBEF-F08E-1541-BCF0-17BA6882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404BDE-776A-5C46-BE87-B2B4B52F7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35AC5E-B031-214C-8E69-AE2652A1B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9177D-2942-9049-A0FE-FBC853730A68}" type="datetimeFigureOut">
              <a:rPr lang="pt-BR" smtClean="0"/>
              <a:t>02/08/2019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CEF944-E587-D94D-8CE0-E7EE4058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B07C0C-2876-9F4A-BDBE-BA8BB8B6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EC4E-6343-E142-B7AC-A435D9A954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0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A3A476-7DAE-FE4F-B20C-EFC3A885B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13C32C-97D6-A947-8BE5-09754A903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710410-FEA9-684B-9E00-3CE99E565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9177D-2942-9049-A0FE-FBC853730A68}" type="datetimeFigureOut">
              <a:rPr lang="pt-BR" smtClean="0"/>
              <a:t>02/08/2019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9DC129-773C-B345-82FF-6B1338E1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433224-3F20-F741-BC5E-AA2186DC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EC4E-6343-E142-B7AC-A435D9A954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85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2AE22C-C11A-1B4D-9F55-4852BA1D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6B2C2E-02C9-B14E-A2CF-19EC5EC69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00D93E-FD04-C14D-9E0B-4CA76391F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509232-F4B3-3A41-8DD0-0EFDCD88D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9177D-2942-9049-A0FE-FBC853730A68}" type="datetimeFigureOut">
              <a:rPr lang="pt-BR" smtClean="0"/>
              <a:t>02/08/2019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A8F41E-D108-1741-A9B3-0AE0B556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F0B578-0BF4-C841-BB3F-7435D95E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EC4E-6343-E142-B7AC-A435D9A954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10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F5337-4B8E-084F-A9CE-28DAD3ED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8F347A-76C5-0042-BA88-3FA00836C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B24DC0-9475-5448-AEB1-F5C89775E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28B41CC-FF3E-D349-9E8C-BB379C59F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A8F6098-9A98-5F42-BD3C-1CEA466A0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A80685D-E029-0B43-ADF9-99C56C630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9177D-2942-9049-A0FE-FBC853730A68}" type="datetimeFigureOut">
              <a:rPr lang="pt-BR" smtClean="0"/>
              <a:t>02/08/2019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07E983E-EBD2-924B-97FF-1822597D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5582F10-2646-A24A-9CCB-5EF12576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EC4E-6343-E142-B7AC-A435D9A954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077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15C32-7E0A-0946-A460-95A32F12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160B6FF-FF86-BA46-A00A-92302501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9177D-2942-9049-A0FE-FBC853730A68}" type="datetimeFigureOut">
              <a:rPr lang="pt-BR" smtClean="0"/>
              <a:t>02/08/2019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8A2E264-7C2C-DD47-A4CC-B1B3B0ED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799687-BE74-5747-81C9-FC385C26E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EC4E-6343-E142-B7AC-A435D9A954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06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BB66211-ABA7-F74F-98A2-E4C8B059F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9177D-2942-9049-A0FE-FBC853730A68}" type="datetimeFigureOut">
              <a:rPr lang="pt-BR" smtClean="0"/>
              <a:t>02/08/2019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1D30A6E-6C7B-BB4F-AFE7-9F93D6FE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BE03BA4-34A4-E847-A2F3-4AE2F01A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EC4E-6343-E142-B7AC-A435D9A954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6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EDFF4-F474-F640-9219-C6CF53587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AF8C46-4CFD-9C41-8CD2-0C259D3AE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F2BDF8-3CFB-7D4E-B7D9-A731CFCF7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AEC533-7349-184E-AD5B-B3D994131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9177D-2942-9049-A0FE-FBC853730A68}" type="datetimeFigureOut">
              <a:rPr lang="pt-BR" smtClean="0"/>
              <a:t>02/08/2019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981DF5-D22E-EC45-A405-ABB3189F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E65893-B3FE-8844-8CA5-2995336F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EC4E-6343-E142-B7AC-A435D9A954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37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21E7D-4C5E-B84B-AB14-F66EC4152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B30DBA8-0926-4042-99DD-D3837AA89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A02D34-6C32-C546-873B-70A4612B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C3B72E-3F02-FB4A-A32B-7F2154F1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9177D-2942-9049-A0FE-FBC853730A68}" type="datetimeFigureOut">
              <a:rPr lang="pt-BR" smtClean="0"/>
              <a:t>02/08/2019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7111B3-4150-C847-B227-4E6087183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FFFA2F-87BA-6742-B2AC-50EEAB74B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EC4E-6343-E142-B7AC-A435D9A954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99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CBAF0B7-3994-A443-9755-70C55BB3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F4D722-6011-0A47-AE1C-DC0BDB3F1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CC49E8-B3A9-D041-A5DF-BC1F64C39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9177D-2942-9049-A0FE-FBC853730A68}" type="datetimeFigureOut">
              <a:rPr lang="pt-BR" smtClean="0"/>
              <a:t>02/08/2019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8CB306-DB36-E748-AB99-4EEF934C7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40F310-AC43-3C4C-A10E-683B1D9C2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AEC4E-6343-E142-B7AC-A435D9A954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83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B2E38-58A4-A149-971B-9D3385C623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4E9958-E0D0-874D-B7E2-666C6C6445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9094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ERICSON MATTOSO MARQUES</dc:creator>
  <cp:lastModifiedBy>ERICSON MATTOSO MARQUES</cp:lastModifiedBy>
  <cp:revision>1</cp:revision>
  <dcterms:created xsi:type="dcterms:W3CDTF">2019-08-02T17:44:45Z</dcterms:created>
  <dcterms:modified xsi:type="dcterms:W3CDTF">2019-08-02T17:45:15Z</dcterms:modified>
</cp:coreProperties>
</file>