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7A273-F47D-41D9-B552-0DF5AEB8FC40}" v="1" dt="2019-11-13T15:32:00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CIADO RODRIGUEZ, JAVIER ALEJANDRO" userId="99c69099-2671-48a8-960c-05a040ef0d22" providerId="ADAL" clId="{CAD7A273-F47D-41D9-B552-0DF5AEB8FC40}"/>
    <pc:docChg chg="addSld modSld">
      <pc:chgData name="PRECIADO RODRIGUEZ, JAVIER ALEJANDRO" userId="99c69099-2671-48a8-960c-05a040ef0d22" providerId="ADAL" clId="{CAD7A273-F47D-41D9-B552-0DF5AEB8FC40}" dt="2019-11-13T15:32:17.646" v="72" actId="20577"/>
      <pc:docMkLst>
        <pc:docMk/>
      </pc:docMkLst>
      <pc:sldChg chg="modSp add">
        <pc:chgData name="PRECIADO RODRIGUEZ, JAVIER ALEJANDRO" userId="99c69099-2671-48a8-960c-05a040ef0d22" providerId="ADAL" clId="{CAD7A273-F47D-41D9-B552-0DF5AEB8FC40}" dt="2019-11-13T15:32:17.646" v="72" actId="20577"/>
        <pc:sldMkLst>
          <pc:docMk/>
          <pc:sldMk cId="3272149578" sldId="256"/>
        </pc:sldMkLst>
        <pc:spChg chg="mod">
          <ac:chgData name="PRECIADO RODRIGUEZ, JAVIER ALEJANDRO" userId="99c69099-2671-48a8-960c-05a040ef0d22" providerId="ADAL" clId="{CAD7A273-F47D-41D9-B552-0DF5AEB8FC40}" dt="2019-11-13T15:32:09.304" v="35" actId="20577"/>
          <ac:spMkLst>
            <pc:docMk/>
            <pc:sldMk cId="3272149578" sldId="256"/>
            <ac:spMk id="2" creationId="{663A7D59-159A-4240-A526-DB0EE9E099F2}"/>
          </ac:spMkLst>
        </pc:spChg>
        <pc:spChg chg="mod">
          <ac:chgData name="PRECIADO RODRIGUEZ, JAVIER ALEJANDRO" userId="99c69099-2671-48a8-960c-05a040ef0d22" providerId="ADAL" clId="{CAD7A273-F47D-41D9-B552-0DF5AEB8FC40}" dt="2019-11-13T15:32:17.646" v="72" actId="20577"/>
          <ac:spMkLst>
            <pc:docMk/>
            <pc:sldMk cId="3272149578" sldId="256"/>
            <ac:spMk id="3" creationId="{05AF9940-E138-41A5-8F81-B8ACF44EBF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064E-75F9-42FC-B2C5-35F0135E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A9A240-29CC-453C-84FE-C900A8446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1EBB6-43BD-4B33-8A82-893AC2C6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C44DA-BD23-4272-92CD-7E43D471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5A498-6561-4C98-B96A-8C7C1732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92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90624-6A80-4C22-A104-FEF746D0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82AC8E-CDA2-4EC4-9B94-9F597F6ED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1554C5-4300-4068-B4DD-4E1530CF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05FFD3-44BB-405D-BD50-1BB61EC3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DF5192-B21F-48E9-ADC8-33FD54B7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42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BE0359-54E2-4A50-94C3-A23E54C17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96A831-F80B-4022-AE33-8A360B9F1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59E31-CBFE-45CD-A778-034B668B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0C839-9A64-4D45-8F31-D1C9F400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15CBD-F68C-4F45-A4CB-909EB1CC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61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864D4-4176-4C3E-A7D1-C2FE2C66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BBE36-9DF1-4EBD-9264-A6620AF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CD452-AF9B-4125-A35B-4852687E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EA1392-7745-4F77-BA04-52591542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83760-14BD-4086-84AB-F12F8398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65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1889E-2B77-4A45-8E0D-0F12B941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3CBB6D-3C92-4BD2-BCB0-31ABD4F4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D5182-25E3-4A38-99EC-C8838D2F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00F1C5-DECF-4195-8D1F-E014015A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667F4-7FDB-41FA-ADDB-381C72DC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85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85AFB-9F36-4501-BFB7-2D7743BA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CFA4A-FB6F-4333-9600-8BF4394B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20CFE0-4D99-41E3-96E3-AA6CB68EE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D5D572-161B-4E9C-801E-52C941BD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B936C7-78AF-40DC-ABD4-1A08A951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DC7BC0-982A-4C35-BB59-BD103813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46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FF1AE-1D5E-4CF5-A8A2-0045059C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6447C4-B3DC-498C-B118-FC9FA5E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DFA826-BDDC-4990-81B5-19B8BCF4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AE2D51-76E1-409A-B9FA-48E35E128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EBE1FA-E297-4DFF-A2D3-B216F6ABD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2E947A-C286-4D40-A02B-0D6F8C25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537B48-0FC5-4B48-A2F3-FFE37DDE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B70CB5-C55C-4880-8ECA-820BC8F6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9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6D0E-E060-4EAF-ABBD-4FE822A2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54EE55-8722-4FEE-A76D-97D74C12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644FCA-C216-46C2-8807-D2A9B8E4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B66ED1-38E2-4EBB-873E-3EB6DF83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CF03DD-5FF2-4818-9C15-087E046C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5CB55D-6748-4CC7-B4B0-0F7983C5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5AA286-7683-4944-A3D4-54A299A6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71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2B412-D008-4E52-96D8-D7FBE9C3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642FC-8E42-46DA-BA70-F6DF52AA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53D11C-BC09-4F6D-A15A-B54F5CEB0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C8690A-1471-4109-B2D4-F25D2C16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8C71A0-86CB-4B7D-AD1C-DBD8522C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DD93AD-EA7A-4299-BF00-7A550086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48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D6CC5-C39B-422B-8CB9-E2D3A85A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8C427B-D595-496B-BA58-89E1707C4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BF63E-0647-47E8-86EA-2434CDCB1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1D04EE-AB23-4799-AC75-0AA6C0E3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11EE1E-DD38-4E70-9AFD-1E637429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F6E547-1C85-4538-A1FE-A679942F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76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588F74-9DD2-4964-8836-BE271595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1B5083-BE8A-44DD-BCED-9D8A0604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94C47-672B-42FC-A832-6D1ED490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44D-4C11-4A59-82C7-147068CCE46E}" type="datetimeFigureOut">
              <a:rPr lang="es-MX" smtClean="0"/>
              <a:t>13/11/2019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FD377E-78F6-4745-B873-4AAEC4EF9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8E6054-2C5D-4990-936A-A8598E7F6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2D5F-838E-428C-82E2-82C7F31B9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87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A7D59-159A-4240-A526-DB0EE9E09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MODULO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AF9940-E138-41A5-8F81-B8ACF44EB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ERICK MENDOZA</a:t>
            </a:r>
          </a:p>
          <a:p>
            <a:r>
              <a:rPr lang="es-MX" dirty="0"/>
              <a:t>JAVIER PRECIADO</a:t>
            </a:r>
          </a:p>
        </p:txBody>
      </p:sp>
    </p:spTree>
    <p:extLst>
      <p:ext uri="{BB962C8B-B14F-4D97-AF65-F5344CB8AC3E}">
        <p14:creationId xmlns:p14="http://schemas.microsoft.com/office/powerpoint/2010/main" val="3272149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PROYECTO MODULO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MODULO 2</dc:title>
  <dc:creator>PRECIADO RODRIGUEZ, JAVIER ALEJANDRO</dc:creator>
  <cp:lastModifiedBy>PRECIADO RODRIGUEZ, JAVIER ALEJANDRO</cp:lastModifiedBy>
  <cp:revision>1</cp:revision>
  <dcterms:created xsi:type="dcterms:W3CDTF">2019-11-13T15:31:53Z</dcterms:created>
  <dcterms:modified xsi:type="dcterms:W3CDTF">2019-11-13T15:32:19Z</dcterms:modified>
</cp:coreProperties>
</file>