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8E937-974E-4E87-A457-ED6538B6D45A}" v="1" dt="2019-10-01T02:26:54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ALEJANDRO PRECIADO RODRIGUEZ" userId="99c69099-2671-48a8-960c-05a040ef0d22" providerId="ADAL" clId="{EE13D464-7EF4-4D6C-8B93-0606D5CD4877}"/>
    <pc:docChg chg="addSld modSld">
      <pc:chgData name="JAVIER ALEJANDRO PRECIADO RODRIGUEZ" userId="99c69099-2671-48a8-960c-05a040ef0d22" providerId="ADAL" clId="{EE13D464-7EF4-4D6C-8B93-0606D5CD4877}" dt="2019-09-30T17:21:37.603" v="31"/>
      <pc:docMkLst>
        <pc:docMk/>
      </pc:docMkLst>
      <pc:sldChg chg="modSp add">
        <pc:chgData name="JAVIER ALEJANDRO PRECIADO RODRIGUEZ" userId="99c69099-2671-48a8-960c-05a040ef0d22" providerId="ADAL" clId="{EE13D464-7EF4-4D6C-8B93-0606D5CD4877}" dt="2019-09-30T17:20:41.877" v="30"/>
        <pc:sldMkLst>
          <pc:docMk/>
          <pc:sldMk cId="3525617992" sldId="257"/>
        </pc:sldMkLst>
        <pc:spChg chg="mod">
          <ac:chgData name="JAVIER ALEJANDRO PRECIADO RODRIGUEZ" userId="99c69099-2671-48a8-960c-05a040ef0d22" providerId="ADAL" clId="{EE13D464-7EF4-4D6C-8B93-0606D5CD4877}" dt="2019-09-30T17:20:41.877" v="30"/>
          <ac:spMkLst>
            <pc:docMk/>
            <pc:sldMk cId="3525617992" sldId="257"/>
            <ac:spMk id="3" creationId="{85BDEE52-F376-4558-B8EF-7C749FF465E4}"/>
          </ac:spMkLst>
        </pc:spChg>
      </pc:sldChg>
      <pc:sldChg chg="addSp modSp add">
        <pc:chgData name="JAVIER ALEJANDRO PRECIADO RODRIGUEZ" userId="99c69099-2671-48a8-960c-05a040ef0d22" providerId="ADAL" clId="{EE13D464-7EF4-4D6C-8B93-0606D5CD4877}" dt="2019-09-30T17:21:37.603" v="31"/>
        <pc:sldMkLst>
          <pc:docMk/>
          <pc:sldMk cId="38734962" sldId="258"/>
        </pc:sldMkLst>
        <pc:spChg chg="mod">
          <ac:chgData name="JAVIER ALEJANDRO PRECIADO RODRIGUEZ" userId="99c69099-2671-48a8-960c-05a040ef0d22" providerId="ADAL" clId="{EE13D464-7EF4-4D6C-8B93-0606D5CD4877}" dt="2019-09-30T17:21:37.603" v="31"/>
          <ac:spMkLst>
            <pc:docMk/>
            <pc:sldMk cId="38734962" sldId="258"/>
            <ac:spMk id="3" creationId="{65BDE1F9-B61E-416E-AE85-6A66532944D9}"/>
          </ac:spMkLst>
        </pc:spChg>
        <pc:graphicFrameChg chg="add">
          <ac:chgData name="JAVIER ALEJANDRO PRECIADO RODRIGUEZ" userId="99c69099-2671-48a8-960c-05a040ef0d22" providerId="ADAL" clId="{EE13D464-7EF4-4D6C-8B93-0606D5CD4877}" dt="2019-09-30T17:05:51.392" v="14"/>
          <ac:graphicFrameMkLst>
            <pc:docMk/>
            <pc:sldMk cId="38734962" sldId="258"/>
            <ac:graphicFrameMk id="4" creationId="{4BC9A48E-8063-4319-B22C-05F2DB1FDE9A}"/>
          </ac:graphicFrameMkLst>
        </pc:graphicFrameChg>
      </pc:sldChg>
      <pc:sldChg chg="addSp delSp modSp add">
        <pc:chgData name="JAVIER ALEJANDRO PRECIADO RODRIGUEZ" userId="99c69099-2671-48a8-960c-05a040ef0d22" providerId="ADAL" clId="{EE13D464-7EF4-4D6C-8B93-0606D5CD4877}" dt="2019-09-30T17:11:13.095" v="19" actId="12385"/>
        <pc:sldMkLst>
          <pc:docMk/>
          <pc:sldMk cId="748067722" sldId="259"/>
        </pc:sldMkLst>
        <pc:spChg chg="mod">
          <ac:chgData name="JAVIER ALEJANDRO PRECIADO RODRIGUEZ" userId="99c69099-2671-48a8-960c-05a040ef0d22" providerId="ADAL" clId="{EE13D464-7EF4-4D6C-8B93-0606D5CD4877}" dt="2019-09-30T17:05:44.070" v="12"/>
          <ac:spMkLst>
            <pc:docMk/>
            <pc:sldMk cId="748067722" sldId="259"/>
            <ac:spMk id="3" creationId="{2A489509-C635-408E-951C-B476A2A2CD9C}"/>
          </ac:spMkLst>
        </pc:spChg>
        <pc:graphicFrameChg chg="add del mod">
          <ac:chgData name="JAVIER ALEJANDRO PRECIADO RODRIGUEZ" userId="99c69099-2671-48a8-960c-05a040ef0d22" providerId="ADAL" clId="{EE13D464-7EF4-4D6C-8B93-0606D5CD4877}" dt="2019-09-30T17:05:49.620" v="13"/>
          <ac:graphicFrameMkLst>
            <pc:docMk/>
            <pc:sldMk cId="748067722" sldId="259"/>
            <ac:graphicFrameMk id="5" creationId="{98D279AF-E585-490B-B8EB-8D5C9714C9FD}"/>
          </ac:graphicFrameMkLst>
        </pc:graphicFrameChg>
        <pc:graphicFrameChg chg="add mod">
          <ac:chgData name="JAVIER ALEJANDRO PRECIADO RODRIGUEZ" userId="99c69099-2671-48a8-960c-05a040ef0d22" providerId="ADAL" clId="{EE13D464-7EF4-4D6C-8B93-0606D5CD4877}" dt="2019-09-30T17:11:13.095" v="19" actId="12385"/>
          <ac:graphicFrameMkLst>
            <pc:docMk/>
            <pc:sldMk cId="748067722" sldId="259"/>
            <ac:graphicFrameMk id="8" creationId="{FCFDF168-9DF2-411A-A1F2-21DCC01C0CF6}"/>
          </ac:graphicFrameMkLst>
        </pc:graphicFrameChg>
        <pc:picChg chg="add">
          <ac:chgData name="JAVIER ALEJANDRO PRECIADO RODRIGUEZ" userId="99c69099-2671-48a8-960c-05a040ef0d22" providerId="ADAL" clId="{EE13D464-7EF4-4D6C-8B93-0606D5CD4877}" dt="2019-09-30T17:00:01.591" v="7"/>
          <ac:picMkLst>
            <pc:docMk/>
            <pc:sldMk cId="748067722" sldId="259"/>
            <ac:picMk id="4" creationId="{D1C7AB53-8D33-42F8-A7B1-24C8C5604CD8}"/>
          </ac:picMkLst>
        </pc:picChg>
        <pc:picChg chg="add">
          <ac:chgData name="JAVIER ALEJANDRO PRECIADO RODRIGUEZ" userId="99c69099-2671-48a8-960c-05a040ef0d22" providerId="ADAL" clId="{EE13D464-7EF4-4D6C-8B93-0606D5CD4877}" dt="2019-09-30T17:06:45.002" v="15"/>
          <ac:picMkLst>
            <pc:docMk/>
            <pc:sldMk cId="748067722" sldId="259"/>
            <ac:picMk id="6" creationId="{A7CD3364-1949-4093-B134-DDE1AFC05416}"/>
          </ac:picMkLst>
        </pc:picChg>
        <pc:picChg chg="add">
          <ac:chgData name="JAVIER ALEJANDRO PRECIADO RODRIGUEZ" userId="99c69099-2671-48a8-960c-05a040ef0d22" providerId="ADAL" clId="{EE13D464-7EF4-4D6C-8B93-0606D5CD4877}" dt="2019-09-30T17:09:36.164" v="16"/>
          <ac:picMkLst>
            <pc:docMk/>
            <pc:sldMk cId="748067722" sldId="259"/>
            <ac:picMk id="7" creationId="{BACEFA16-1C38-4264-AD76-5B440E7C039B}"/>
          </ac:picMkLst>
        </pc:picChg>
        <pc:cxnChg chg="add mod">
          <ac:chgData name="JAVIER ALEJANDRO PRECIADO RODRIGUEZ" userId="99c69099-2671-48a8-960c-05a040ef0d22" providerId="ADAL" clId="{EE13D464-7EF4-4D6C-8B93-0606D5CD4877}" dt="2019-09-30T17:10:51.551" v="18" actId="11529"/>
          <ac:cxnSpMkLst>
            <pc:docMk/>
            <pc:sldMk cId="748067722" sldId="259"/>
            <ac:cxnSpMk id="10" creationId="{1385F9E0-605D-40D8-B3F5-DFAF996DF9B4}"/>
          </ac:cxnSpMkLst>
        </pc:cxnChg>
      </pc:sldChg>
      <pc:sldChg chg="modSp add">
        <pc:chgData name="JAVIER ALEJANDRO PRECIADO RODRIGUEZ" userId="99c69099-2671-48a8-960c-05a040ef0d22" providerId="ADAL" clId="{EE13D464-7EF4-4D6C-8B93-0606D5CD4877}" dt="2019-09-30T17:11:59.694" v="21"/>
        <pc:sldMkLst>
          <pc:docMk/>
          <pc:sldMk cId="2566445455" sldId="260"/>
        </pc:sldMkLst>
        <pc:spChg chg="mod">
          <ac:chgData name="JAVIER ALEJANDRO PRECIADO RODRIGUEZ" userId="99c69099-2671-48a8-960c-05a040ef0d22" providerId="ADAL" clId="{EE13D464-7EF4-4D6C-8B93-0606D5CD4877}" dt="2019-09-30T17:11:59.694" v="21"/>
          <ac:spMkLst>
            <pc:docMk/>
            <pc:sldMk cId="2566445455" sldId="260"/>
            <ac:spMk id="3" creationId="{18EA4234-EAA0-4C10-8F87-9EFC409E6C6C}"/>
          </ac:spMkLst>
        </pc:spChg>
      </pc:sldChg>
      <pc:sldChg chg="modSp add">
        <pc:chgData name="JAVIER ALEJANDRO PRECIADO RODRIGUEZ" userId="99c69099-2671-48a8-960c-05a040ef0d22" providerId="ADAL" clId="{EE13D464-7EF4-4D6C-8B93-0606D5CD4877}" dt="2019-09-30T17:13:02.885" v="23"/>
        <pc:sldMkLst>
          <pc:docMk/>
          <pc:sldMk cId="3667737633" sldId="261"/>
        </pc:sldMkLst>
        <pc:spChg chg="mod">
          <ac:chgData name="JAVIER ALEJANDRO PRECIADO RODRIGUEZ" userId="99c69099-2671-48a8-960c-05a040ef0d22" providerId="ADAL" clId="{EE13D464-7EF4-4D6C-8B93-0606D5CD4877}" dt="2019-09-30T17:13:02.885" v="23"/>
          <ac:spMkLst>
            <pc:docMk/>
            <pc:sldMk cId="3667737633" sldId="261"/>
            <ac:spMk id="3" creationId="{1D999922-A1CD-41A1-B9A4-98875778D1CF}"/>
          </ac:spMkLst>
        </pc:spChg>
      </pc:sldChg>
      <pc:sldChg chg="addSp modSp add">
        <pc:chgData name="JAVIER ALEJANDRO PRECIADO RODRIGUEZ" userId="99c69099-2671-48a8-960c-05a040ef0d22" providerId="ADAL" clId="{EE13D464-7EF4-4D6C-8B93-0606D5CD4877}" dt="2019-09-30T17:15:03.352" v="26"/>
        <pc:sldMkLst>
          <pc:docMk/>
          <pc:sldMk cId="3920018135" sldId="262"/>
        </pc:sldMkLst>
        <pc:spChg chg="mod">
          <ac:chgData name="JAVIER ALEJANDRO PRECIADO RODRIGUEZ" userId="99c69099-2671-48a8-960c-05a040ef0d22" providerId="ADAL" clId="{EE13D464-7EF4-4D6C-8B93-0606D5CD4877}" dt="2019-09-30T17:14:22.066" v="25"/>
          <ac:spMkLst>
            <pc:docMk/>
            <pc:sldMk cId="3920018135" sldId="262"/>
            <ac:spMk id="2" creationId="{C24CFFAD-A1B1-4420-BA20-08410BB89ED0}"/>
          </ac:spMkLst>
        </pc:spChg>
        <pc:picChg chg="add">
          <ac:chgData name="JAVIER ALEJANDRO PRECIADO RODRIGUEZ" userId="99c69099-2671-48a8-960c-05a040ef0d22" providerId="ADAL" clId="{EE13D464-7EF4-4D6C-8B93-0606D5CD4877}" dt="2019-09-30T17:15:03.352" v="26"/>
          <ac:picMkLst>
            <pc:docMk/>
            <pc:sldMk cId="3920018135" sldId="262"/>
            <ac:picMk id="4" creationId="{FB227480-A001-4335-B836-A9B1B7CF401C}"/>
          </ac:picMkLst>
        </pc:picChg>
      </pc:sldChg>
      <pc:sldChg chg="modSp add">
        <pc:chgData name="JAVIER ALEJANDRO PRECIADO RODRIGUEZ" userId="99c69099-2671-48a8-960c-05a040ef0d22" providerId="ADAL" clId="{EE13D464-7EF4-4D6C-8B93-0606D5CD4877}" dt="2019-09-30T17:16:37.790" v="28"/>
        <pc:sldMkLst>
          <pc:docMk/>
          <pc:sldMk cId="3826928259" sldId="263"/>
        </pc:sldMkLst>
        <pc:spChg chg="mod">
          <ac:chgData name="JAVIER ALEJANDRO PRECIADO RODRIGUEZ" userId="99c69099-2671-48a8-960c-05a040ef0d22" providerId="ADAL" clId="{EE13D464-7EF4-4D6C-8B93-0606D5CD4877}" dt="2019-09-30T17:16:37.790" v="28"/>
          <ac:spMkLst>
            <pc:docMk/>
            <pc:sldMk cId="3826928259" sldId="263"/>
            <ac:spMk id="3" creationId="{F48C1912-3E9C-473C-AED3-FED3E4248979}"/>
          </ac:spMkLst>
        </pc:spChg>
      </pc:sldChg>
    </pc:docChg>
  </pc:docChgLst>
  <pc:docChgLst>
    <pc:chgData name="PRECIADO RODRIGUEZ, JAVIER ALEJANDRO" userId="99c69099-2671-48a8-960c-05a040ef0d22" providerId="ADAL" clId="{8578E937-974E-4E87-A457-ED6538B6D45A}"/>
    <pc:docChg chg="modSld">
      <pc:chgData name="PRECIADO RODRIGUEZ, JAVIER ALEJANDRO" userId="99c69099-2671-48a8-960c-05a040ef0d22" providerId="ADAL" clId="{8578E937-974E-4E87-A457-ED6538B6D45A}" dt="2019-10-01T02:26:57.091" v="1" actId="20577"/>
      <pc:docMkLst>
        <pc:docMk/>
      </pc:docMkLst>
      <pc:sldChg chg="modSp">
        <pc:chgData name="PRECIADO RODRIGUEZ, JAVIER ALEJANDRO" userId="99c69099-2671-48a8-960c-05a040ef0d22" providerId="ADAL" clId="{8578E937-974E-4E87-A457-ED6538B6D45A}" dt="2019-10-01T02:26:57.091" v="1" actId="20577"/>
        <pc:sldMkLst>
          <pc:docMk/>
          <pc:sldMk cId="3358498806" sldId="264"/>
        </pc:sldMkLst>
        <pc:spChg chg="mod">
          <ac:chgData name="PRECIADO RODRIGUEZ, JAVIER ALEJANDRO" userId="99c69099-2671-48a8-960c-05a040ef0d22" providerId="ADAL" clId="{8578E937-974E-4E87-A457-ED6538B6D45A}" dt="2019-10-01T02:26:57.091" v="1" actId="20577"/>
          <ac:spMkLst>
            <pc:docMk/>
            <pc:sldMk cId="3358498806" sldId="264"/>
            <ac:spMk id="3" creationId="{0D190EFA-FC89-459B-88E0-625A4DE7D69E}"/>
          </ac:spMkLst>
        </pc:spChg>
      </pc:sldChg>
    </pc:docChg>
  </pc:docChgLst>
  <pc:docChgLst>
    <pc:chgData name="JAVIER ALEJANDRO PRECIADO RODRIGUEZ" userId="99c69099-2671-48a8-960c-05a040ef0d22" providerId="ADAL" clId="{E510B84D-82D5-4E67-BFC7-5452947271DF}"/>
    <pc:docChg chg="addSld modSld">
      <pc:chgData name="JAVIER ALEJANDRO PRECIADO RODRIGUEZ" userId="99c69099-2671-48a8-960c-05a040ef0d22" providerId="ADAL" clId="{E510B84D-82D5-4E67-BFC7-5452947271DF}" dt="2019-09-30T14:32:48.103" v="0"/>
      <pc:docMkLst>
        <pc:docMk/>
      </pc:docMkLst>
      <pc:sldChg chg="add">
        <pc:chgData name="JAVIER ALEJANDRO PRECIADO RODRIGUEZ" userId="99c69099-2671-48a8-960c-05a040ef0d22" providerId="ADAL" clId="{E510B84D-82D5-4E67-BFC7-5452947271DF}" dt="2019-09-30T14:32:48.103" v="0"/>
        <pc:sldMkLst>
          <pc:docMk/>
          <pc:sldMk cId="1277014554" sldId="256"/>
        </pc:sldMkLst>
      </pc:sldChg>
    </pc:docChg>
  </pc:docChgLst>
  <pc:docChgLst>
    <pc:chgData userId="c0f6b87b69e675a4" providerId="LiveId" clId="{ED7E7AD0-DC7A-4346-AA1C-AC09144653EA}"/>
    <pc:docChg chg="addSld modSld">
      <pc:chgData name="" userId="c0f6b87b69e675a4" providerId="LiveId" clId="{ED7E7AD0-DC7A-4346-AA1C-AC09144653EA}" dt="2019-10-01T02:08:19.136" v="3"/>
      <pc:docMkLst>
        <pc:docMk/>
      </pc:docMkLst>
      <pc:sldChg chg="addSp">
        <pc:chgData name="" userId="c0f6b87b69e675a4" providerId="LiveId" clId="{ED7E7AD0-DC7A-4346-AA1C-AC09144653EA}" dt="2019-10-01T02:08:19.136" v="3"/>
        <pc:sldMkLst>
          <pc:docMk/>
          <pc:sldMk cId="3525617992" sldId="257"/>
        </pc:sldMkLst>
        <pc:spChg chg="add">
          <ac:chgData name="" userId="c0f6b87b69e675a4" providerId="LiveId" clId="{ED7E7AD0-DC7A-4346-AA1C-AC09144653EA}" dt="2019-10-01T02:08:19.136" v="3"/>
          <ac:spMkLst>
            <pc:docMk/>
            <pc:sldMk cId="3525617992" sldId="257"/>
            <ac:spMk id="4" creationId="{A717D533-FEC7-4908-8A08-57CF9FBDEB2A}"/>
          </ac:spMkLst>
        </pc:spChg>
      </pc:sldChg>
      <pc:sldChg chg="modSp add">
        <pc:chgData name="" userId="c0f6b87b69e675a4" providerId="LiveId" clId="{ED7E7AD0-DC7A-4346-AA1C-AC09144653EA}" dt="2019-10-01T02:07:38.779" v="2"/>
        <pc:sldMkLst>
          <pc:docMk/>
          <pc:sldMk cId="3358498806" sldId="264"/>
        </pc:sldMkLst>
        <pc:spChg chg="mod">
          <ac:chgData name="" userId="c0f6b87b69e675a4" providerId="LiveId" clId="{ED7E7AD0-DC7A-4346-AA1C-AC09144653EA}" dt="2019-10-01T02:07:38.779" v="2"/>
          <ac:spMkLst>
            <pc:docMk/>
            <pc:sldMk cId="3358498806" sldId="264"/>
            <ac:spMk id="2" creationId="{6AF984F7-EE68-4E25-B2F9-8EB1DB473869}"/>
          </ac:spMkLst>
        </pc:spChg>
        <pc:spChg chg="mod">
          <ac:chgData name="" userId="c0f6b87b69e675a4" providerId="LiveId" clId="{ED7E7AD0-DC7A-4346-AA1C-AC09144653EA}" dt="2019-10-01T02:07:30.475" v="1"/>
          <ac:spMkLst>
            <pc:docMk/>
            <pc:sldMk cId="3358498806" sldId="264"/>
            <ac:spMk id="3" creationId="{0D190EFA-FC89-459B-88E0-625A4DE7D6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0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89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4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7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42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4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8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8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72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4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FC972C-A864-4DD8-BBF1-6BDB292035B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11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C972C-A864-4DD8-BBF1-6BDB292035B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2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522E6-2A2E-4CBE-A97D-E5C77F4D1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5400" dirty="0"/>
              <a:t>Proyecto de modulo 1: Fabricación de comida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58D471-2303-4A65-9BEC-CCEF789A7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Integrantes:</a:t>
            </a:r>
          </a:p>
          <a:p>
            <a:r>
              <a:rPr lang="es-MX" dirty="0"/>
              <a:t>Javier Preciado</a:t>
            </a:r>
          </a:p>
          <a:p>
            <a:r>
              <a:rPr lang="es-MX" dirty="0"/>
              <a:t>Erick Mendoza</a:t>
            </a:r>
          </a:p>
        </p:txBody>
      </p:sp>
    </p:spTree>
    <p:extLst>
      <p:ext uri="{BB962C8B-B14F-4D97-AF65-F5344CB8AC3E}">
        <p14:creationId xmlns:p14="http://schemas.microsoft.com/office/powerpoint/2010/main" val="127701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BDEE52-F376-4558-B8EF-7C749FF4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/>
              <a:t>En este proyecto analizaremos la fabricación de alimentos vegetales y no vegetales, en los primeros 6 meses del año, en donde utilizaremos las herramientas GitHub, </a:t>
            </a:r>
            <a:r>
              <a:rPr lang="es-MX" dirty="0" err="1"/>
              <a:t>Jupyter</a:t>
            </a:r>
            <a:r>
              <a:rPr lang="es-MX" dirty="0"/>
              <a:t>, </a:t>
            </a:r>
            <a:r>
              <a:rPr lang="es-MX" dirty="0" err="1"/>
              <a:t>GitKraken</a:t>
            </a:r>
            <a:r>
              <a:rPr lang="es-MX" dirty="0"/>
              <a:t>, y PowerPoint, para la realización del mismo.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b="1" dirty="0"/>
              <a:t>Objetivos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Generales: </a:t>
            </a:r>
          </a:p>
          <a:p>
            <a:r>
              <a:rPr lang="es-MX" dirty="0"/>
              <a:t>Analizar los datos de fabricación de alimentos</a:t>
            </a:r>
          </a:p>
          <a:p>
            <a:r>
              <a:rPr lang="es-MX" dirty="0"/>
              <a:t>Realizar estadísticos sobre los datos generados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Específicos: </a:t>
            </a:r>
          </a:p>
          <a:p>
            <a:r>
              <a:rPr lang="es-MX" dirty="0"/>
              <a:t>Definir variables</a:t>
            </a:r>
          </a:p>
          <a:p>
            <a:r>
              <a:rPr lang="es-MX" dirty="0"/>
              <a:t>Definir función objetivo</a:t>
            </a:r>
          </a:p>
          <a:p>
            <a:r>
              <a:rPr lang="es-MX" dirty="0"/>
              <a:t>Definir variables</a:t>
            </a:r>
          </a:p>
          <a:p>
            <a:r>
              <a:rPr lang="es-MX" dirty="0"/>
              <a:t>Maximizar la producción de las dos variables (alimentos vegetales, y no vegetales)</a:t>
            </a:r>
          </a:p>
          <a:p>
            <a:r>
              <a:rPr lang="es-MX" dirty="0"/>
              <a:t>Realizar una gráfica comparando las dos variables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717D533-FEC7-4908-8A08-57CF9FBD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s-MX" dirty="0" err="1"/>
              <a:t>Descripcion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561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ACD8F-5820-4381-8DAB-9059DD04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DE1F9-B61E-416E-AE85-6A665329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s-MX" dirty="0"/>
              <a:t>Cada aceite (Vegetal y no vegetal) se debe de comprar al inicio del mes de Enero para su entrega inmediata.</a:t>
            </a:r>
          </a:p>
          <a:p>
            <a:r>
              <a:rPr lang="es-MX" dirty="0"/>
              <a:t>Lista de precio por tonelada en el mes de Enero: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Por lo tanto, la función a maximizar es: </a:t>
            </a:r>
          </a:p>
          <a:p>
            <a:pPr marL="0" indent="0">
              <a:buNone/>
            </a:pPr>
            <a:r>
              <a:rPr lang="es-MX" dirty="0"/>
              <a:t>MAX: </a:t>
            </a:r>
            <a:r>
              <a:rPr lang="fr-FR" dirty="0"/>
              <a:t>110x1 + 120x2 + 130x3 + 110x4 + 115x5</a:t>
            </a:r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BC9A48E-8063-4319-B22C-05F2DB1FD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87189"/>
              </p:ext>
            </p:extLst>
          </p:nvPr>
        </p:nvGraphicFramePr>
        <p:xfrm>
          <a:off x="1783425" y="3638037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170529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52250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37644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46221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76593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918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OIL3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8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21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629FC-5BF2-4D20-985D-2BDE7C28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Continuación…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89509-C635-408E-951C-B476A2A2C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600" dirty="0"/>
              <a:t>Los alimentos fabricados con Aceites Vegetales y Aceites No Vegetales requieren diferentes líneas de producción para refinarse. En cualquier mes no es posible refinar más de 200 toneladas de Aceites Vegetales y más de 250 toneladas de Aceites No Vegetales. Hay una restricción de su dureza, su valor deberá encontrarse entre 3 y 6. Al final debemos asegurarnos que el peso del producto final sea igual </a:t>
            </a:r>
            <a:r>
              <a:rPr lang="es-MX" sz="1600"/>
              <a:t>al peso de </a:t>
            </a:r>
            <a:r>
              <a:rPr lang="es-MX" sz="1600" dirty="0"/>
              <a:t>los ingredientes del producto.</a:t>
            </a:r>
          </a:p>
          <a:p>
            <a:r>
              <a:rPr lang="es-MX" sz="1600" dirty="0"/>
              <a:t>Datos de dureza dados por el problema:</a:t>
            </a:r>
          </a:p>
          <a:p>
            <a:r>
              <a:rPr lang="es-MX" sz="1600" dirty="0"/>
              <a:t>Debido al texto anterior,  sugerimos las siguientes restricciones: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CD3364-1949-4093-B134-DDE1AFC0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21" y="4403244"/>
            <a:ext cx="2838450" cy="1143000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CFDF168-9DF2-411A-A1F2-21DCC01C0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93305"/>
              </p:ext>
            </p:extLst>
          </p:nvPr>
        </p:nvGraphicFramePr>
        <p:xfrm>
          <a:off x="9526908" y="3556583"/>
          <a:ext cx="1527946" cy="1869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973">
                  <a:extLst>
                    <a:ext uri="{9D8B030D-6E8A-4147-A177-3AD203B41FA5}">
                      <a16:colId xmlns:a16="http://schemas.microsoft.com/office/drawing/2014/main" val="3717519052"/>
                    </a:ext>
                  </a:extLst>
                </a:gridCol>
                <a:gridCol w="763973">
                  <a:extLst>
                    <a:ext uri="{9D8B030D-6E8A-4147-A177-3AD203B41FA5}">
                      <a16:colId xmlns:a16="http://schemas.microsoft.com/office/drawing/2014/main" val="3447429820"/>
                    </a:ext>
                  </a:extLst>
                </a:gridCol>
              </a:tblGrid>
              <a:tr h="406185">
                <a:tc>
                  <a:txBody>
                    <a:bodyPr/>
                    <a:lstStyle/>
                    <a:p>
                      <a:r>
                        <a:rPr lang="es-MX" dirty="0"/>
                        <a:t>VEG1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63014"/>
                  </a:ext>
                </a:extLst>
              </a:tr>
              <a:tr h="294351">
                <a:tc>
                  <a:txBody>
                    <a:bodyPr/>
                    <a:lstStyle/>
                    <a:p>
                      <a:r>
                        <a:rPr lang="es-MX" dirty="0"/>
                        <a:t>VEG2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91331"/>
                  </a:ext>
                </a:extLst>
              </a:tr>
              <a:tr h="294351">
                <a:tc>
                  <a:txBody>
                    <a:bodyPr/>
                    <a:lstStyle/>
                    <a:p>
                      <a:r>
                        <a:rPr lang="es-MX" dirty="0"/>
                        <a:t>OIL1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97463"/>
                  </a:ext>
                </a:extLst>
              </a:tr>
              <a:tr h="294351">
                <a:tc>
                  <a:txBody>
                    <a:bodyPr/>
                    <a:lstStyle/>
                    <a:p>
                      <a:r>
                        <a:rPr lang="es-MX" dirty="0"/>
                        <a:t>OIL2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30338"/>
                  </a:ext>
                </a:extLst>
              </a:tr>
              <a:tr h="294351">
                <a:tc>
                  <a:txBody>
                    <a:bodyPr/>
                    <a:lstStyle/>
                    <a:p>
                      <a:r>
                        <a:rPr lang="es-MX" dirty="0"/>
                        <a:t>OIL3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7510"/>
                  </a:ext>
                </a:extLst>
              </a:tr>
            </a:tbl>
          </a:graphicData>
        </a:graphic>
      </p:graphicFrame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385F9E0-605D-40D8-B3F5-DFAF996DF9B4}"/>
              </a:ext>
            </a:extLst>
          </p:cNvPr>
          <p:cNvCxnSpPr>
            <a:cxnSpLocks/>
          </p:cNvCxnSpPr>
          <p:nvPr/>
        </p:nvCxnSpPr>
        <p:spPr>
          <a:xfrm>
            <a:off x="5246703" y="3799643"/>
            <a:ext cx="4119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6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1F9AB-810F-48D1-A89D-67D7EC22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A4234-EAA0-4C10-8F87-9EFC409E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s-MX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Importamos </a:t>
            </a:r>
            <a:r>
              <a:rPr lang="es-MX" dirty="0" err="1"/>
              <a:t>numpy</a:t>
            </a:r>
            <a:r>
              <a:rPr lang="es-MX" dirty="0"/>
              <a:t>, </a:t>
            </a:r>
            <a:r>
              <a:rPr lang="es-MX" dirty="0" err="1"/>
              <a:t>scipy</a:t>
            </a:r>
            <a:r>
              <a:rPr lang="es-MX" dirty="0"/>
              <a:t>, y </a:t>
            </a:r>
            <a:r>
              <a:rPr lang="es-MX" dirty="0" err="1"/>
              <a:t>matplotlib</a:t>
            </a:r>
            <a:r>
              <a:rPr lang="es-MX" dirty="0"/>
              <a:t> para poder resolver el </a:t>
            </a:r>
            <a:r>
              <a:rPr lang="es-MX" dirty="0" err="1"/>
              <a:t>probelam</a:t>
            </a:r>
            <a:r>
              <a:rPr lang="es-MX" dirty="0"/>
              <a:t> con Python.</a:t>
            </a:r>
          </a:p>
          <a:p>
            <a:r>
              <a:rPr lang="es-MX" sz="1400" i="1" dirty="0" err="1"/>
              <a:t>import</a:t>
            </a:r>
            <a:r>
              <a:rPr lang="es-MX" sz="1400" i="1" dirty="0"/>
              <a:t> </a:t>
            </a:r>
            <a:r>
              <a:rPr lang="es-MX" sz="1400" i="1" dirty="0" err="1"/>
              <a:t>numpy</a:t>
            </a:r>
            <a:r>
              <a:rPr lang="es-MX" sz="1400" i="1" dirty="0"/>
              <a:t> as </a:t>
            </a:r>
            <a:r>
              <a:rPr lang="es-MX" sz="1400" i="1" dirty="0" err="1"/>
              <a:t>np</a:t>
            </a:r>
            <a:endParaRPr lang="es-MX" sz="1400" i="1" dirty="0"/>
          </a:p>
          <a:p>
            <a:r>
              <a:rPr lang="es-MX" sz="1400" i="1" dirty="0" err="1"/>
              <a:t>import</a:t>
            </a:r>
            <a:r>
              <a:rPr lang="es-MX" sz="1400" i="1" dirty="0"/>
              <a:t> </a:t>
            </a:r>
            <a:r>
              <a:rPr lang="es-MX" sz="1400" i="1" dirty="0" err="1"/>
              <a:t>scipy.optimize</a:t>
            </a:r>
            <a:r>
              <a:rPr lang="es-MX" sz="1400" i="1" dirty="0"/>
              <a:t> as </a:t>
            </a:r>
            <a:r>
              <a:rPr lang="es-MX" sz="1400" i="1" dirty="0" err="1"/>
              <a:t>opt</a:t>
            </a:r>
            <a:endParaRPr lang="es-MX" sz="1400" i="1" dirty="0"/>
          </a:p>
          <a:p>
            <a:r>
              <a:rPr lang="es-MX" sz="1400" i="1" dirty="0" err="1"/>
              <a:t>import</a:t>
            </a:r>
            <a:r>
              <a:rPr lang="es-MX" sz="1400" i="1" dirty="0"/>
              <a:t> </a:t>
            </a:r>
            <a:r>
              <a:rPr lang="es-MX" sz="1400" i="1" dirty="0" err="1"/>
              <a:t>matplotlib.pyplot</a:t>
            </a:r>
            <a:r>
              <a:rPr lang="es-MX" sz="1400" i="1" dirty="0"/>
              <a:t> as </a:t>
            </a:r>
            <a:r>
              <a:rPr lang="es-MX" sz="1400" i="1" dirty="0" err="1"/>
              <a:t>plt</a:t>
            </a:r>
            <a:endParaRPr lang="es-MX" sz="1400" i="1" dirty="0"/>
          </a:p>
          <a:p>
            <a:r>
              <a:rPr lang="es-MX" sz="1400" i="1" dirty="0"/>
              <a:t>%</a:t>
            </a:r>
            <a:r>
              <a:rPr lang="es-MX" sz="1400" i="1" dirty="0" err="1"/>
              <a:t>matplotlib</a:t>
            </a:r>
            <a:r>
              <a:rPr lang="es-MX" sz="1400" i="1" dirty="0"/>
              <a:t> </a:t>
            </a:r>
            <a:r>
              <a:rPr lang="es-MX" sz="1400" i="1" dirty="0" err="1"/>
              <a:t>inline</a:t>
            </a:r>
            <a:endParaRPr lang="es-MX" sz="1400" i="1" dirty="0"/>
          </a:p>
        </p:txBody>
      </p:sp>
    </p:spTree>
    <p:extLst>
      <p:ext uri="{BB962C8B-B14F-4D97-AF65-F5344CB8AC3E}">
        <p14:creationId xmlns:p14="http://schemas.microsoft.com/office/powerpoint/2010/main" val="256644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A726C-C990-4F15-BA43-51BF64B1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Continuación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99922-A1CD-41A1-B9A4-98875778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MX" sz="1800" dirty="0"/>
              <a:t>Se planteo la función de costo o objetivo, así como las matrices tanto de desigualdades como de igualdad.</a:t>
            </a:r>
          </a:p>
          <a:p>
            <a:r>
              <a:rPr lang="es-MX" sz="1400" i="1" dirty="0"/>
              <a:t>c = -</a:t>
            </a:r>
            <a:r>
              <a:rPr lang="es-MX" sz="1400" i="1" dirty="0" err="1"/>
              <a:t>np.array</a:t>
            </a:r>
            <a:r>
              <a:rPr lang="es-MX" sz="1400" i="1" dirty="0"/>
              <a:t>([100,120,130,110,115])</a:t>
            </a:r>
          </a:p>
          <a:p>
            <a:r>
              <a:rPr lang="es-MX" sz="1400" i="1" dirty="0" err="1"/>
              <a:t>A_ub</a:t>
            </a:r>
            <a:r>
              <a:rPr lang="es-MX" sz="1400" i="1" dirty="0"/>
              <a:t> = </a:t>
            </a:r>
            <a:r>
              <a:rPr lang="es-MX" sz="1400" i="1" dirty="0" err="1"/>
              <a:t>np.array</a:t>
            </a:r>
            <a:r>
              <a:rPr lang="es-MX" sz="1400" i="1" dirty="0"/>
              <a:t>([[1,1,0,0,0],[0,0,1,1,1],[8.8,6.1,2,4.2,5],[-8.8,-6.1,-2,-4.2,-5]])</a:t>
            </a:r>
          </a:p>
          <a:p>
            <a:r>
              <a:rPr lang="es-MX" sz="1400" i="1" dirty="0" err="1"/>
              <a:t>b_ub</a:t>
            </a:r>
            <a:r>
              <a:rPr lang="es-MX" sz="1400" i="1" dirty="0"/>
              <a:t> = </a:t>
            </a:r>
            <a:r>
              <a:rPr lang="es-MX" sz="1400" i="1" dirty="0" err="1"/>
              <a:t>np.array</a:t>
            </a:r>
            <a:r>
              <a:rPr lang="es-MX" sz="1400" i="1" dirty="0"/>
              <a:t>([200,250,6,-3,])</a:t>
            </a:r>
          </a:p>
          <a:p>
            <a:r>
              <a:rPr lang="es-MX" sz="1400" i="1" dirty="0" err="1"/>
              <a:t>A_eq</a:t>
            </a:r>
            <a:r>
              <a:rPr lang="es-MX" sz="1400" i="1" dirty="0"/>
              <a:t> = </a:t>
            </a:r>
            <a:r>
              <a:rPr lang="es-MX" sz="1400" i="1" dirty="0" err="1"/>
              <a:t>np.array</a:t>
            </a:r>
            <a:r>
              <a:rPr lang="es-MX" sz="1400" i="1" dirty="0"/>
              <a:t>([[1,1,1,1,1]])</a:t>
            </a:r>
          </a:p>
          <a:p>
            <a:r>
              <a:rPr lang="es-MX" sz="1400" i="1" dirty="0" err="1"/>
              <a:t>b_eq</a:t>
            </a:r>
            <a:r>
              <a:rPr lang="es-MX" sz="1400" i="1" dirty="0"/>
              <a:t> = </a:t>
            </a:r>
            <a:r>
              <a:rPr lang="es-MX" sz="1400" i="1" dirty="0" err="1"/>
              <a:t>np.array</a:t>
            </a:r>
            <a:r>
              <a:rPr lang="es-MX" sz="1400" i="1" dirty="0"/>
              <a:t>([1])</a:t>
            </a:r>
          </a:p>
        </p:txBody>
      </p:sp>
    </p:spTree>
    <p:extLst>
      <p:ext uri="{BB962C8B-B14F-4D97-AF65-F5344CB8AC3E}">
        <p14:creationId xmlns:p14="http://schemas.microsoft.com/office/powerpoint/2010/main" val="36677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CFFAD-A1B1-4420-BA20-08410BB8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Continuación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E6E6A-6063-4263-A0E6-5E1F69FD3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Utilizamos la herramienta </a:t>
            </a:r>
            <a:r>
              <a:rPr lang="es-MX" dirty="0" err="1"/>
              <a:t>linprog</a:t>
            </a:r>
            <a:r>
              <a:rPr lang="es-MX" dirty="0"/>
              <a:t> para obtener los siguientes resultados: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227480-A001-4335-B836-A9B1B7CF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24" y="2805112"/>
            <a:ext cx="57531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1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F27A0-16B7-4E37-A9C8-C02CC054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C1912-3E9C-473C-AED3-FED3E424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Pensamos que el algoritmo no es una respuesta optima ya que nos indica el resultado que solo se tendrían que fabricar .243 de VEG2 y .756 de OIL1, mientras que dejaríamos de utilizar los otros componentes que también son necesarios para la fabricación de los alimentos.</a:t>
            </a:r>
          </a:p>
          <a:p>
            <a:endParaRPr lang="es-MX" dirty="0"/>
          </a:p>
          <a:p>
            <a:r>
              <a:rPr lang="es-MX" dirty="0"/>
              <a:t>Fabricando alimentos con los siguientes componentes.243 de VEG2 y .756 de OIL1, tendríamos una ganancia de 127.56($/ton).</a:t>
            </a:r>
          </a:p>
        </p:txBody>
      </p:sp>
    </p:spTree>
    <p:extLst>
      <p:ext uri="{BB962C8B-B14F-4D97-AF65-F5344CB8AC3E}">
        <p14:creationId xmlns:p14="http://schemas.microsoft.com/office/powerpoint/2010/main" val="382692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984F7-EE68-4E25-B2F9-8EB1DB4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190EFA-FC89-459B-88E0-625A4DE7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Fabricación de alimentos con aceites No Vegetales es más del doble que los Vegetales, esto nos dice que la mayor ganancias proviene del OIL por la función objetivo; lo que concluimos con esto es que la demanda del OIL debe de irse igualado a la del aceite Vegetal para tener un consumo de alimentos más sano.</a:t>
            </a:r>
          </a:p>
          <a:p>
            <a:endParaRPr lang="es-MX" dirty="0"/>
          </a:p>
          <a:p>
            <a:r>
              <a:rPr lang="es-MX"/>
              <a:t>Las </a:t>
            </a:r>
            <a:r>
              <a:rPr lang="es-MX" dirty="0"/>
              <a:t>ganancias máximas durante los primeros 6 meses del año no son tan buenas.</a:t>
            </a:r>
          </a:p>
        </p:txBody>
      </p:sp>
    </p:spTree>
    <p:extLst>
      <p:ext uri="{BB962C8B-B14F-4D97-AF65-F5344CB8AC3E}">
        <p14:creationId xmlns:p14="http://schemas.microsoft.com/office/powerpoint/2010/main" val="335849880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</TotalTime>
  <Words>566</Words>
  <Application>Microsoft Office PowerPoint</Application>
  <PresentationFormat>Panorámica</PresentationFormat>
  <Paragraphs>75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Gill Sans MT</vt:lpstr>
      <vt:lpstr>Wingdings</vt:lpstr>
      <vt:lpstr>Galería</vt:lpstr>
      <vt:lpstr>Proyecto de modulo 1: Fabricación de comida</vt:lpstr>
      <vt:lpstr>Descripcion</vt:lpstr>
      <vt:lpstr>Modelo</vt:lpstr>
      <vt:lpstr>Continuación…</vt:lpstr>
      <vt:lpstr>código</vt:lpstr>
      <vt:lpstr>Continuación código</vt:lpstr>
      <vt:lpstr>Continuación código</vt:lpstr>
      <vt:lpstr>Conclusiones resultados</vt:lpstr>
      <vt:lpstr>Conclusiones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PRECIADO RODRIGUEZ, JAVIER ALEJANDRO</dc:creator>
  <cp:lastModifiedBy>PRECIADO RODRIGUEZ, JAVIER ALEJANDRO</cp:lastModifiedBy>
  <cp:revision>3</cp:revision>
  <dcterms:created xsi:type="dcterms:W3CDTF">2019-09-30T14:32:43Z</dcterms:created>
  <dcterms:modified xsi:type="dcterms:W3CDTF">2019-10-01T13:56:54Z</dcterms:modified>
</cp:coreProperties>
</file>