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ALEJANDRO PRECIADO RODRIGUEZ" userId="99c69099-2671-48a8-960c-05a040ef0d22" providerId="ADAL" clId="{E510B84D-82D5-4E67-BFC7-5452947271DF}"/>
    <pc:docChg chg="addSld modSld">
      <pc:chgData name="JAVIER ALEJANDRO PRECIADO RODRIGUEZ" userId="99c69099-2671-48a8-960c-05a040ef0d22" providerId="ADAL" clId="{E510B84D-82D5-4E67-BFC7-5452947271DF}" dt="2019-09-30T14:32:48.103" v="0"/>
      <pc:docMkLst>
        <pc:docMk/>
      </pc:docMkLst>
      <pc:sldChg chg="add">
        <pc:chgData name="JAVIER ALEJANDRO PRECIADO RODRIGUEZ" userId="99c69099-2671-48a8-960c-05a040ef0d22" providerId="ADAL" clId="{E510B84D-82D5-4E67-BFC7-5452947271DF}" dt="2019-09-30T14:32:48.103" v="0"/>
        <pc:sldMkLst>
          <pc:docMk/>
          <pc:sldMk cId="127701455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1D079-ECA5-43B2-843A-AE40D42E4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2165B8-80B6-4E6E-A613-39439948F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895F6-0F68-4A79-B37D-625E04D7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C9956-4FB6-41C3-9934-ABE50150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CAA9A-D3EE-4C77-9542-BB8878B0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39A00-B7D5-47F2-BBB9-EDEEDEF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3CC4FD-B16F-473A-9109-B0CBDF944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8EC61-3893-4714-A320-3035656E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92896-3795-42DA-A2E3-FA2EFA27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DBEED-8FB6-47DB-BC93-CFA47DE5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82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73CA06-39E7-491A-896F-79D261673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2E4A67-7259-446B-86EC-FA6C9FE5A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EC7F24-E9F5-4EBB-B010-FC25544F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088EA-03F0-46B3-8B51-71DD315B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E7EC06-26D6-46F6-AC73-8C254AB2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8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038E1-C30E-45C0-A185-FCF3BEAC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32F2B-DBF6-4DFF-B64B-09E6A6C7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EA7A94-BD8D-48D2-99D3-994E1D04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438E5-734C-4C0D-A94F-4BCED227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1A592-43D9-433C-AF6F-72060198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83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B49B0-CC23-4DB1-AF1D-33844EC2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0F13A-5D51-4E90-A4B2-1E63E694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167AD-976A-4CA9-924A-EFC063D9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C754C-14C0-4AE2-A4CA-7A11F78E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909518-26B2-46C7-8923-7D64F2D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1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EB36B-23F6-4ED6-83DA-FB9C369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DAF2E-D51D-4A8B-B792-4C839647C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0410BD-CB2F-4940-9F0B-3A63A32A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FB7E3A-5ED3-4CAF-8008-9D860659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3E38B4-A7BC-44CF-A4B9-D269B810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CD883-CB90-4149-82EC-D25D7B1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842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B2C9A-AD4E-414A-B8DF-F12CADFB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EB6EE-98E6-4E25-8112-9E18E125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237CCE-BE79-4EB8-A825-8D4BC446F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B91D7D-ECC5-49FD-B9EE-CBD8EFB0D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3F0C32-AD82-4933-9605-6CB2421F2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91B892-F660-4980-8831-8A0AFE4B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C8C6CA-E04E-4B49-B4D4-0BD652F0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5CAB5B-C30E-468F-8773-B89A3CB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2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98894-EC7D-496C-AF72-72AB40CC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E850BA-1AEF-455D-8499-816CE901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B27317-1671-49C4-A8B2-E6226CEB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84616-8872-4A80-A3DF-ED2CDE04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67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CD0D19-E40C-4A17-AA27-20C18B9F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2CA6B6-A9ED-4422-9D8B-EA8029CE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F4BA3-7616-41E2-B5A5-489E6E26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531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88C90-EB5A-48CC-B090-99B939C8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50076-95B6-4CF4-95E9-4217BBA5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F27346-0A5B-4CCA-BE04-37CC528A2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1BA34E-2A5C-4B6C-942E-2B925E30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4605E7-1CE5-453F-9879-EA768E0D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08C01-D6ED-4269-92A3-D1C950B4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77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D45DC-1A68-430B-A559-24C134BC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073AE2-E7A8-4DD0-BCD7-F276EB7E0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FBF426-0B36-462D-897F-378E33AAD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A8F982-9CE4-4A62-9AEC-DF16791F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4B5250-7300-4AF7-8EA9-C017D8B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72B206-D80D-425E-9BAB-78F51324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81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DF8994-9D3B-4DD8-8736-62E6ACC3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71CCD-F4C6-4BB8-BE1B-3109D6207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0BE60-443B-466E-A2AF-FED2EA46F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972C-A864-4DD8-BBF1-6BDB292035BC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E9BDC-FD96-4DEE-8230-F01470ADF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B94AF-A832-417C-BF92-B9A5A229F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5C12A-C80D-4574-8E54-7C4C00A54EE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2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522E6-2A2E-4CBE-A97D-E5C77F4D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8D471-2303-4A65-9BEC-CCEF789A7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7014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PRECIADO RODRIGUEZ, JAVIER ALEJANDRO</dc:creator>
  <cp:lastModifiedBy>PRECIADO RODRIGUEZ, JAVIER ALEJANDRO</cp:lastModifiedBy>
  <cp:revision>1</cp:revision>
  <dcterms:created xsi:type="dcterms:W3CDTF">2019-09-30T14:32:43Z</dcterms:created>
  <dcterms:modified xsi:type="dcterms:W3CDTF">2019-09-30T14:32:53Z</dcterms:modified>
</cp:coreProperties>
</file>