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6C0F6-71BF-4ABD-A118-3F1DF37677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87D9D4-EB7D-47F9-AE39-5EE6F0C65D5E}">
      <dgm:prSet/>
      <dgm:spPr/>
      <dgm:t>
        <a:bodyPr/>
        <a:lstStyle/>
        <a:p>
          <a:r>
            <a:rPr lang="es-MX"/>
            <a:t>Objetivos (Generales y Específicos)</a:t>
          </a:r>
          <a:endParaRPr lang="en-US"/>
        </a:p>
      </dgm:t>
    </dgm:pt>
    <dgm:pt modelId="{05C01558-7737-4D0C-A68A-56A5C8CD5BC7}" type="parTrans" cxnId="{7D6D78D0-B10B-45DB-AA8C-10F586F157FB}">
      <dgm:prSet/>
      <dgm:spPr/>
      <dgm:t>
        <a:bodyPr/>
        <a:lstStyle/>
        <a:p>
          <a:endParaRPr lang="en-US"/>
        </a:p>
      </dgm:t>
    </dgm:pt>
    <dgm:pt modelId="{123B1D52-F5E2-466B-873F-04C2FC37691A}" type="sibTrans" cxnId="{7D6D78D0-B10B-45DB-AA8C-10F586F157FB}">
      <dgm:prSet/>
      <dgm:spPr/>
      <dgm:t>
        <a:bodyPr/>
        <a:lstStyle/>
        <a:p>
          <a:endParaRPr lang="en-US"/>
        </a:p>
      </dgm:t>
    </dgm:pt>
    <dgm:pt modelId="{573EFD9B-5D92-4E09-910F-D082D49C9022}">
      <dgm:prSet/>
      <dgm:spPr/>
      <dgm:t>
        <a:bodyPr/>
        <a:lstStyle/>
        <a:p>
          <a:r>
            <a:rPr lang="es-MX"/>
            <a:t>Modelo del problema</a:t>
          </a:r>
          <a:endParaRPr lang="en-US"/>
        </a:p>
      </dgm:t>
    </dgm:pt>
    <dgm:pt modelId="{8989817F-E638-48B5-9FE9-3D84195A1B8F}" type="parTrans" cxnId="{17E3A471-5A81-4F1B-B809-822B23CAF57E}">
      <dgm:prSet/>
      <dgm:spPr/>
      <dgm:t>
        <a:bodyPr/>
        <a:lstStyle/>
        <a:p>
          <a:endParaRPr lang="en-US"/>
        </a:p>
      </dgm:t>
    </dgm:pt>
    <dgm:pt modelId="{7752F2BE-2C44-462F-A88A-D9A582AFBF26}" type="sibTrans" cxnId="{17E3A471-5A81-4F1B-B809-822B23CAF57E}">
      <dgm:prSet/>
      <dgm:spPr/>
      <dgm:t>
        <a:bodyPr/>
        <a:lstStyle/>
        <a:p>
          <a:endParaRPr lang="en-US"/>
        </a:p>
      </dgm:t>
    </dgm:pt>
    <dgm:pt modelId="{9F7AF98C-3D42-4452-8DCB-498E491CC60E}">
      <dgm:prSet/>
      <dgm:spPr/>
      <dgm:t>
        <a:bodyPr/>
        <a:lstStyle/>
        <a:p>
          <a:r>
            <a:rPr lang="es-MX"/>
            <a:t>Simulaciones</a:t>
          </a:r>
          <a:endParaRPr lang="en-US"/>
        </a:p>
      </dgm:t>
    </dgm:pt>
    <dgm:pt modelId="{2F6C4982-F052-4BE0-9FEC-ADA1AF7FBF75}" type="parTrans" cxnId="{B3EFC862-63F3-416E-B6A0-CAF7F5490F7C}">
      <dgm:prSet/>
      <dgm:spPr/>
      <dgm:t>
        <a:bodyPr/>
        <a:lstStyle/>
        <a:p>
          <a:endParaRPr lang="en-US"/>
        </a:p>
      </dgm:t>
    </dgm:pt>
    <dgm:pt modelId="{CCBC06AB-9E88-44E0-AA95-3016B5B1AC79}" type="sibTrans" cxnId="{B3EFC862-63F3-416E-B6A0-CAF7F5490F7C}">
      <dgm:prSet/>
      <dgm:spPr/>
      <dgm:t>
        <a:bodyPr/>
        <a:lstStyle/>
        <a:p>
          <a:endParaRPr lang="en-US"/>
        </a:p>
      </dgm:t>
    </dgm:pt>
    <dgm:pt modelId="{D049EB65-F00C-410D-937E-FA0CE48ACE69}">
      <dgm:prSet/>
      <dgm:spPr/>
      <dgm:t>
        <a:bodyPr/>
        <a:lstStyle/>
        <a:p>
          <a:r>
            <a:rPr lang="es-MX"/>
            <a:t>Visualización de resultados de simulación</a:t>
          </a:r>
          <a:endParaRPr lang="en-US"/>
        </a:p>
      </dgm:t>
    </dgm:pt>
    <dgm:pt modelId="{CDDBCDB6-E1D6-45CD-BA66-FFA2087CE64F}" type="parTrans" cxnId="{35C33202-E016-4320-97A5-55A4FD8D7347}">
      <dgm:prSet/>
      <dgm:spPr/>
      <dgm:t>
        <a:bodyPr/>
        <a:lstStyle/>
        <a:p>
          <a:endParaRPr lang="en-US"/>
        </a:p>
      </dgm:t>
    </dgm:pt>
    <dgm:pt modelId="{5035D21F-EE47-4178-8B78-018870EF55A3}" type="sibTrans" cxnId="{35C33202-E016-4320-97A5-55A4FD8D7347}">
      <dgm:prSet/>
      <dgm:spPr/>
      <dgm:t>
        <a:bodyPr/>
        <a:lstStyle/>
        <a:p>
          <a:endParaRPr lang="en-US"/>
        </a:p>
      </dgm:t>
    </dgm:pt>
    <dgm:pt modelId="{59EBAD41-7E47-4498-B32F-031BAB133039}">
      <dgm:prSet/>
      <dgm:spPr/>
      <dgm:t>
        <a:bodyPr/>
        <a:lstStyle/>
        <a:p>
          <a:r>
            <a:rPr lang="es-MX"/>
            <a:t>Conclusiones</a:t>
          </a:r>
          <a:endParaRPr lang="en-US"/>
        </a:p>
      </dgm:t>
    </dgm:pt>
    <dgm:pt modelId="{102A1959-3544-49B7-8716-BD9A0538E9E1}" type="parTrans" cxnId="{80D98033-BE9B-4DB7-A185-954EFB5E313D}">
      <dgm:prSet/>
      <dgm:spPr/>
      <dgm:t>
        <a:bodyPr/>
        <a:lstStyle/>
        <a:p>
          <a:endParaRPr lang="en-US"/>
        </a:p>
      </dgm:t>
    </dgm:pt>
    <dgm:pt modelId="{7FEE10A6-3C5C-47DD-86CD-EB647E7C2093}" type="sibTrans" cxnId="{80D98033-BE9B-4DB7-A185-954EFB5E313D}">
      <dgm:prSet/>
      <dgm:spPr/>
      <dgm:t>
        <a:bodyPr/>
        <a:lstStyle/>
        <a:p>
          <a:endParaRPr lang="en-US"/>
        </a:p>
      </dgm:t>
    </dgm:pt>
    <dgm:pt modelId="{FBA1B9FE-1D34-4EE6-B424-8D6C6B55631C}">
      <dgm:prSet/>
      <dgm:spPr/>
      <dgm:t>
        <a:bodyPr/>
        <a:lstStyle/>
        <a:p>
          <a:r>
            <a:rPr lang="es-MX"/>
            <a:t>Referencias</a:t>
          </a:r>
          <a:endParaRPr lang="en-US"/>
        </a:p>
      </dgm:t>
    </dgm:pt>
    <dgm:pt modelId="{E20ACCEC-FC1F-45E0-8CEA-E0EC5E265FAF}" type="parTrans" cxnId="{F3CD3CC3-7756-4CEA-99BB-C96797D80FBB}">
      <dgm:prSet/>
      <dgm:spPr/>
      <dgm:t>
        <a:bodyPr/>
        <a:lstStyle/>
        <a:p>
          <a:endParaRPr lang="en-US"/>
        </a:p>
      </dgm:t>
    </dgm:pt>
    <dgm:pt modelId="{1ECA935B-3088-43B2-96C6-73A82658D526}" type="sibTrans" cxnId="{F3CD3CC3-7756-4CEA-99BB-C96797D80FBB}">
      <dgm:prSet/>
      <dgm:spPr/>
      <dgm:t>
        <a:bodyPr/>
        <a:lstStyle/>
        <a:p>
          <a:endParaRPr lang="en-US"/>
        </a:p>
      </dgm:t>
    </dgm:pt>
    <dgm:pt modelId="{091B9F22-5E18-4F36-8855-C06BDDF4333D}" type="pres">
      <dgm:prSet presAssocID="{9466C0F6-71BF-4ABD-A118-3F1DF376778E}" presName="root" presStyleCnt="0">
        <dgm:presLayoutVars>
          <dgm:dir/>
          <dgm:resizeHandles val="exact"/>
        </dgm:presLayoutVars>
      </dgm:prSet>
      <dgm:spPr/>
    </dgm:pt>
    <dgm:pt modelId="{05A933E0-F09F-49C1-9A68-E209A22BCCD1}" type="pres">
      <dgm:prSet presAssocID="{1687D9D4-EB7D-47F9-AE39-5EE6F0C65D5E}" presName="compNode" presStyleCnt="0"/>
      <dgm:spPr/>
    </dgm:pt>
    <dgm:pt modelId="{DF76A228-7D26-4BC9-9EAA-92319D35AF1F}" type="pres">
      <dgm:prSet presAssocID="{1687D9D4-EB7D-47F9-AE39-5EE6F0C65D5E}" presName="bgRect" presStyleLbl="bgShp" presStyleIdx="0" presStyleCnt="6"/>
      <dgm:spPr/>
    </dgm:pt>
    <dgm:pt modelId="{2CD1679F-EBF9-459E-B417-A0C68304F732}" type="pres">
      <dgm:prSet presAssocID="{1687D9D4-EB7D-47F9-AE39-5EE6F0C65D5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69E9CF5-9F32-4E9C-8835-C8555BABD884}" type="pres">
      <dgm:prSet presAssocID="{1687D9D4-EB7D-47F9-AE39-5EE6F0C65D5E}" presName="spaceRect" presStyleCnt="0"/>
      <dgm:spPr/>
    </dgm:pt>
    <dgm:pt modelId="{FDEF5DDD-9BD2-42FB-A2A4-0A8B72174995}" type="pres">
      <dgm:prSet presAssocID="{1687D9D4-EB7D-47F9-AE39-5EE6F0C65D5E}" presName="parTx" presStyleLbl="revTx" presStyleIdx="0" presStyleCnt="6">
        <dgm:presLayoutVars>
          <dgm:chMax val="0"/>
          <dgm:chPref val="0"/>
        </dgm:presLayoutVars>
      </dgm:prSet>
      <dgm:spPr/>
    </dgm:pt>
    <dgm:pt modelId="{C3C44D9E-DF15-4EE6-9C19-99E5A7FE2868}" type="pres">
      <dgm:prSet presAssocID="{123B1D52-F5E2-466B-873F-04C2FC37691A}" presName="sibTrans" presStyleCnt="0"/>
      <dgm:spPr/>
    </dgm:pt>
    <dgm:pt modelId="{B4B6D01F-421E-471C-9439-DED1F43B6CB5}" type="pres">
      <dgm:prSet presAssocID="{573EFD9B-5D92-4E09-910F-D082D49C9022}" presName="compNode" presStyleCnt="0"/>
      <dgm:spPr/>
    </dgm:pt>
    <dgm:pt modelId="{4125875C-CC3E-43AC-82DF-BA455B1AFFE6}" type="pres">
      <dgm:prSet presAssocID="{573EFD9B-5D92-4E09-910F-D082D49C9022}" presName="bgRect" presStyleLbl="bgShp" presStyleIdx="1" presStyleCnt="6"/>
      <dgm:spPr/>
    </dgm:pt>
    <dgm:pt modelId="{C63924AD-4F44-437B-A329-75DA5B9FF75A}" type="pres">
      <dgm:prSet presAssocID="{573EFD9B-5D92-4E09-910F-D082D49C90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315C8450-52DB-4E9A-811B-B84A440C7D5C}" type="pres">
      <dgm:prSet presAssocID="{573EFD9B-5D92-4E09-910F-D082D49C9022}" presName="spaceRect" presStyleCnt="0"/>
      <dgm:spPr/>
    </dgm:pt>
    <dgm:pt modelId="{CF7B8280-DC7C-4B29-AB72-9B6A254895A1}" type="pres">
      <dgm:prSet presAssocID="{573EFD9B-5D92-4E09-910F-D082D49C9022}" presName="parTx" presStyleLbl="revTx" presStyleIdx="1" presStyleCnt="6">
        <dgm:presLayoutVars>
          <dgm:chMax val="0"/>
          <dgm:chPref val="0"/>
        </dgm:presLayoutVars>
      </dgm:prSet>
      <dgm:spPr/>
    </dgm:pt>
    <dgm:pt modelId="{14CD0077-F9FA-4040-A500-036D84489F92}" type="pres">
      <dgm:prSet presAssocID="{7752F2BE-2C44-462F-A88A-D9A582AFBF26}" presName="sibTrans" presStyleCnt="0"/>
      <dgm:spPr/>
    </dgm:pt>
    <dgm:pt modelId="{DACB05C2-3A9D-4D01-8808-E40B2E19D222}" type="pres">
      <dgm:prSet presAssocID="{9F7AF98C-3D42-4452-8DCB-498E491CC60E}" presName="compNode" presStyleCnt="0"/>
      <dgm:spPr/>
    </dgm:pt>
    <dgm:pt modelId="{1F6428D5-3CCD-4D5D-9BA8-B670B810957D}" type="pres">
      <dgm:prSet presAssocID="{9F7AF98C-3D42-4452-8DCB-498E491CC60E}" presName="bgRect" presStyleLbl="bgShp" presStyleIdx="2" presStyleCnt="6"/>
      <dgm:spPr/>
    </dgm:pt>
    <dgm:pt modelId="{94416FDB-F89B-48EE-A81E-ED03DBF01628}" type="pres">
      <dgm:prSet presAssocID="{9F7AF98C-3D42-4452-8DCB-498E491CC60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4E1280-5D0B-4778-B68E-2893772B081B}" type="pres">
      <dgm:prSet presAssocID="{9F7AF98C-3D42-4452-8DCB-498E491CC60E}" presName="spaceRect" presStyleCnt="0"/>
      <dgm:spPr/>
    </dgm:pt>
    <dgm:pt modelId="{7E092E2E-E183-4319-BE65-F157F88B64D4}" type="pres">
      <dgm:prSet presAssocID="{9F7AF98C-3D42-4452-8DCB-498E491CC60E}" presName="parTx" presStyleLbl="revTx" presStyleIdx="2" presStyleCnt="6">
        <dgm:presLayoutVars>
          <dgm:chMax val="0"/>
          <dgm:chPref val="0"/>
        </dgm:presLayoutVars>
      </dgm:prSet>
      <dgm:spPr/>
    </dgm:pt>
    <dgm:pt modelId="{A57E2F50-97F7-4F61-A87A-B79A0488ED7D}" type="pres">
      <dgm:prSet presAssocID="{CCBC06AB-9E88-44E0-AA95-3016B5B1AC79}" presName="sibTrans" presStyleCnt="0"/>
      <dgm:spPr/>
    </dgm:pt>
    <dgm:pt modelId="{C3EA6040-6F6D-4E16-B0FE-FF30160270D8}" type="pres">
      <dgm:prSet presAssocID="{D049EB65-F00C-410D-937E-FA0CE48ACE69}" presName="compNode" presStyleCnt="0"/>
      <dgm:spPr/>
    </dgm:pt>
    <dgm:pt modelId="{CD870FCA-4E2A-4484-9F69-D793100CC442}" type="pres">
      <dgm:prSet presAssocID="{D049EB65-F00C-410D-937E-FA0CE48ACE69}" presName="bgRect" presStyleLbl="bgShp" presStyleIdx="3" presStyleCnt="6"/>
      <dgm:spPr/>
    </dgm:pt>
    <dgm:pt modelId="{6AD874D5-2770-41C2-BE1E-DF392D84CAA0}" type="pres">
      <dgm:prSet presAssocID="{D049EB65-F00C-410D-937E-FA0CE48ACE6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E187A82-EF33-4D4B-9C0F-C731B08C33CE}" type="pres">
      <dgm:prSet presAssocID="{D049EB65-F00C-410D-937E-FA0CE48ACE69}" presName="spaceRect" presStyleCnt="0"/>
      <dgm:spPr/>
    </dgm:pt>
    <dgm:pt modelId="{9C7F6A72-41EB-4066-B44D-B9524B704761}" type="pres">
      <dgm:prSet presAssocID="{D049EB65-F00C-410D-937E-FA0CE48ACE69}" presName="parTx" presStyleLbl="revTx" presStyleIdx="3" presStyleCnt="6">
        <dgm:presLayoutVars>
          <dgm:chMax val="0"/>
          <dgm:chPref val="0"/>
        </dgm:presLayoutVars>
      </dgm:prSet>
      <dgm:spPr/>
    </dgm:pt>
    <dgm:pt modelId="{D66BD1F6-433F-4A25-A5DA-5E3D17CCE884}" type="pres">
      <dgm:prSet presAssocID="{5035D21F-EE47-4178-8B78-018870EF55A3}" presName="sibTrans" presStyleCnt="0"/>
      <dgm:spPr/>
    </dgm:pt>
    <dgm:pt modelId="{C83E487E-9B5A-475B-87C5-F172E0D90020}" type="pres">
      <dgm:prSet presAssocID="{59EBAD41-7E47-4498-B32F-031BAB133039}" presName="compNode" presStyleCnt="0"/>
      <dgm:spPr/>
    </dgm:pt>
    <dgm:pt modelId="{0869C367-63E9-4B3A-BC15-C09076854A60}" type="pres">
      <dgm:prSet presAssocID="{59EBAD41-7E47-4498-B32F-031BAB133039}" presName="bgRect" presStyleLbl="bgShp" presStyleIdx="4" presStyleCnt="6"/>
      <dgm:spPr/>
    </dgm:pt>
    <dgm:pt modelId="{A10692AA-37A2-406F-9D92-923E9F0ECB60}" type="pres">
      <dgm:prSet presAssocID="{59EBAD41-7E47-4498-B32F-031BAB13303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11A726F-6241-4B2A-98BB-B3EE0AC532C2}" type="pres">
      <dgm:prSet presAssocID="{59EBAD41-7E47-4498-B32F-031BAB133039}" presName="spaceRect" presStyleCnt="0"/>
      <dgm:spPr/>
    </dgm:pt>
    <dgm:pt modelId="{AC399520-A6E1-46BF-889F-B9D2F2BD4976}" type="pres">
      <dgm:prSet presAssocID="{59EBAD41-7E47-4498-B32F-031BAB133039}" presName="parTx" presStyleLbl="revTx" presStyleIdx="4" presStyleCnt="6">
        <dgm:presLayoutVars>
          <dgm:chMax val="0"/>
          <dgm:chPref val="0"/>
        </dgm:presLayoutVars>
      </dgm:prSet>
      <dgm:spPr/>
    </dgm:pt>
    <dgm:pt modelId="{DACB0B8F-8E8C-49F1-A545-9DE3934B6ECF}" type="pres">
      <dgm:prSet presAssocID="{7FEE10A6-3C5C-47DD-86CD-EB647E7C2093}" presName="sibTrans" presStyleCnt="0"/>
      <dgm:spPr/>
    </dgm:pt>
    <dgm:pt modelId="{63E5546C-E1A2-457B-A3C9-DA064E1E622B}" type="pres">
      <dgm:prSet presAssocID="{FBA1B9FE-1D34-4EE6-B424-8D6C6B55631C}" presName="compNode" presStyleCnt="0"/>
      <dgm:spPr/>
    </dgm:pt>
    <dgm:pt modelId="{84D26EFF-A3E5-41D1-90FB-9BE9260C343D}" type="pres">
      <dgm:prSet presAssocID="{FBA1B9FE-1D34-4EE6-B424-8D6C6B55631C}" presName="bgRect" presStyleLbl="bgShp" presStyleIdx="5" presStyleCnt="6"/>
      <dgm:spPr/>
    </dgm:pt>
    <dgm:pt modelId="{C71455E9-BF91-4496-8691-32DFA77F3A8D}" type="pres">
      <dgm:prSet presAssocID="{FBA1B9FE-1D34-4EE6-B424-8D6C6B55631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06551E7-0326-4355-8B07-F6B0004C7B0B}" type="pres">
      <dgm:prSet presAssocID="{FBA1B9FE-1D34-4EE6-B424-8D6C6B55631C}" presName="spaceRect" presStyleCnt="0"/>
      <dgm:spPr/>
    </dgm:pt>
    <dgm:pt modelId="{88D38435-A4B6-42AF-BC7F-593722EC94F8}" type="pres">
      <dgm:prSet presAssocID="{FBA1B9FE-1D34-4EE6-B424-8D6C6B55631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5C33202-E016-4320-97A5-55A4FD8D7347}" srcId="{9466C0F6-71BF-4ABD-A118-3F1DF376778E}" destId="{D049EB65-F00C-410D-937E-FA0CE48ACE69}" srcOrd="3" destOrd="0" parTransId="{CDDBCDB6-E1D6-45CD-BA66-FFA2087CE64F}" sibTransId="{5035D21F-EE47-4178-8B78-018870EF55A3}"/>
    <dgm:cxn modelId="{DEF8DB04-487E-4769-B8BE-6937DA01F5AA}" type="presOf" srcId="{59EBAD41-7E47-4498-B32F-031BAB133039}" destId="{AC399520-A6E1-46BF-889F-B9D2F2BD4976}" srcOrd="0" destOrd="0" presId="urn:microsoft.com/office/officeart/2018/2/layout/IconVerticalSolidList"/>
    <dgm:cxn modelId="{45E9EB2A-BE20-407B-BE3C-CFE7CE8FFE15}" type="presOf" srcId="{9F7AF98C-3D42-4452-8DCB-498E491CC60E}" destId="{7E092E2E-E183-4319-BE65-F157F88B64D4}" srcOrd="0" destOrd="0" presId="urn:microsoft.com/office/officeart/2018/2/layout/IconVerticalSolidList"/>
    <dgm:cxn modelId="{80D98033-BE9B-4DB7-A185-954EFB5E313D}" srcId="{9466C0F6-71BF-4ABD-A118-3F1DF376778E}" destId="{59EBAD41-7E47-4498-B32F-031BAB133039}" srcOrd="4" destOrd="0" parTransId="{102A1959-3544-49B7-8716-BD9A0538E9E1}" sibTransId="{7FEE10A6-3C5C-47DD-86CD-EB647E7C2093}"/>
    <dgm:cxn modelId="{B3EFC862-63F3-416E-B6A0-CAF7F5490F7C}" srcId="{9466C0F6-71BF-4ABD-A118-3F1DF376778E}" destId="{9F7AF98C-3D42-4452-8DCB-498E491CC60E}" srcOrd="2" destOrd="0" parTransId="{2F6C4982-F052-4BE0-9FEC-ADA1AF7FBF75}" sibTransId="{CCBC06AB-9E88-44E0-AA95-3016B5B1AC79}"/>
    <dgm:cxn modelId="{17E3A471-5A81-4F1B-B809-822B23CAF57E}" srcId="{9466C0F6-71BF-4ABD-A118-3F1DF376778E}" destId="{573EFD9B-5D92-4E09-910F-D082D49C9022}" srcOrd="1" destOrd="0" parTransId="{8989817F-E638-48B5-9FE9-3D84195A1B8F}" sibTransId="{7752F2BE-2C44-462F-A88A-D9A582AFBF26}"/>
    <dgm:cxn modelId="{6D0CDB79-3612-4F6A-A46C-78D04A3B57EB}" type="presOf" srcId="{D049EB65-F00C-410D-937E-FA0CE48ACE69}" destId="{9C7F6A72-41EB-4066-B44D-B9524B704761}" srcOrd="0" destOrd="0" presId="urn:microsoft.com/office/officeart/2018/2/layout/IconVerticalSolidList"/>
    <dgm:cxn modelId="{138E2E9A-29BE-46AA-AC35-01DF0F78F9C7}" type="presOf" srcId="{9466C0F6-71BF-4ABD-A118-3F1DF376778E}" destId="{091B9F22-5E18-4F36-8855-C06BDDF4333D}" srcOrd="0" destOrd="0" presId="urn:microsoft.com/office/officeart/2018/2/layout/IconVerticalSolidList"/>
    <dgm:cxn modelId="{1B5C519A-6598-4AD4-A7BE-1C33C1F0E86B}" type="presOf" srcId="{1687D9D4-EB7D-47F9-AE39-5EE6F0C65D5E}" destId="{FDEF5DDD-9BD2-42FB-A2A4-0A8B72174995}" srcOrd="0" destOrd="0" presId="urn:microsoft.com/office/officeart/2018/2/layout/IconVerticalSolidList"/>
    <dgm:cxn modelId="{F3CD3CC3-7756-4CEA-99BB-C96797D80FBB}" srcId="{9466C0F6-71BF-4ABD-A118-3F1DF376778E}" destId="{FBA1B9FE-1D34-4EE6-B424-8D6C6B55631C}" srcOrd="5" destOrd="0" parTransId="{E20ACCEC-FC1F-45E0-8CEA-E0EC5E265FAF}" sibTransId="{1ECA935B-3088-43B2-96C6-73A82658D526}"/>
    <dgm:cxn modelId="{BD360BCD-3AF6-41B1-BBC1-32D3C25F85D3}" type="presOf" srcId="{FBA1B9FE-1D34-4EE6-B424-8D6C6B55631C}" destId="{88D38435-A4B6-42AF-BC7F-593722EC94F8}" srcOrd="0" destOrd="0" presId="urn:microsoft.com/office/officeart/2018/2/layout/IconVerticalSolidList"/>
    <dgm:cxn modelId="{7D6D78D0-B10B-45DB-AA8C-10F586F157FB}" srcId="{9466C0F6-71BF-4ABD-A118-3F1DF376778E}" destId="{1687D9D4-EB7D-47F9-AE39-5EE6F0C65D5E}" srcOrd="0" destOrd="0" parTransId="{05C01558-7737-4D0C-A68A-56A5C8CD5BC7}" sibTransId="{123B1D52-F5E2-466B-873F-04C2FC37691A}"/>
    <dgm:cxn modelId="{B63647EF-A70E-4CB6-9DA5-9E15335A89CE}" type="presOf" srcId="{573EFD9B-5D92-4E09-910F-D082D49C9022}" destId="{CF7B8280-DC7C-4B29-AB72-9B6A254895A1}" srcOrd="0" destOrd="0" presId="urn:microsoft.com/office/officeart/2018/2/layout/IconVerticalSolidList"/>
    <dgm:cxn modelId="{081B9711-10D1-4C89-AEAD-737E28648911}" type="presParOf" srcId="{091B9F22-5E18-4F36-8855-C06BDDF4333D}" destId="{05A933E0-F09F-49C1-9A68-E209A22BCCD1}" srcOrd="0" destOrd="0" presId="urn:microsoft.com/office/officeart/2018/2/layout/IconVerticalSolidList"/>
    <dgm:cxn modelId="{CB98FA3C-A410-467D-9405-3A562A3460E8}" type="presParOf" srcId="{05A933E0-F09F-49C1-9A68-E209A22BCCD1}" destId="{DF76A228-7D26-4BC9-9EAA-92319D35AF1F}" srcOrd="0" destOrd="0" presId="urn:microsoft.com/office/officeart/2018/2/layout/IconVerticalSolidList"/>
    <dgm:cxn modelId="{DC19A6F4-0725-4E36-ACAF-7B586A58CF2A}" type="presParOf" srcId="{05A933E0-F09F-49C1-9A68-E209A22BCCD1}" destId="{2CD1679F-EBF9-459E-B417-A0C68304F732}" srcOrd="1" destOrd="0" presId="urn:microsoft.com/office/officeart/2018/2/layout/IconVerticalSolidList"/>
    <dgm:cxn modelId="{A8B7EC93-DA6E-4DD9-BBC9-7ACBF9E2FB8E}" type="presParOf" srcId="{05A933E0-F09F-49C1-9A68-E209A22BCCD1}" destId="{469E9CF5-9F32-4E9C-8835-C8555BABD884}" srcOrd="2" destOrd="0" presId="urn:microsoft.com/office/officeart/2018/2/layout/IconVerticalSolidList"/>
    <dgm:cxn modelId="{183F402C-0259-435E-8A62-169A039E8D5F}" type="presParOf" srcId="{05A933E0-F09F-49C1-9A68-E209A22BCCD1}" destId="{FDEF5DDD-9BD2-42FB-A2A4-0A8B72174995}" srcOrd="3" destOrd="0" presId="urn:microsoft.com/office/officeart/2018/2/layout/IconVerticalSolidList"/>
    <dgm:cxn modelId="{20D12552-0C17-410C-903D-7E46712380F7}" type="presParOf" srcId="{091B9F22-5E18-4F36-8855-C06BDDF4333D}" destId="{C3C44D9E-DF15-4EE6-9C19-99E5A7FE2868}" srcOrd="1" destOrd="0" presId="urn:microsoft.com/office/officeart/2018/2/layout/IconVerticalSolidList"/>
    <dgm:cxn modelId="{39B86B65-73EE-482D-89D0-AEE86D63FABC}" type="presParOf" srcId="{091B9F22-5E18-4F36-8855-C06BDDF4333D}" destId="{B4B6D01F-421E-471C-9439-DED1F43B6CB5}" srcOrd="2" destOrd="0" presId="urn:microsoft.com/office/officeart/2018/2/layout/IconVerticalSolidList"/>
    <dgm:cxn modelId="{610905EE-2857-4879-B00B-241261DA4492}" type="presParOf" srcId="{B4B6D01F-421E-471C-9439-DED1F43B6CB5}" destId="{4125875C-CC3E-43AC-82DF-BA455B1AFFE6}" srcOrd="0" destOrd="0" presId="urn:microsoft.com/office/officeart/2018/2/layout/IconVerticalSolidList"/>
    <dgm:cxn modelId="{495BA95D-BAD7-4D6A-A834-7AEE4F94B67F}" type="presParOf" srcId="{B4B6D01F-421E-471C-9439-DED1F43B6CB5}" destId="{C63924AD-4F44-437B-A329-75DA5B9FF75A}" srcOrd="1" destOrd="0" presId="urn:microsoft.com/office/officeart/2018/2/layout/IconVerticalSolidList"/>
    <dgm:cxn modelId="{6A5B8DD9-C097-4E4A-9AF7-52958A47EB1B}" type="presParOf" srcId="{B4B6D01F-421E-471C-9439-DED1F43B6CB5}" destId="{315C8450-52DB-4E9A-811B-B84A440C7D5C}" srcOrd="2" destOrd="0" presId="urn:microsoft.com/office/officeart/2018/2/layout/IconVerticalSolidList"/>
    <dgm:cxn modelId="{BDBB5559-63A5-4BD1-84EC-14FA8E5CB37D}" type="presParOf" srcId="{B4B6D01F-421E-471C-9439-DED1F43B6CB5}" destId="{CF7B8280-DC7C-4B29-AB72-9B6A254895A1}" srcOrd="3" destOrd="0" presId="urn:microsoft.com/office/officeart/2018/2/layout/IconVerticalSolidList"/>
    <dgm:cxn modelId="{4B865AB4-6A3A-487A-9666-E6C361A38C39}" type="presParOf" srcId="{091B9F22-5E18-4F36-8855-C06BDDF4333D}" destId="{14CD0077-F9FA-4040-A500-036D84489F92}" srcOrd="3" destOrd="0" presId="urn:microsoft.com/office/officeart/2018/2/layout/IconVerticalSolidList"/>
    <dgm:cxn modelId="{F64E208B-884A-49D3-9CFB-AC632F9EF97C}" type="presParOf" srcId="{091B9F22-5E18-4F36-8855-C06BDDF4333D}" destId="{DACB05C2-3A9D-4D01-8808-E40B2E19D222}" srcOrd="4" destOrd="0" presId="urn:microsoft.com/office/officeart/2018/2/layout/IconVerticalSolidList"/>
    <dgm:cxn modelId="{F89A01EA-E91F-480F-A253-BD7772C9920E}" type="presParOf" srcId="{DACB05C2-3A9D-4D01-8808-E40B2E19D222}" destId="{1F6428D5-3CCD-4D5D-9BA8-B670B810957D}" srcOrd="0" destOrd="0" presId="urn:microsoft.com/office/officeart/2018/2/layout/IconVerticalSolidList"/>
    <dgm:cxn modelId="{AA6B06A2-0782-4D0E-A604-4DCC41833CAF}" type="presParOf" srcId="{DACB05C2-3A9D-4D01-8808-E40B2E19D222}" destId="{94416FDB-F89B-48EE-A81E-ED03DBF01628}" srcOrd="1" destOrd="0" presId="urn:microsoft.com/office/officeart/2018/2/layout/IconVerticalSolidList"/>
    <dgm:cxn modelId="{FE2C53C5-4542-42AB-B0D2-E3176573D8CF}" type="presParOf" srcId="{DACB05C2-3A9D-4D01-8808-E40B2E19D222}" destId="{DD4E1280-5D0B-4778-B68E-2893772B081B}" srcOrd="2" destOrd="0" presId="urn:microsoft.com/office/officeart/2018/2/layout/IconVerticalSolidList"/>
    <dgm:cxn modelId="{8ABA0077-CF2E-4F3D-B807-96285F18BDE6}" type="presParOf" srcId="{DACB05C2-3A9D-4D01-8808-E40B2E19D222}" destId="{7E092E2E-E183-4319-BE65-F157F88B64D4}" srcOrd="3" destOrd="0" presId="urn:microsoft.com/office/officeart/2018/2/layout/IconVerticalSolidList"/>
    <dgm:cxn modelId="{3942DBE2-57CE-4C99-993C-46D9358D7F04}" type="presParOf" srcId="{091B9F22-5E18-4F36-8855-C06BDDF4333D}" destId="{A57E2F50-97F7-4F61-A87A-B79A0488ED7D}" srcOrd="5" destOrd="0" presId="urn:microsoft.com/office/officeart/2018/2/layout/IconVerticalSolidList"/>
    <dgm:cxn modelId="{A7ED1327-0310-4EEB-9749-CCC11F3FA77E}" type="presParOf" srcId="{091B9F22-5E18-4F36-8855-C06BDDF4333D}" destId="{C3EA6040-6F6D-4E16-B0FE-FF30160270D8}" srcOrd="6" destOrd="0" presId="urn:microsoft.com/office/officeart/2018/2/layout/IconVerticalSolidList"/>
    <dgm:cxn modelId="{507BED7F-4ADD-4FA2-9827-3B7CACCBB840}" type="presParOf" srcId="{C3EA6040-6F6D-4E16-B0FE-FF30160270D8}" destId="{CD870FCA-4E2A-4484-9F69-D793100CC442}" srcOrd="0" destOrd="0" presId="urn:microsoft.com/office/officeart/2018/2/layout/IconVerticalSolidList"/>
    <dgm:cxn modelId="{BB2F43AB-DC3F-447D-9E02-87AFA3293FD5}" type="presParOf" srcId="{C3EA6040-6F6D-4E16-B0FE-FF30160270D8}" destId="{6AD874D5-2770-41C2-BE1E-DF392D84CAA0}" srcOrd="1" destOrd="0" presId="urn:microsoft.com/office/officeart/2018/2/layout/IconVerticalSolidList"/>
    <dgm:cxn modelId="{EF9E1B93-4E6B-4C22-8983-CE8EF53057B0}" type="presParOf" srcId="{C3EA6040-6F6D-4E16-B0FE-FF30160270D8}" destId="{EE187A82-EF33-4D4B-9C0F-C731B08C33CE}" srcOrd="2" destOrd="0" presId="urn:microsoft.com/office/officeart/2018/2/layout/IconVerticalSolidList"/>
    <dgm:cxn modelId="{408B3F56-1E5F-4EE8-A841-141D89272D3C}" type="presParOf" srcId="{C3EA6040-6F6D-4E16-B0FE-FF30160270D8}" destId="{9C7F6A72-41EB-4066-B44D-B9524B704761}" srcOrd="3" destOrd="0" presId="urn:microsoft.com/office/officeart/2018/2/layout/IconVerticalSolidList"/>
    <dgm:cxn modelId="{7044412C-EBFC-44AE-86D7-2624C055AB86}" type="presParOf" srcId="{091B9F22-5E18-4F36-8855-C06BDDF4333D}" destId="{D66BD1F6-433F-4A25-A5DA-5E3D17CCE884}" srcOrd="7" destOrd="0" presId="urn:microsoft.com/office/officeart/2018/2/layout/IconVerticalSolidList"/>
    <dgm:cxn modelId="{0BB2AF80-E151-4FA4-9F60-BA2F5048A5B4}" type="presParOf" srcId="{091B9F22-5E18-4F36-8855-C06BDDF4333D}" destId="{C83E487E-9B5A-475B-87C5-F172E0D90020}" srcOrd="8" destOrd="0" presId="urn:microsoft.com/office/officeart/2018/2/layout/IconVerticalSolidList"/>
    <dgm:cxn modelId="{450ED1FA-4632-4D75-BF1A-6CE4723E081D}" type="presParOf" srcId="{C83E487E-9B5A-475B-87C5-F172E0D90020}" destId="{0869C367-63E9-4B3A-BC15-C09076854A60}" srcOrd="0" destOrd="0" presId="urn:microsoft.com/office/officeart/2018/2/layout/IconVerticalSolidList"/>
    <dgm:cxn modelId="{80DF0600-2AB6-403C-AFEE-C1AFECD3E935}" type="presParOf" srcId="{C83E487E-9B5A-475B-87C5-F172E0D90020}" destId="{A10692AA-37A2-406F-9D92-923E9F0ECB60}" srcOrd="1" destOrd="0" presId="urn:microsoft.com/office/officeart/2018/2/layout/IconVerticalSolidList"/>
    <dgm:cxn modelId="{D65B7A64-B799-4456-9C7E-C94850079DEA}" type="presParOf" srcId="{C83E487E-9B5A-475B-87C5-F172E0D90020}" destId="{B11A726F-6241-4B2A-98BB-B3EE0AC532C2}" srcOrd="2" destOrd="0" presId="urn:microsoft.com/office/officeart/2018/2/layout/IconVerticalSolidList"/>
    <dgm:cxn modelId="{9E1ED0A8-C182-4956-9E3E-CB9900BBB861}" type="presParOf" srcId="{C83E487E-9B5A-475B-87C5-F172E0D90020}" destId="{AC399520-A6E1-46BF-889F-B9D2F2BD4976}" srcOrd="3" destOrd="0" presId="urn:microsoft.com/office/officeart/2018/2/layout/IconVerticalSolidList"/>
    <dgm:cxn modelId="{B2103773-A399-40F6-8A9F-71A158144C02}" type="presParOf" srcId="{091B9F22-5E18-4F36-8855-C06BDDF4333D}" destId="{DACB0B8F-8E8C-49F1-A545-9DE3934B6ECF}" srcOrd="9" destOrd="0" presId="urn:microsoft.com/office/officeart/2018/2/layout/IconVerticalSolidList"/>
    <dgm:cxn modelId="{D3BDEA70-9D08-4EAE-AB98-548A5E4D39D9}" type="presParOf" srcId="{091B9F22-5E18-4F36-8855-C06BDDF4333D}" destId="{63E5546C-E1A2-457B-A3C9-DA064E1E622B}" srcOrd="10" destOrd="0" presId="urn:microsoft.com/office/officeart/2018/2/layout/IconVerticalSolidList"/>
    <dgm:cxn modelId="{F7696D23-3A48-4CF5-B72B-76FAA63C1327}" type="presParOf" srcId="{63E5546C-E1A2-457B-A3C9-DA064E1E622B}" destId="{84D26EFF-A3E5-41D1-90FB-9BE9260C343D}" srcOrd="0" destOrd="0" presId="urn:microsoft.com/office/officeart/2018/2/layout/IconVerticalSolidList"/>
    <dgm:cxn modelId="{7C409B6C-4187-4495-9EB0-447682504A84}" type="presParOf" srcId="{63E5546C-E1A2-457B-A3C9-DA064E1E622B}" destId="{C71455E9-BF91-4496-8691-32DFA77F3A8D}" srcOrd="1" destOrd="0" presId="urn:microsoft.com/office/officeart/2018/2/layout/IconVerticalSolidList"/>
    <dgm:cxn modelId="{A9333038-28D4-4C9D-93C8-00E2D5D98D3D}" type="presParOf" srcId="{63E5546C-E1A2-457B-A3C9-DA064E1E622B}" destId="{A06551E7-0326-4355-8B07-F6B0004C7B0B}" srcOrd="2" destOrd="0" presId="urn:microsoft.com/office/officeart/2018/2/layout/IconVerticalSolidList"/>
    <dgm:cxn modelId="{48BD7157-996D-4752-98A5-2A381B409F0D}" type="presParOf" srcId="{63E5546C-E1A2-457B-A3C9-DA064E1E622B}" destId="{88D38435-A4B6-42AF-BC7F-593722EC94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6A228-7D26-4BC9-9EAA-92319D35AF1F}">
      <dsp:nvSpPr>
        <dsp:cNvPr id="0" name=""/>
        <dsp:cNvSpPr/>
      </dsp:nvSpPr>
      <dsp:spPr>
        <a:xfrm>
          <a:off x="0" y="1610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1679F-EBF9-459E-B417-A0C68304F732}">
      <dsp:nvSpPr>
        <dsp:cNvPr id="0" name=""/>
        <dsp:cNvSpPr/>
      </dsp:nvSpPr>
      <dsp:spPr>
        <a:xfrm>
          <a:off x="207634" y="156049"/>
          <a:ext cx="377516" cy="377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F5DDD-9BD2-42FB-A2A4-0A8B72174995}">
      <dsp:nvSpPr>
        <dsp:cNvPr id="0" name=""/>
        <dsp:cNvSpPr/>
      </dsp:nvSpPr>
      <dsp:spPr>
        <a:xfrm>
          <a:off x="792785" y="1610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Objetivos (Generales y Específicos)</a:t>
          </a:r>
          <a:endParaRPr lang="en-US" sz="1900" kern="1200"/>
        </a:p>
      </dsp:txBody>
      <dsp:txXfrm>
        <a:off x="792785" y="1610"/>
        <a:ext cx="5836018" cy="686394"/>
      </dsp:txXfrm>
    </dsp:sp>
    <dsp:sp modelId="{4125875C-CC3E-43AC-82DF-BA455B1AFFE6}">
      <dsp:nvSpPr>
        <dsp:cNvPr id="0" name=""/>
        <dsp:cNvSpPr/>
      </dsp:nvSpPr>
      <dsp:spPr>
        <a:xfrm>
          <a:off x="0" y="859603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924AD-4F44-437B-A329-75DA5B9FF75A}">
      <dsp:nvSpPr>
        <dsp:cNvPr id="0" name=""/>
        <dsp:cNvSpPr/>
      </dsp:nvSpPr>
      <dsp:spPr>
        <a:xfrm>
          <a:off x="207634" y="1014042"/>
          <a:ext cx="377516" cy="377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B8280-DC7C-4B29-AB72-9B6A254895A1}">
      <dsp:nvSpPr>
        <dsp:cNvPr id="0" name=""/>
        <dsp:cNvSpPr/>
      </dsp:nvSpPr>
      <dsp:spPr>
        <a:xfrm>
          <a:off x="792785" y="859603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Modelo del problema</a:t>
          </a:r>
          <a:endParaRPr lang="en-US" sz="1900" kern="1200"/>
        </a:p>
      </dsp:txBody>
      <dsp:txXfrm>
        <a:off x="792785" y="859603"/>
        <a:ext cx="5836018" cy="686394"/>
      </dsp:txXfrm>
    </dsp:sp>
    <dsp:sp modelId="{1F6428D5-3CCD-4D5D-9BA8-B670B810957D}">
      <dsp:nvSpPr>
        <dsp:cNvPr id="0" name=""/>
        <dsp:cNvSpPr/>
      </dsp:nvSpPr>
      <dsp:spPr>
        <a:xfrm>
          <a:off x="0" y="1717596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16FDB-F89B-48EE-A81E-ED03DBF01628}">
      <dsp:nvSpPr>
        <dsp:cNvPr id="0" name=""/>
        <dsp:cNvSpPr/>
      </dsp:nvSpPr>
      <dsp:spPr>
        <a:xfrm>
          <a:off x="207634" y="1872035"/>
          <a:ext cx="377516" cy="3775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92E2E-E183-4319-BE65-F157F88B64D4}">
      <dsp:nvSpPr>
        <dsp:cNvPr id="0" name=""/>
        <dsp:cNvSpPr/>
      </dsp:nvSpPr>
      <dsp:spPr>
        <a:xfrm>
          <a:off x="792785" y="1717596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Simulaciones</a:t>
          </a:r>
          <a:endParaRPr lang="en-US" sz="1900" kern="1200"/>
        </a:p>
      </dsp:txBody>
      <dsp:txXfrm>
        <a:off x="792785" y="1717596"/>
        <a:ext cx="5836018" cy="686394"/>
      </dsp:txXfrm>
    </dsp:sp>
    <dsp:sp modelId="{CD870FCA-4E2A-4484-9F69-D793100CC442}">
      <dsp:nvSpPr>
        <dsp:cNvPr id="0" name=""/>
        <dsp:cNvSpPr/>
      </dsp:nvSpPr>
      <dsp:spPr>
        <a:xfrm>
          <a:off x="0" y="2575589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874D5-2770-41C2-BE1E-DF392D84CAA0}">
      <dsp:nvSpPr>
        <dsp:cNvPr id="0" name=""/>
        <dsp:cNvSpPr/>
      </dsp:nvSpPr>
      <dsp:spPr>
        <a:xfrm>
          <a:off x="207634" y="2730028"/>
          <a:ext cx="377516" cy="3775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F6A72-41EB-4066-B44D-B9524B704761}">
      <dsp:nvSpPr>
        <dsp:cNvPr id="0" name=""/>
        <dsp:cNvSpPr/>
      </dsp:nvSpPr>
      <dsp:spPr>
        <a:xfrm>
          <a:off x="792785" y="2575589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Visualización de resultados de simulación</a:t>
          </a:r>
          <a:endParaRPr lang="en-US" sz="1900" kern="1200"/>
        </a:p>
      </dsp:txBody>
      <dsp:txXfrm>
        <a:off x="792785" y="2575589"/>
        <a:ext cx="5836018" cy="686394"/>
      </dsp:txXfrm>
    </dsp:sp>
    <dsp:sp modelId="{0869C367-63E9-4B3A-BC15-C09076854A60}">
      <dsp:nvSpPr>
        <dsp:cNvPr id="0" name=""/>
        <dsp:cNvSpPr/>
      </dsp:nvSpPr>
      <dsp:spPr>
        <a:xfrm>
          <a:off x="0" y="3433582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692AA-37A2-406F-9D92-923E9F0ECB60}">
      <dsp:nvSpPr>
        <dsp:cNvPr id="0" name=""/>
        <dsp:cNvSpPr/>
      </dsp:nvSpPr>
      <dsp:spPr>
        <a:xfrm>
          <a:off x="207634" y="3588021"/>
          <a:ext cx="377516" cy="3775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99520-A6E1-46BF-889F-B9D2F2BD4976}">
      <dsp:nvSpPr>
        <dsp:cNvPr id="0" name=""/>
        <dsp:cNvSpPr/>
      </dsp:nvSpPr>
      <dsp:spPr>
        <a:xfrm>
          <a:off x="792785" y="3433582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Conclusiones</a:t>
          </a:r>
          <a:endParaRPr lang="en-US" sz="1900" kern="1200"/>
        </a:p>
      </dsp:txBody>
      <dsp:txXfrm>
        <a:off x="792785" y="3433582"/>
        <a:ext cx="5836018" cy="686394"/>
      </dsp:txXfrm>
    </dsp:sp>
    <dsp:sp modelId="{84D26EFF-A3E5-41D1-90FB-9BE9260C343D}">
      <dsp:nvSpPr>
        <dsp:cNvPr id="0" name=""/>
        <dsp:cNvSpPr/>
      </dsp:nvSpPr>
      <dsp:spPr>
        <a:xfrm>
          <a:off x="0" y="4291575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455E9-BF91-4496-8691-32DFA77F3A8D}">
      <dsp:nvSpPr>
        <dsp:cNvPr id="0" name=""/>
        <dsp:cNvSpPr/>
      </dsp:nvSpPr>
      <dsp:spPr>
        <a:xfrm>
          <a:off x="207634" y="4446014"/>
          <a:ext cx="377516" cy="3775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38435-A4B6-42AF-BC7F-593722EC94F8}">
      <dsp:nvSpPr>
        <dsp:cNvPr id="0" name=""/>
        <dsp:cNvSpPr/>
      </dsp:nvSpPr>
      <dsp:spPr>
        <a:xfrm>
          <a:off x="792785" y="4291575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Referencias</a:t>
          </a:r>
          <a:endParaRPr lang="en-US" sz="1900" kern="1200"/>
        </a:p>
      </dsp:txBody>
      <dsp:txXfrm>
        <a:off x="792785" y="4291575"/>
        <a:ext cx="5836018" cy="686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708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937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98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543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046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708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133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03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91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96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00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190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8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96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95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91DE431-D6EF-4464-886B-EE36E9F16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Sistema </a:t>
            </a:r>
            <a:r>
              <a:rPr lang="en-US" sz="3600" dirty="0" err="1"/>
              <a:t>ecológico</a:t>
            </a:r>
            <a:r>
              <a:rPr lang="en-US" sz="3600" dirty="0"/>
              <a:t> de 2  </a:t>
            </a:r>
            <a:r>
              <a:rPr lang="en-US" sz="3600" dirty="0" err="1"/>
              <a:t>especies</a:t>
            </a:r>
            <a:endParaRPr lang="en-US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C37141-61A2-43DF-94BD-B5813162E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Integrantes: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Erick Mendoza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 Preciado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Carlos Irigoyen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8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829DF5-4DC1-4CFB-83D4-D4619CB2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MX" sz="4400"/>
              <a:t>Índice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4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Marcador de contenido 2">
            <a:extLst>
              <a:ext uri="{FF2B5EF4-FFF2-40B4-BE49-F238E27FC236}">
                <a16:creationId xmlns:a16="http://schemas.microsoft.com/office/drawing/2014/main" id="{BAD7BE21-91F4-49F7-BE35-ED8514D5A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36885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62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0ED5B-F862-4E5A-B4CD-0D7F5482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s-MX" dirty="0"/>
              <a:t>Objetivos</a:t>
            </a: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46041-F8E7-40FC-9384-FF058495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s-MX" dirty="0"/>
              <a:t>Generales: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Determinar la cantidad de especies (coyotes y correcaminos) en 25 años.</a:t>
            </a:r>
          </a:p>
          <a:p>
            <a:endParaRPr lang="es-MX" dirty="0"/>
          </a:p>
          <a:p>
            <a:r>
              <a:rPr lang="es-MX" dirty="0"/>
              <a:t>Específicos: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Desarrollar formula de tamaño de poblaciones.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Resolver numéricamente la ecuación.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Graficar para comparación de resultados.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94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2B279-2A68-4893-BC3E-DE87332C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ED787C-99D0-4907-804A-ED76A4DA2599}"/>
              </a:ext>
            </a:extLst>
          </p:cNvPr>
          <p:cNvSpPr txBox="1"/>
          <p:nvPr/>
        </p:nvSpPr>
        <p:spPr>
          <a:xfrm>
            <a:off x="677334" y="4332302"/>
            <a:ext cx="5528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i="1" dirty="0"/>
              <a:t>k1</a:t>
            </a:r>
            <a:r>
              <a:rPr lang="es-MX" dirty="0"/>
              <a:t> = velocidad de crecimiento de los correcaminos.</a:t>
            </a:r>
          </a:p>
          <a:p>
            <a:pPr algn="just"/>
            <a:endParaRPr lang="es-MX" dirty="0"/>
          </a:p>
          <a:p>
            <a:pPr algn="just"/>
            <a:r>
              <a:rPr lang="es-MX" i="1" dirty="0"/>
              <a:t>k2</a:t>
            </a:r>
            <a:r>
              <a:rPr lang="es-MX" dirty="0"/>
              <a:t> = habilidad de coyotes de atrapar correcaminos.</a:t>
            </a:r>
          </a:p>
          <a:p>
            <a:pPr algn="just"/>
            <a:endParaRPr lang="es-MX" dirty="0"/>
          </a:p>
          <a:p>
            <a:pPr algn="just"/>
            <a:r>
              <a:rPr lang="es-MX" i="1" dirty="0"/>
              <a:t>k3</a:t>
            </a:r>
            <a:r>
              <a:rPr lang="es-MX" dirty="0"/>
              <a:t> = habilidad de correcaminos de huir.</a:t>
            </a:r>
          </a:p>
          <a:p>
            <a:pPr algn="just"/>
            <a:endParaRPr lang="es-MX" dirty="0"/>
          </a:p>
          <a:p>
            <a:pPr algn="just"/>
            <a:r>
              <a:rPr lang="es-MX" i="1" dirty="0"/>
              <a:t>k4</a:t>
            </a:r>
            <a:r>
              <a:rPr lang="es-MX" dirty="0"/>
              <a:t> = velocidad de desaparición de los coyotes.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CEC9D1-8553-4BC7-B103-921E55AB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7" y="2324100"/>
            <a:ext cx="2238375" cy="110490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A6AAB46-8212-4740-B7EB-6C8AE282741F}"/>
              </a:ext>
            </a:extLst>
          </p:cNvPr>
          <p:cNvCxnSpPr/>
          <p:nvPr/>
        </p:nvCxnSpPr>
        <p:spPr>
          <a:xfrm>
            <a:off x="3235305" y="2876550"/>
            <a:ext cx="34978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E43F2297-5ED8-495B-B99E-452B34F673A5}"/>
              </a:ext>
            </a:extLst>
          </p:cNvPr>
          <p:cNvSpPr txBox="1"/>
          <p:nvPr/>
        </p:nvSpPr>
        <p:spPr>
          <a:xfrm>
            <a:off x="7034948" y="2111345"/>
            <a:ext cx="31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Corregir</a:t>
            </a:r>
          </a:p>
        </p:txBody>
      </p:sp>
    </p:spTree>
    <p:extLst>
      <p:ext uri="{BB962C8B-B14F-4D97-AF65-F5344CB8AC3E}">
        <p14:creationId xmlns:p14="http://schemas.microsoft.com/office/powerpoint/2010/main" val="298300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5F363-1DBF-4807-B5FE-E18B81AB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Simulaciones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157381-5C13-4A24-B7C5-8E9A4074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15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710A3-B003-410C-9F74-EF2851A2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Visualización de Resultados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F77A8-7F62-4F33-8442-86979F74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16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BF393-FE89-4351-8860-2F84E582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ECC78-9936-47BD-A1AB-77B6F60D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90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6F65A-EAB8-4C0F-851A-070D3965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C21DD-7080-422F-8067-1DB56FEC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Nieves Hurtado, A. and Domínguez Sánchez, F. (2013). Métodos numéricos: Aplicados a la ingeniería. 2nd ed. Pearson Educación, p.575.</a:t>
            </a:r>
          </a:p>
        </p:txBody>
      </p:sp>
    </p:spTree>
    <p:extLst>
      <p:ext uri="{BB962C8B-B14F-4D97-AF65-F5344CB8AC3E}">
        <p14:creationId xmlns:p14="http://schemas.microsoft.com/office/powerpoint/2010/main" val="21555630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EADB3BFA95CB746894368A0ADC1E1BA" ma:contentTypeVersion="9" ma:contentTypeDescription="Crear nuevo documento." ma:contentTypeScope="" ma:versionID="d48215e3296689b410f23c831835dca8">
  <xsd:schema xmlns:xsd="http://www.w3.org/2001/XMLSchema" xmlns:xs="http://www.w3.org/2001/XMLSchema" xmlns:p="http://schemas.microsoft.com/office/2006/metadata/properties" xmlns:ns3="cd9fc6a0-58a7-4d27-ab51-10307ee08ace" targetNamespace="http://schemas.microsoft.com/office/2006/metadata/properties" ma:root="true" ma:fieldsID="95baad558f7dc2bbdb427f374e69cdb0" ns3:_="">
    <xsd:import namespace="cd9fc6a0-58a7-4d27-ab51-10307ee08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9fc6a0-58a7-4d27-ab51-10307ee08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8A8F0D-3011-4A7F-AABF-9A43FFDA08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B92730-9F8C-4BC9-A52A-162753CF62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D88A10-DFCF-4702-A512-67D6847041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9fc6a0-58a7-4d27-ab51-10307ee08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145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Faceta</vt:lpstr>
      <vt:lpstr>Sistema ecológico de 2  especies</vt:lpstr>
      <vt:lpstr>Índice</vt:lpstr>
      <vt:lpstr>Objetivos</vt:lpstr>
      <vt:lpstr>Modelo del problema</vt:lpstr>
      <vt:lpstr>Simulaciones</vt:lpstr>
      <vt:lpstr>Visualización de Resultados </vt:lpstr>
      <vt:lpstr>Conclusiones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Ecológico de 2  especies</dc:title>
  <dc:creator>PRECIADO RODRIGUEZ, JAVIER ALEJANDRO</dc:creator>
  <cp:lastModifiedBy>PRECIADO RODRIGUEZ, JAVIER ALEJANDRO</cp:lastModifiedBy>
  <cp:revision>4</cp:revision>
  <dcterms:created xsi:type="dcterms:W3CDTF">2019-12-02T16:31:33Z</dcterms:created>
  <dcterms:modified xsi:type="dcterms:W3CDTF">2019-12-02T16:46:08Z</dcterms:modified>
</cp:coreProperties>
</file>