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EB6B-6393-49D8-ADF5-408C2C38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7618A-B7DB-42C3-810B-948C2328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1BD29-1E4D-4348-A38D-C33763BF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21C53-653F-4265-AEBB-FA70C8E6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9CC88-C498-4738-8051-8C31C27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8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1B09-783A-463B-929F-2CAD4551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AAB021-3150-4AB3-BCF4-2CAEA5A3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721D9-C88E-4D21-B89E-67F0D792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C73AB-FCF8-469D-AB8B-30298EC8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2571F-5830-4783-87EF-D8143293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0B8BA-00E5-4A23-B1FE-A56EE29B0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77EB3-F106-4C8C-AE98-20843804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0CDEB-DB5F-499B-9CEF-75F353D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C2E5F-58FE-4F21-8337-6ABC43E5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8688-99A8-4BF0-BCDB-836D1711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9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3EF9C-E02B-4060-A178-D078CCF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FAAC2-13B3-4ED3-8AFC-1D2D8EA9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BE362-96DE-409D-AC7A-1EB55879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54EE0-FAB4-4EF7-9FE4-738859AA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82F7F-036A-4D84-BAA0-171CE56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D51F9-266C-461A-A610-50D92A1B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EB659-90FF-4B99-BE39-B6F959D1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10C28-BA88-4E5E-9AF3-928D2A4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3A426-8FAB-4E7C-BEF0-F0137ED3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93FFF-2719-407C-9C38-D562072F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22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C7633-70F0-4A97-A6C5-B40F7186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0458D-CB95-4637-AF84-05C25184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6183CE-D789-4AF5-8F2D-51D8E3C9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B41A7-96CB-48E4-B9F1-3F7619E9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6A4FFE-4745-4B8B-8497-9ECE5253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4D27A2-B349-4994-8A40-856E5B6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1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4F29F-71D8-4FDE-BC9C-B0F806F9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42555-98DD-42A3-B202-A79C5B36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8AFC1A-C356-49AD-8813-78A7D9ED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F97B3A-C8BC-40A5-840B-DFAD7C14C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F84C47-53FE-41A3-BBA8-34AD0A239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AEC58C-B6EB-4CB5-BE83-A51F633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89D2D8-7AA8-4FC3-930C-B79312E2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5B416B-61CB-4220-860F-288DA721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5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E7FAF-D338-4844-B563-B788A11F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41A9BE-EA49-40CB-A356-A8A5C9BD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30038A-C403-4C81-B14E-93BF3EE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DFA11-29A7-4348-A329-F86D4BE5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83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863F8A-96B1-41A3-AB3C-618E2BFC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A516F2-C3CC-4B14-A317-A9E2F7CA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ED02B0-39E8-4336-8DC1-4F879F3B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00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7619-2111-4AF1-ADFB-153D5CA6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FB21A-D4B7-432C-BD9E-B5B4967F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35115C-E05C-4CDE-AB44-C192FC7C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1A4D4-B77B-4EF0-AC04-92E3A917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98235-2653-4ADC-B625-0DBBB97C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008ECD-A451-4FEC-B0D4-6D5C08A3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0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51EBF-4B30-4028-868B-CCDB4CB6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04F2C-50B0-4F73-A857-71BE4CAAF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FE32E6-985A-496B-891D-AC9673070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1CD05-B12C-4D39-9DD4-B374C71D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8809D3-FEE8-48DF-A402-0E0A57C6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6EA49-4924-48BF-A866-CA87377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0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79E02E-CD7B-4ABD-A56F-58A2874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558-4AF0-4E8A-AA74-5C14CEE9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AFC8A-045D-4184-9A25-459BA34D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D8F1-B698-4A74-B104-BB1EA4FABF5C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D95AC-73C4-46B4-8549-FDA4BA3DC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FB13-FFE7-484B-BBDD-1A447412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C154-18D4-495B-8989-05AC6B8A61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E431-D6EF-4464-886B-EE36E9F16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37141-61A2-43DF-94BD-B5813162E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984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ADB3BFA95CB746894368A0ADC1E1BA" ma:contentTypeVersion="9" ma:contentTypeDescription="Crear nuevo documento." ma:contentTypeScope="" ma:versionID="d48215e3296689b410f23c831835dca8">
  <xsd:schema xmlns:xsd="http://www.w3.org/2001/XMLSchema" xmlns:xs="http://www.w3.org/2001/XMLSchema" xmlns:p="http://schemas.microsoft.com/office/2006/metadata/properties" xmlns:ns3="cd9fc6a0-58a7-4d27-ab51-10307ee08ace" targetNamespace="http://schemas.microsoft.com/office/2006/metadata/properties" ma:root="true" ma:fieldsID="95baad558f7dc2bbdb427f374e69cdb0" ns3:_="">
    <xsd:import namespace="cd9fc6a0-58a7-4d27-ab51-10307ee08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fc6a0-58a7-4d27-ab51-10307ee08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88A10-DFCF-4702-A512-67D68470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9fc6a0-58a7-4d27-ab51-10307ee08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B92730-9F8C-4BC9-A52A-162753CF62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8A8F0D-3011-4A7F-AABF-9A43FFDA08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1</cp:revision>
  <dcterms:created xsi:type="dcterms:W3CDTF">2019-12-02T15:20:08Z</dcterms:created>
  <dcterms:modified xsi:type="dcterms:W3CDTF">2019-12-02T15:21:37Z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0x010100DEADB3BFA95CB746894368A0ADC1E1BA</vt:lpwstr>
  </property>
</Properties>
</file>