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FEA-F9E0-479C-952B-123BC9F49B14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2006-99E8-460D-99DC-0AEE491576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479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FEA-F9E0-479C-952B-123BC9F49B14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2006-99E8-460D-99DC-0AEE491576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244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FEA-F9E0-479C-952B-123BC9F49B14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2006-99E8-460D-99DC-0AEE491576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357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FEA-F9E0-479C-952B-123BC9F49B14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2006-99E8-460D-99DC-0AEE491576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543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FEA-F9E0-479C-952B-123BC9F49B14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2006-99E8-460D-99DC-0AEE491576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811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FEA-F9E0-479C-952B-123BC9F49B14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2006-99E8-460D-99DC-0AEE491576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953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FEA-F9E0-479C-952B-123BC9F49B14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2006-99E8-460D-99DC-0AEE491576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666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FEA-F9E0-479C-952B-123BC9F49B14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2006-99E8-460D-99DC-0AEE491576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844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FEA-F9E0-479C-952B-123BC9F49B14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2006-99E8-460D-99DC-0AEE491576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5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FEA-F9E0-479C-952B-123BC9F49B14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2006-99E8-460D-99DC-0AEE491576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108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FEA-F9E0-479C-952B-123BC9F49B14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92006-99E8-460D-99DC-0AEE491576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36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B1FEA-F9E0-479C-952B-123BC9F49B14}" type="datetimeFigureOut">
              <a:rPr lang="es-MX" smtClean="0"/>
              <a:t>23/11/2017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92006-99E8-460D-99DC-0AEE491576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689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249" t="5549" r="-648" b="7055"/>
          <a:stretch/>
        </p:blipFill>
        <p:spPr>
          <a:xfrm>
            <a:off x="-77585" y="-66675"/>
            <a:ext cx="12269585" cy="6858000"/>
          </a:xfrm>
          <a:prstGeom prst="rect">
            <a:avLst/>
          </a:prstGeom>
        </p:spPr>
      </p:pic>
      <p:pic>
        <p:nvPicPr>
          <p:cNvPr id="1028" name="Picture 4" descr="Resultado de imagen para camion de transporte publico sin fondo blanc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1" r="3916" b="18082"/>
          <a:stretch/>
        </p:blipFill>
        <p:spPr bwMode="auto">
          <a:xfrm>
            <a:off x="7013687" y="1919985"/>
            <a:ext cx="725462" cy="38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24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-2.70833E-6 -1.48148E-6 C -0.00182 0.00278 -0.00378 0.00533 -0.00547 0.00834 C -0.00651 0.01019 -0.0069 0.0132 -0.0082 0.01436 C -0.0095 0.01551 -0.01094 0.01598 -0.01237 0.0169 C -0.01302 0.01736 -0.0138 0.01736 -0.01432 0.01806 C -0.0151 0.01898 -0.01562 0.01991 -0.01641 0.02061 C -0.01771 0.02153 -0.01914 0.02199 -0.02057 0.02292 C -0.02122 0.02338 -0.02187 0.02385 -0.02253 0.02408 C -0.03138 0.02662 -0.02526 0.02523 -0.04101 0.02662 C -0.04167 0.02686 -0.04245 0.02709 -0.04297 0.02778 C -0.0444 0.02917 -0.04466 0.03102 -0.04505 0.0338 C -0.04531 0.03588 -0.04544 0.03797 -0.0457 0.03982 C -0.04596 0.04121 -0.04622 0.04236 -0.04648 0.04352 C -0.04674 0.04561 -0.04687 0.04769 -0.04713 0.04954 C -0.04726 0.05093 -0.04766 0.05209 -0.04779 0.05324 C -0.04818 0.05602 -0.04844 0.06019 -0.04922 0.06297 C -0.04948 0.06412 -0.05013 0.06528 -0.05052 0.06644 C -0.05091 0.0676 -0.05091 0.06898 -0.05117 0.07014 C -0.05547 0.08403 -0.05234 0.07315 -0.05534 0.07986 C -0.05755 0.08496 -0.05547 0.08287 -0.05872 0.08473 C -0.05911 0.08588 -0.0595 0.08727 -0.06003 0.08843 C -0.06146 0.09074 -0.0625 0.09098 -0.06419 0.0919 C -0.0651 0.09352 -0.06562 0.09607 -0.06693 0.09676 L -0.07096 0.09931 L -0.0737 0.10417 C -0.07422 0.10486 -0.07448 0.10602 -0.07513 0.10648 L -0.07708 0.10903 C -0.07773 0.11065 -0.07878 0.11389 -0.07982 0.11505 C -0.08047 0.11574 -0.08125 0.11574 -0.0819 0.11621 L -0.08529 0.12223 C -0.08581 0.12315 -0.08633 0.12385 -0.08672 0.12477 C -0.08711 0.12593 -0.08737 0.12755 -0.08802 0.12848 C -0.08906 0.12963 -0.09036 0.12963 -0.09141 0.13079 C -0.09557 0.13473 -0.09297 0.13357 -0.09622 0.13936 C -0.09674 0.14028 -0.09753 0.14074 -0.09831 0.14167 C -0.09922 0.14283 -0.10013 0.14398 -0.10104 0.14537 C -0.10143 0.14607 -0.10182 0.14699 -0.10234 0.14769 C -0.10299 0.14861 -0.10378 0.14931 -0.10443 0.15023 C -0.10534 0.15162 -0.10638 0.15301 -0.10716 0.1551 C -0.10807 0.15741 -0.10846 0.16065 -0.1099 0.16227 L -0.11185 0.16482 C -0.11211 0.16598 -0.11211 0.16736 -0.11263 0.16829 C -0.11471 0.17385 -0.11497 0.17223 -0.11732 0.1757 C -0.11784 0.17639 -0.11823 0.17732 -0.11875 0.17801 C -0.1194 0.17894 -0.12018 0.17963 -0.1207 0.18056 C -0.12292 0.18357 -0.12161 0.18264 -0.12344 0.18658 C -0.12435 0.1882 -0.12617 0.19144 -0.12617 0.19144 C -0.12669 0.19375 -0.12682 0.19653 -0.1276 0.19861 L -0.13034 0.20602 C -0.13138 0.21181 -0.13047 0.20857 -0.13372 0.21436 L -0.13503 0.2169 C -0.13802 0.22732 -0.13463 0.21736 -0.13854 0.22408 C -0.1431 0.23218 -0.13646 0.22361 -0.14193 0.2301 C -0.14349 0.23843 -0.14219 0.23565 -0.14466 0.23982 C -0.14479 0.25047 -0.14505 0.26088 -0.14531 0.2713 C -0.14544 0.27593 -0.14557 0.28033 -0.14596 0.28473 C -0.14622 0.28727 -0.14687 0.28959 -0.1474 0.2919 L -0.14805 0.29561 C -0.14805 0.2963 -0.14857 0.30533 -0.14935 0.30764 C -0.14987 0.30926 -0.15065 0.31042 -0.15143 0.31135 C -0.15208 0.31204 -0.15286 0.31227 -0.15351 0.3125 C -0.15833 0.3257 -0.15078 0.30579 -0.1569 0.31991 C -0.15794 0.32223 -0.15963 0.32709 -0.15963 0.32709 C -0.1599 0.32824 -0.16003 0.32963 -0.16029 0.33079 C -0.16068 0.33218 -0.16133 0.33311 -0.16172 0.33449 C -0.16224 0.33681 -0.16263 0.33936 -0.16302 0.34167 L -0.16367 0.34537 C -0.16393 0.34653 -0.16393 0.34815 -0.16445 0.34885 L -0.16575 0.35139 C -0.16823 0.36459 -0.16432 0.34445 -0.16784 0.35857 C -0.16836 0.36088 -0.16875 0.36343 -0.16914 0.36598 C -0.1694 0.36713 -0.1694 0.36875 -0.16979 0.36945 C -0.17474 0.37824 -0.16953 0.36829 -0.17331 0.37686 C -0.17721 0.38542 -0.17174 0.37176 -0.17604 0.38287 C -0.17617 0.38449 -0.17643 0.38611 -0.17669 0.38773 C -0.17682 0.38889 -0.17734 0.39005 -0.17734 0.39144 C -0.17773 0.40348 -0.1776 0.41551 -0.17799 0.42778 C -0.17799 0.42801 -0.17891 0.43611 -0.17943 0.4375 C -0.17995 0.43866 -0.18073 0.43912 -0.18151 0.43982 C -0.18164 0.44098 -0.18177 0.44236 -0.18216 0.44352 C -0.18242 0.44445 -0.18307 0.44491 -0.18346 0.44584 C -0.18398 0.44699 -0.18437 0.44838 -0.1849 0.44954 C -0.18672 0.45348 -0.18698 0.45232 -0.18828 0.45672 C -0.18854 0.45787 -0.1888 0.45926 -0.18893 0.46042 C -0.18919 0.46204 -0.18919 0.46389 -0.18958 0.46528 C -0.18997 0.46644 -0.19049 0.4669 -0.19101 0.46783 C -0.19141 0.47014 -0.19206 0.47246 -0.19232 0.475 C -0.19258 0.47662 -0.19271 0.47824 -0.1931 0.47986 C -0.19349 0.48241 -0.19414 0.48473 -0.1944 0.48704 C -0.19518 0.49445 -0.19466 0.49121 -0.1957 0.49676 C -0.19557 0.50324 -0.19557 0.50973 -0.19505 0.51621 C -0.19479 0.51945 -0.19505 0.52361 -0.19375 0.52593 C -0.18555 0.54051 -0.197 0.51968 -0.19036 0.53311 C -0.18476 0.54445 -0.18867 0.53473 -0.18555 0.54283 C -0.18529 0.54491 -0.18503 0.54699 -0.1849 0.54885 C -0.18463 0.55093 -0.18437 0.56436 -0.18281 0.56713 L -0.18151 0.56945 C -0.17969 0.57871 -0.18203 0.56736 -0.17943 0.57686 C -0.17904 0.57801 -0.17917 0.5794 -0.17878 0.58056 C -0.17799 0.58241 -0.17604 0.58519 -0.17604 0.58519 C -0.17578 0.58658 -0.17565 0.58773 -0.17526 0.58889 C -0.175 0.58982 -0.17422 0.59028 -0.17396 0.59144 C -0.16914 0.60857 -0.17526 0.59167 -0.17122 0.60232 C -0.17096 0.60348 -0.17083 0.60486 -0.17057 0.60579 C -0.16979 0.60834 -0.16836 0.61042 -0.16784 0.6132 L -0.16641 0.62037 C -0.16575 0.62431 -0.16588 0.62431 -0.16445 0.62778 C -0.16406 0.62871 -0.16354 0.6294 -0.16302 0.6301 C -0.16198 0.63889 -0.16237 0.63403 -0.16237 0.64468 L -0.16367 0.64723 " pathEditMode="relative" ptsTypes="AAAAAAAAAAAAAAAAAAAAAAAAAAAAAAAAAAAAAAAAAAAAAAAAAAAAAAAAAAAAAAAAAAAAAAAAAAAAAAAAAAAAAAAAAAAAAAAAAAAAAAAAAAAAAAA">
                                      <p:cBhvr>
                                        <p:cTn id="6" dur="4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164" t="5305" r="15719" b="4418"/>
          <a:stretch/>
        </p:blipFill>
        <p:spPr>
          <a:xfrm>
            <a:off x="0" y="0"/>
            <a:ext cx="12070080" cy="6848530"/>
          </a:xfrm>
          <a:prstGeom prst="rect">
            <a:avLst/>
          </a:prstGeom>
        </p:spPr>
      </p:pic>
      <p:pic>
        <p:nvPicPr>
          <p:cNvPr id="5" name="Picture 4" descr="Resultado de imagen para camion de transporte publico sin fondo blanc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1" r="3916" b="18082"/>
          <a:stretch/>
        </p:blipFill>
        <p:spPr bwMode="auto">
          <a:xfrm>
            <a:off x="9233185" y="6325730"/>
            <a:ext cx="725462" cy="38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20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9.25926E-6 L 1.25E-6 9.25926E-6 C -0.01081 -0.01666 -0.00091 -0.00325 -0.0069 -0.00856 C -0.00755 -0.00925 -0.00821 -0.01041 -0.00899 -0.01111 C -0.00977 -0.01157 -0.01081 -0.0118 -0.01172 -0.01226 C -0.01302 -0.01296 -0.01576 -0.01458 -0.01576 -0.01458 C -0.01901 -0.0206 -0.01485 -0.01342 -0.01914 -0.01944 C -0.01966 -0.02013 -0.02005 -0.02106 -0.02057 -0.02199 C -0.02071 -0.02314 -0.02057 -0.02476 -0.02123 -0.02546 C -0.02214 -0.02662 -0.02357 -0.02615 -0.02461 -0.02685 C -0.02539 -0.02731 -0.02604 -0.02824 -0.02669 -0.02916 C -0.02891 -0.0324 -0.02722 -0.03078 -0.02943 -0.03518 C -0.03073 -0.03773 -0.03216 -0.04004 -0.03347 -0.04259 C -0.03399 -0.04328 -0.03425 -0.04421 -0.0349 -0.0449 L -0.03685 -0.04745 C -0.03711 -0.04861 -0.03724 -0.04999 -0.03763 -0.05092 C -0.03828 -0.05324 -0.03985 -0.05439 -0.04102 -0.05578 C -0.0444 -0.06064 -0.04011 -0.05555 -0.04375 -0.06203 C -0.04427 -0.06296 -0.04505 -0.06342 -0.04571 -0.06435 C -0.04623 -0.06597 -0.04649 -0.06782 -0.04714 -0.06921 C -0.04766 -0.07037 -0.0487 -0.07037 -0.04922 -0.07152 C -0.04961 -0.07268 -0.04948 -0.07407 -0.04987 -0.07523 C -0.05026 -0.07662 -0.05078 -0.07754 -0.05117 -0.07893 C -0.05169 -0.08055 -0.05196 -0.0824 -0.05261 -0.08379 C -0.05313 -0.08495 -0.05391 -0.08541 -0.05456 -0.08611 C -0.05638 -0.09537 -0.05404 -0.08402 -0.05664 -0.09351 C -0.05703 -0.09467 -0.05703 -0.09583 -0.05729 -0.09699 C -0.05912 -0.10439 -0.05807 -0.09953 -0.06003 -0.10555 C -0.06055 -0.10717 -0.06081 -0.10902 -0.06146 -0.11041 C -0.06224 -0.11226 -0.06328 -0.11342 -0.06419 -0.11527 C -0.06719 -0.12152 -0.06367 -0.11666 -0.06758 -0.12129 C -0.07123 -0.13101 -0.06641 -0.11921 -0.07097 -0.12731 C -0.07162 -0.12847 -0.07175 -0.12986 -0.0724 -0.13101 C -0.07357 -0.13356 -0.07513 -0.13587 -0.07643 -0.13819 L -0.07852 -0.14189 L -0.07982 -0.14444 C -0.08047 -0.14768 -0.08073 -0.14976 -0.0819 -0.15277 C -0.08229 -0.1537 -0.08281 -0.15439 -0.08321 -0.15532 C -0.08373 -0.15648 -0.08412 -0.15763 -0.08464 -0.15879 C -0.08581 -0.16527 -0.08477 -0.16157 -0.08867 -0.16851 L -0.09349 -0.17708 C -0.09388 -0.17777 -0.09427 -0.17893 -0.09479 -0.17939 L -0.09896 -0.18425 C -0.10235 -0.19328 -0.10039 -0.18981 -0.10443 -0.19513 C -0.10482 -0.19652 -0.10521 -0.19791 -0.10573 -0.19884 C -0.10638 -0.19999 -0.10729 -0.20023 -0.10781 -0.20138 C -0.10847 -0.20277 -0.1086 -0.20462 -0.10912 -0.20624 C -0.11068 -0.20995 -0.11237 -0.21111 -0.11459 -0.21342 C -0.11563 -0.2162 -0.11602 -0.21759 -0.11732 -0.21944 C -0.11797 -0.22037 -0.11875 -0.22083 -0.1194 -0.22199 C -0.12774 -0.23518 -0.11992 -0.22523 -0.12617 -0.23171 C -0.12696 -0.2324 -0.12748 -0.23356 -0.12826 -0.23402 C -0.12917 -0.23472 -0.13008 -0.23472 -0.13099 -0.23518 C -0.13242 -0.23587 -0.13503 -0.23773 -0.13503 -0.23773 C -0.13776 -0.24259 -0.13477 -0.23796 -0.13919 -0.2412 C -0.13998 -0.24189 -0.1405 -0.24305 -0.14115 -0.24374 C -0.1418 -0.24421 -0.14258 -0.24444 -0.14323 -0.2449 C -0.14584 -0.25185 -0.1431 -0.2456 -0.14662 -0.25092 C -0.14766 -0.25254 -0.14844 -0.25416 -0.14935 -0.25578 C -0.15013 -0.25694 -0.15065 -0.25856 -0.15143 -0.25949 L -0.15352 -0.2618 C -0.15391 -0.26319 -0.1543 -0.26458 -0.15482 -0.2655 C -0.15547 -0.26666 -0.15625 -0.26712 -0.1569 -0.26805 C -0.15781 -0.26921 -0.15886 -0.27013 -0.15964 -0.27152 C -0.16042 -0.27291 -0.16094 -0.27499 -0.16172 -0.27638 C -0.16211 -0.27731 -0.16263 -0.278 -0.16302 -0.27893 C -0.1638 -0.28032 -0.16419 -0.2824 -0.16511 -0.28379 C -0.16602 -0.28495 -0.16732 -0.28541 -0.16849 -0.28611 C -0.16888 -0.28703 -0.16927 -0.28796 -0.16979 -0.28865 C -0.17123 -0.29027 -0.17396 -0.29351 -0.17396 -0.29351 C -0.17435 -0.29467 -0.17461 -0.29606 -0.17526 -0.29699 C -0.17591 -0.29791 -0.17669 -0.29768 -0.17735 -0.29814 C -0.17813 -0.29884 -0.17878 -0.29976 -0.17943 -0.30069 C -0.17982 -0.30185 -0.18021 -0.30324 -0.18073 -0.30439 C -0.18164 -0.30578 -0.18438 -0.30902 -0.18555 -0.31041 C -0.18815 -0.31736 -0.18542 -0.31111 -0.18893 -0.31643 C -0.18998 -0.31782 -0.19076 -0.3199 -0.19167 -0.32129 C -0.19232 -0.32222 -0.1931 -0.32268 -0.19375 -0.32361 C -0.19466 -0.32523 -0.19531 -0.32754 -0.19649 -0.32847 C -0.19948 -0.33148 -0.20287 -0.3331 -0.20599 -0.33587 C -0.21159 -0.34074 -0.2086 -0.33865 -0.21485 -0.34189 C -0.2155 -0.34259 -0.21615 -0.34374 -0.21693 -0.34421 C -0.22057 -0.34745 -0.2194 -0.34583 -0.2224 -0.34791 C -0.22917 -0.35277 -0.22487 -0.35092 -0.23125 -0.35277 C -0.2319 -0.35393 -0.23242 -0.35555 -0.23321 -0.35648 C -0.23503 -0.35833 -0.23985 -0.36041 -0.24141 -0.36134 C -0.24219 -0.36157 -0.24284 -0.3618 -0.24349 -0.36249 C -0.24935 -0.36782 -0.2444 -0.36504 -0.24961 -0.36736 L -0.25443 -0.37592 C -0.25482 -0.37662 -0.25521 -0.37754 -0.25573 -0.37824 C -0.25716 -0.37986 -0.25873 -0.38101 -0.2599 -0.3831 C -0.26029 -0.38379 -0.26068 -0.38472 -0.2612 -0.38541 C -0.2625 -0.38726 -0.26419 -0.38819 -0.26537 -0.39027 C -0.26576 -0.3912 -0.26615 -0.39212 -0.26667 -0.39282 C -0.26732 -0.39374 -0.2681 -0.39421 -0.26875 -0.39513 C -0.2694 -0.39629 -0.27005 -0.39768 -0.27071 -0.39884 C -0.27357 -0.403 -0.27227 -0.39976 -0.27552 -0.4037 C -0.27604 -0.40439 -0.27643 -0.40532 -0.27696 -0.40601 C -0.27826 -0.40787 -0.27982 -0.40879 -0.28099 -0.41087 C -0.28151 -0.4118 -0.28177 -0.41273 -0.28229 -0.41342 C -0.28321 -0.41435 -0.28425 -0.41481 -0.28503 -0.41574 C -0.28568 -0.41643 -0.28594 -0.41759 -0.28646 -0.41828 C -0.28711 -0.41898 -0.28789 -0.41898 -0.28854 -0.41944 C -0.28946 -0.42013 -0.29037 -0.42106 -0.29128 -0.42199 C -0.29193 -0.42268 -0.29245 -0.42384 -0.29323 -0.4243 C -0.29414 -0.42499 -0.29505 -0.42499 -0.29597 -0.42546 C -0.30313 -0.43032 -0.2944 -0.42592 -0.30143 -0.42916 C -0.30274 -0.43148 -0.30313 -0.4324 -0.30482 -0.43402 C -0.30599 -0.43495 -0.3086 -0.43587 -0.30964 -0.43634 C -0.31784 -0.44074 -0.31003 -0.43842 -0.32331 -0.44004 C -0.32422 -0.4405 -0.32513 -0.44074 -0.32604 -0.4412 C -0.32735 -0.44189 -0.32865 -0.44328 -0.33008 -0.44374 L -0.3349 -0.4449 C -0.33633 -0.44629 -0.33802 -0.44791 -0.33959 -0.44861 C -0.34115 -0.44907 -0.34284 -0.4493 -0.3444 -0.44976 C -0.34831 -0.45439 -0.34597 -0.45231 -0.35326 -0.45347 C -0.38047 -0.45717 -0.35104 -0.45254 -0.37162 -0.45578 C -0.37253 -0.45624 -0.37344 -0.45648 -0.37435 -0.45694 C -0.37604 -0.45787 -0.37761 -0.45879 -0.37917 -0.45949 C -0.38047 -0.45995 -0.3819 -0.46018 -0.38334 -0.46064 C -0.38555 -0.46134 -0.39011 -0.46319 -0.39011 -0.46319 C -0.3905 -0.46388 -0.39089 -0.46481 -0.39141 -0.4655 C -0.39219 -0.4662 -0.39571 -0.46759 -0.39623 -0.46782 C -0.39714 -0.46874 -0.39818 -0.46921 -0.39896 -0.47037 C -0.40052 -0.47245 -0.4013 -0.47615 -0.403 -0.47754 L -0.40716 -0.48124 C -0.4099 -0.48865 -0.40664 -0.48148 -0.41185 -0.48726 C -0.41276 -0.48819 -0.41315 -0.49004 -0.41393 -0.49097 C -0.41485 -0.49189 -0.4181 -0.49374 -0.4194 -0.49467 C -0.41992 -0.49537 -0.42018 -0.49652 -0.42084 -0.49699 C -0.42761 -0.50231 -0.4211 -0.49421 -0.42696 -0.50069 C -0.43099 -0.50509 -0.42839 -0.503 -0.43164 -0.50787 C -0.43529 -0.51319 -0.43203 -0.50787 -0.43581 -0.51157 C -0.43724 -0.51296 -0.43841 -0.51504 -0.43985 -0.51643 C -0.44115 -0.51782 -0.44258 -0.51874 -0.44401 -0.52013 C -0.44466 -0.52083 -0.44531 -0.52199 -0.44597 -0.52245 C -0.44727 -0.52361 -0.45013 -0.52499 -0.45013 -0.52499 C -0.45156 -0.52754 -0.45235 -0.52916 -0.45417 -0.53101 C -0.45482 -0.53148 -0.4556 -0.53171 -0.45625 -0.53217 C -0.4599 -0.53402 -0.4586 -0.5331 -0.46302 -0.53449 C -0.46524 -0.53541 -0.46589 -0.53587 -0.46784 -0.53703 C -0.4711 -0.54282 -0.46927 -0.5412 -0.47266 -0.54305 C -0.47279 -0.54421 -0.47292 -0.5456 -0.47331 -0.54675 C -0.47396 -0.54861 -0.47578 -0.55046 -0.47669 -0.55162 C -0.47696 -0.55277 -0.47696 -0.55416 -0.47735 -0.55509 C -0.47839 -0.5581 -0.47995 -0.55949 -0.48151 -0.56134 C -0.48334 -0.57129 -0.48021 -0.55555 -0.4849 -0.57222 C -0.48594 -0.57592 -0.48737 -0.58124 -0.48893 -0.58425 C -0.49089 -0.58773 -0.48998 -0.58564 -0.49167 -0.59027 C -0.49375 -0.60509 -0.4931 -0.59861 -0.4931 -0.628 C -0.4931 -0.65185 -0.49284 -0.67569 -0.49232 -0.6993 C -0.49232 -0.70138 -0.4905 -0.71087 -0.49037 -0.71157 C -0.49011 -0.71273 -0.49011 -0.71412 -0.48959 -0.71527 C -0.48919 -0.71643 -0.48867 -0.71759 -0.48828 -0.71874 C -0.48802 -0.7199 -0.48802 -0.72129 -0.48763 -0.72245 C -0.48516 -0.72962 -0.48724 -0.71921 -0.4849 -0.72847 C -0.48425 -0.73078 -0.48399 -0.73333 -0.48347 -0.73587 L -0.48281 -0.73935 C -0.48255 -0.7405 -0.48268 -0.74212 -0.48216 -0.74305 C -0.47891 -0.74884 -0.48281 -0.74143 -0.47943 -0.74907 C -0.47904 -0.74999 -0.47852 -0.75069 -0.478 -0.75162 C -0.47735 -0.75509 -0.47709 -0.75624 -0.47669 -0.75995 C -0.47669 -0.76041 -0.47669 -0.76087 -0.47669 -0.76111 L -0.47669 -0.76111 " pathEditMode="relative" ptsTypes="AAAAAAAAAAAAAAAAAAAAAAAAAAAAAAAAAAAAAAAAAAAAAAAAAAAAAAAAAAAAAAAAAAAAAAAAAAAAAAAAAAAAAAAAAAAAAAAAAAAAAAAAAAAAAAAAAAAAAAAAAAAAAAAAAAAAAAAAAAAAAAAAAAAAAAAAAAAAAAAAAAAA">
                                      <p:cBhvr>
                                        <p:cTn id="6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277" t="6236" b="4367"/>
          <a:stretch/>
        </p:blipFill>
        <p:spPr>
          <a:xfrm>
            <a:off x="-1" y="0"/>
            <a:ext cx="12111645" cy="6828565"/>
          </a:xfrm>
          <a:prstGeom prst="rect">
            <a:avLst/>
          </a:prstGeom>
        </p:spPr>
      </p:pic>
      <p:pic>
        <p:nvPicPr>
          <p:cNvPr id="5" name="Picture 4" descr="Resultado de imagen para camion de transporte publico sin fondo blanc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1" r="3916" b="18082"/>
          <a:stretch/>
        </p:blipFill>
        <p:spPr bwMode="auto">
          <a:xfrm>
            <a:off x="9515818" y="3026419"/>
            <a:ext cx="725462" cy="38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4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-8.33333E-7 7.40741E-7 C -0.01602 0.00579 0.00221 -0.00023 -0.01367 0.00371 C -0.01459 0.00394 -0.0155 0.00486 -0.01641 0.00486 C -0.02735 0.00579 -0.03828 0.00579 -0.04909 0.00625 C -0.053 0.00695 -0.05521 0.00695 -0.05873 0.00857 C -0.06328 0.01065 -0.05782 0.00949 -0.06485 0.01111 C -0.06732 0.01158 -0.06979 0.01181 -0.0724 0.01227 C -0.07683 0.02014 -0.06836 0.00602 -0.07774 0.01713 C -0.08386 0.02431 -0.07422 0.0132 -0.08399 0.02199 C -0.0849 0.02269 -0.08568 0.02361 -0.08659 0.02431 C -0.08802 0.02524 -0.08959 0.02547 -0.09076 0.02686 C -0.09401 0.03056 -0.09206 0.02871 -0.09688 0.03172 L -0.09896 0.03287 C -0.09961 0.03334 -0.10026 0.0338 -0.10091 0.03403 C -0.11029 0.03635 -0.10209 0.03449 -0.11667 0.03658 C -0.11914 0.03681 -0.12162 0.03727 -0.12409 0.03774 C -0.13034 0.04051 -0.12787 0.03912 -0.13164 0.04121 C -0.13229 0.04213 -0.13295 0.04306 -0.13373 0.04375 C -0.13438 0.04422 -0.13529 0.04399 -0.13568 0.04491 C -0.1362 0.04584 -0.1362 0.04746 -0.13646 0.04861 C -0.13659 0.06019 -0.13672 0.07199 -0.13711 0.0838 C -0.13711 0.08496 -0.13763 0.08611 -0.13776 0.08727 C -0.13802 0.08889 -0.13815 0.09074 -0.13841 0.09213 C -0.1388 0.09352 -0.14167 0.10024 -0.14193 0.1007 C -0.14297 0.10278 -0.14414 0.10463 -0.14532 0.10672 C -0.14571 0.10764 -0.14636 0.10811 -0.14662 0.10926 C -0.14714 0.11042 -0.14766 0.11158 -0.14805 0.11274 C -0.14831 0.11389 -0.14831 0.11551 -0.1487 0.11644 C -0.14922 0.1176 -0.15 0.11806 -0.15078 0.11875 C -0.15117 0.12037 -0.1517 0.12199 -0.15209 0.12361 C -0.15274 0.12686 -0.15261 0.12917 -0.15352 0.13218 C -0.15378 0.13357 -0.15443 0.13449 -0.15482 0.13588 C -0.15769 0.14584 -0.153 0.13264 -0.1569 0.14306 C -0.1586 0.15186 -0.15795 0.14792 -0.15899 0.15533 C -0.15977 0.15371 -0.16042 0.15116 -0.16159 0.15047 C -0.16237 0.15 -0.16302 0.14977 -0.16367 0.14908 C -0.16446 0.14861 -0.16498 0.14723 -0.16576 0.14676 C -0.16654 0.14607 -0.16758 0.14584 -0.16849 0.14561 C -0.17032 0.14213 -0.17266 0.13727 -0.17526 0.13588 L -0.17943 0.13334 C -0.18008 0.13218 -0.1806 0.13079 -0.18138 0.12986 C -0.18203 0.12917 -0.18282 0.12917 -0.18347 0.12848 C -0.18425 0.12801 -0.18477 0.12662 -0.18555 0.12616 C -0.18633 0.12547 -0.18737 0.12547 -0.18828 0.125 C -0.18959 0.12408 -0.19089 0.12315 -0.19232 0.12246 C -0.19323 0.12199 -0.19414 0.12176 -0.19505 0.1213 C -0.19649 0.12061 -0.19909 0.11875 -0.19909 0.11875 C -0.2013 0.11621 -0.20091 0.11644 -0.20326 0.11528 C -0.20508 0.11436 -0.20873 0.11274 -0.20873 0.11274 C -0.20938 0.11204 -0.21016 0.11135 -0.21068 0.11042 C -0.2112 0.10973 -0.21146 0.10857 -0.21211 0.10787 C -0.21341 0.10672 -0.21615 0.10556 -0.21615 0.10556 C -0.22005 0.09861 -0.21628 0.10417 -0.22032 0.1007 C -0.22552 0.09607 -0.21927 0.1 -0.22435 0.09699 C -0.22787 0.09098 -0.22331 0.09815 -0.22774 0.09352 C -0.22839 0.09283 -0.22852 0.09144 -0.22917 0.09098 C -0.23047 0.08982 -0.2319 0.08936 -0.23321 0.08866 C -0.23386 0.0882 -0.23451 0.0875 -0.23529 0.08727 C -0.24206 0.08542 -0.23802 0.08635 -0.24753 0.08496 C -0.24636 0.07871 -0.24766 0.08334 -0.24479 0.07894 C -0.24388 0.07732 -0.24336 0.07477 -0.24206 0.07408 C -0.24141 0.07361 -0.24076 0.07338 -0.24011 0.07292 C -0.23711 0.07014 -0.23867 0.07061 -0.23594 0.06667 C -0.23464 0.06505 -0.23321 0.06343 -0.2319 0.06181 C -0.23125 0.06111 -0.23047 0.06042 -0.22982 0.05949 L -0.22578 0.05232 C -0.225 0.05093 -0.22448 0.04954 -0.2237 0.04861 C -0.22305 0.04769 -0.22227 0.04699 -0.22162 0.04607 C -0.2181 0.04098 -0.22097 0.04445 -0.21823 0.03889 C -0.21472 0.03149 -0.2168 0.03635 -0.21341 0.03172 C -0.21003 0.02686 -0.21433 0.03195 -0.21068 0.02547 C -0.21016 0.02454 -0.20925 0.02408 -0.20873 0.02315 C -0.20729 0.02084 -0.20599 0.01829 -0.20456 0.01598 C -0.20391 0.01459 -0.20339 0.0132 -0.20261 0.01227 L -0.20052 0.00973 C -0.19922 0.00649 -0.19844 0.00371 -0.19636 0.00139 C -0.19571 0.00047 -0.19492 7.40741E-7 -0.1944 -0.00115 C -0.19362 -0.00254 -0.1931 -0.00463 -0.19232 -0.00601 C -0.1888 -0.01226 -0.19167 -0.00486 -0.18894 -0.01088 C -0.18477 -0.0199 -0.19141 -0.00764 -0.18477 -0.01921 C -0.18412 -0.0206 -0.1836 -0.02199 -0.18282 -0.02291 C -0.18216 -0.02361 -0.18138 -0.0243 -0.18073 -0.02523 C -0.18073 -0.02523 -0.17696 -0.03217 -0.17591 -0.03379 L -0.17461 -0.03634 C -0.17409 -0.03703 -0.17383 -0.03796 -0.17318 -0.03865 L -0.17123 -0.0412 C -0.17019 -0.04375 -0.16979 -0.04514 -0.16849 -0.04722 C -0.16654 -0.05 -0.16654 -0.04884 -0.16511 -0.05208 C -0.16459 -0.05324 -0.1642 -0.05463 -0.16367 -0.05555 C -0.16237 -0.0581 -0.16094 -0.06041 -0.15964 -0.06296 C -0.15899 -0.06412 -0.15808 -0.06504 -0.15755 -0.06643 C -0.15573 -0.07129 -0.15703 -0.06967 -0.15417 -0.07129 C -0.15365 -0.07222 -0.15326 -0.07314 -0.15274 -0.07384 C -0.15144 -0.07546 -0.1487 -0.0787 -0.1487 -0.0787 C -0.14532 -0.08773 -0.14961 -0.07662 -0.14532 -0.08588 C -0.14479 -0.08703 -0.1444 -0.08842 -0.14388 -0.08958 C -0.14284 -0.09213 -0.14206 -0.09259 -0.1405 -0.09444 L -0.1392 -0.10162 L -0.13841 -0.10532 C -0.13867 -0.1074 -0.13867 -0.10949 -0.1392 -0.11134 C -0.13946 -0.1125 -0.14011 -0.11296 -0.1405 -0.11389 C -0.1431 -0.11967 -0.14037 -0.11574 -0.14388 -0.1199 C -0.14779 -0.13032 -0.1431 -0.11713 -0.14597 -0.12708 C -0.14857 -0.13657 -0.14636 -0.12523 -0.14805 -0.13449 C -0.14818 -0.13726 -0.14844 -0.14004 -0.1487 -0.14282 C -0.14909 -0.14699 -0.15 -0.15115 -0.15078 -0.15509 C -0.15091 -0.15625 -0.15104 -0.15764 -0.15144 -0.15856 C -0.15183 -0.15995 -0.15248 -0.16088 -0.15274 -0.16226 C -0.15339 -0.16458 -0.15365 -0.16713 -0.15417 -0.16944 L -0.15482 -0.17314 C -0.15144 -0.17939 -0.15586 -0.17199 -0.15144 -0.17685 C -0.15091 -0.17731 -0.15052 -0.17847 -0.15 -0.17916 C -0.14948 -0.18009 -0.1487 -0.18078 -0.14805 -0.18171 C -0.14805 -0.18171 -0.14466 -0.18773 -0.14388 -0.18889 C -0.14245 -0.19166 -0.14167 -0.19328 -0.13985 -0.1949 C -0.1392 -0.1956 -0.13841 -0.1956 -0.13776 -0.19629 C -0.13594 -0.19768 -0.13229 -0.20092 -0.13229 -0.20092 C -0.1319 -0.20231 -0.13164 -0.2037 -0.13099 -0.20463 C -0.12969 -0.20648 -0.128 -0.2074 -0.12683 -0.20949 C -0.12162 -0.21898 -0.13034 -0.2037 -0.12344 -0.21435 C -0.11615 -0.22569 -0.12266 -0.21574 -0.11875 -0.22407 C -0.11875 -0.22407 -0.11524 -0.23009 -0.11459 -0.23125 C -0.1142 -0.23217 -0.11354 -0.23287 -0.11328 -0.23379 C -0.11276 -0.23495 -0.1125 -0.23657 -0.11185 -0.2375 C -0.11133 -0.23819 -0.11055 -0.23819 -0.1099 -0.23865 C -0.10795 -0.24884 -0.11055 -0.23634 -0.10782 -0.24467 C -0.10742 -0.24583 -0.10742 -0.24722 -0.10716 -0.24838 C -0.10664 -0.25 -0.10612 -0.25139 -0.10573 -0.25324 C -0.10508 -0.25625 -0.10521 -0.25879 -0.10443 -0.26157 C -0.10404 -0.26296 -0.10352 -0.26412 -0.103 -0.26527 C -0.10274 -0.26689 -0.10261 -0.26851 -0.10235 -0.27014 C -0.10196 -0.27245 -0.10091 -0.27731 -0.10091 -0.27731 C -0.10222 -0.28402 -0.1013 -0.28449 -0.10443 -0.28703 C -0.10508 -0.28773 -0.10573 -0.28796 -0.10638 -0.28819 C -0.10755 -0.29027 -0.10834 -0.29189 -0.1099 -0.29305 C -0.11615 -0.29814 -0.1211 -0.29606 -0.12891 -0.29676 C -0.12982 -0.29722 -0.13073 -0.29745 -0.13164 -0.29791 C -0.13308 -0.29861 -0.13438 -0.29953 -0.13568 -0.30046 C -0.13646 -0.30069 -0.13711 -0.30139 -0.13776 -0.30162 C -0.13867 -0.30208 -0.13959 -0.30231 -0.1405 -0.30277 C -0.14193 -0.30347 -0.14323 -0.30509 -0.14466 -0.30532 C -0.15886 -0.30694 -0.15144 -0.30601 -0.16706 -0.30764 C -0.16784 -0.3081 -0.16849 -0.30856 -0.16914 -0.30879 C -0.17214 -0.31018 -0.17357 -0.31018 -0.1767 -0.31134 C -0.17761 -0.31157 -0.17852 -0.31203 -0.17943 -0.3125 C -0.18125 -0.31342 -0.18229 -0.31435 -0.18412 -0.3162 C -0.1849 -0.31689 -0.18542 -0.31782 -0.1862 -0.31851 C -0.18685 -0.31921 -0.1875 -0.31944 -0.18828 -0.31967 C -0.18841 -0.31527 -0.18854 -0.31088 -0.18894 -0.30648 C -0.1892 -0.30324 -0.18998 -0.3 -0.19024 -0.29676 C -0.1905 -0.29421 -0.19102 -0.2875 -0.19167 -0.28472 C -0.19206 -0.28287 -0.19258 -0.28148 -0.19297 -0.27986 C -0.19323 -0.26851 -0.19258 -0.25694 -0.19375 -0.24583 C -0.19388 -0.24421 -0.19545 -0.24467 -0.19636 -0.24467 C -0.20183 -0.24398 -0.20729 -0.24398 -0.21276 -0.24351 C -0.21602 -0.24305 -0.21914 -0.24259 -0.22227 -0.24213 C -0.22344 -0.24189 -0.22461 -0.24143 -0.22578 -0.24097 C -0.22644 -0.24074 -0.22709 -0.24004 -0.22774 -0.23981 C -0.23555 -0.23634 -0.22657 -0.24143 -0.23529 -0.23611 C -0.23594 -0.23588 -0.23672 -0.23564 -0.23737 -0.23495 C -0.23867 -0.23333 -0.23985 -0.23101 -0.24141 -0.23009 L -0.24753 -0.22639 C -0.24818 -0.22615 -0.24896 -0.22569 -0.24961 -0.22523 C -0.25482 -0.22291 -0.25144 -0.2243 -0.25977 -0.22291 C -0.26055 -0.22245 -0.26133 -0.22245 -0.26185 -0.22152 C -0.2655 -0.21527 -0.25912 -0.22014 -0.26459 -0.21689 C -0.26511 -0.21597 -0.26537 -0.21481 -0.26602 -0.21435 C -0.26719 -0.21319 -0.26875 -0.21273 -0.27005 -0.21203 C -0.27604 -0.20833 -0.27136 -0.21088 -0.28438 -0.20949 C -0.28711 -0.20879 -0.28998 -0.20856 -0.29258 -0.20717 C -0.29558 -0.20532 -0.29649 -0.20463 -0.29935 -0.20347 C -0.3017 -0.20254 -0.30391 -0.20139 -0.30612 -0.20092 C -0.31133 -0.20023 -0.31498 -0.20023 -0.31979 -0.19861 C -0.32071 -0.19838 -0.32162 -0.19768 -0.32253 -0.19745 C -0.3237 -0.19699 -0.32487 -0.19676 -0.32591 -0.19629 C -0.3267 -0.19583 -0.32735 -0.19537 -0.328 -0.1949 C -0.32917 -0.19444 -0.33034 -0.19421 -0.33138 -0.19375 C -0.33282 -0.19305 -0.33412 -0.19189 -0.33555 -0.19143 C -0.33698 -0.19074 -0.34167 -0.18912 -0.34297 -0.18889 C -0.34896 -0.18819 -0.35482 -0.18819 -0.36068 -0.18773 C -0.36693 -0.18495 -0.36055 -0.1875 -0.37227 -0.18518 C -0.3737 -0.18495 -0.375 -0.18449 -0.37644 -0.18402 C -0.37865 -0.18356 -0.38099 -0.18333 -0.38321 -0.18287 C -0.38438 -0.18264 -0.38542 -0.18171 -0.38659 -0.18171 C -0.39935 -0.18101 -0.41211 -0.18078 -0.42487 -0.18055 C -0.42644 -0.18009 -0.428 -0.17963 -0.42956 -0.17916 C -0.43073 -0.17893 -0.4319 -0.17824 -0.43295 -0.17801 C -0.4405 -0.17731 -0.44805 -0.17731 -0.45547 -0.17685 C -0.45886 -0.17476 -0.45742 -0.175 -0.45547 -0.17916 C -0.45495 -0.18032 -0.45456 -0.18171 -0.45417 -0.18287 C -0.45365 -0.18194 -0.45287 -0.18148 -0.45274 -0.18055 C -0.45248 -0.17777 -0.45404 -0.17592 -0.45482 -0.1743 C -0.45508 -0.17152 -0.45508 -0.16875 -0.45547 -0.16597 C -0.45612 -0.16226 -0.45742 -0.1618 -0.45886 -0.15995 C -0.45977 -0.15856 -0.46081 -0.15764 -0.46159 -0.15625 C -0.46159 -0.15625 -0.46589 -0.14861 -0.46706 -0.14652 C -0.46758 -0.1456 -0.4681 -0.14514 -0.46849 -0.14398 C -0.47019 -0.13958 -0.46927 -0.14143 -0.47123 -0.13796 C -0.47266 -0.12801 -0.47084 -0.13796 -0.47318 -0.12963 C -0.47357 -0.12847 -0.47357 -0.12708 -0.47396 -0.12592 C -0.47422 -0.12453 -0.47487 -0.12361 -0.47526 -0.12222 C -0.47552 -0.12106 -0.47565 -0.11967 -0.47591 -0.11875 C -0.4763 -0.11736 -0.47696 -0.11643 -0.47735 -0.11504 C -0.47787 -0.11273 -0.47826 -0.11018 -0.47865 -0.10764 L -0.4793 -0.10416 C -0.47956 -0.10139 -0.47982 -0.09838 -0.48008 -0.0956 C -0.48099 -0.08125 -0.48034 -0.08889 -0.48138 -0.07615 C -0.48164 -0.07384 -0.48177 -0.07129 -0.48203 -0.06898 C -0.48229 -0.06782 -0.48255 -0.06666 -0.48282 -0.06527 C -0.48308 -0.06365 -0.48308 -0.06203 -0.48347 -0.06041 C -0.48386 -0.05879 -0.48451 -0.0574 -0.48477 -0.05555 C -0.48529 -0.05324 -0.48581 -0.04699 -0.4862 -0.04467 C -0.48633 -0.04351 -0.48659 -0.04213 -0.48685 -0.0412 C -0.48724 -0.03981 -0.48776 -0.03865 -0.48828 -0.0375 C -0.48894 -0.03541 -0.48959 -0.03333 -0.49024 -0.03148 C -0.49076 -0.03009 -0.49128 -0.02893 -0.49167 -0.02777 C -0.49219 -0.02615 -0.49245 -0.0243 -0.49297 -0.02291 C -0.49336 -0.02199 -0.49401 -0.02129 -0.4944 -0.0206 C -0.49492 -0.01944 -0.49519 -0.01805 -0.49571 -0.01689 C -0.49675 -0.01481 -0.49805 -0.01273 -0.49909 -0.01088 L -0.50052 -0.00833 C -0.50091 -0.00764 -0.50144 -0.00694 -0.50183 -0.00601 L -0.50456 7.40741E-7 C -0.50482 0.00139 -0.50495 0.00255 -0.50521 0.00371 C -0.5056 0.00463 -0.50612 0.00533 -0.50664 0.00625 C -0.50769 0.00787 -0.50899 0.00926 -0.51003 0.01111 C -0.51107 0.01274 -0.51185 0.01505 -0.51276 0.01713 C -0.51394 0.02547 -0.51237 0.01875 -0.51615 0.02547 C -0.51693 0.02709 -0.51758 0.02871 -0.51823 0.03033 C -0.51875 0.03149 -0.51901 0.03311 -0.51953 0.03403 C -0.52019 0.03496 -0.52097 0.03565 -0.52162 0.03658 C -0.52214 0.03797 -0.5224 0.03982 -0.52305 0.04121 C -0.5237 0.04306 -0.525 0.04422 -0.52565 0.04607 C -0.52644 0.04838 -0.5263 0.05139 -0.52709 0.05348 C -0.52748 0.05463 -0.52813 0.05579 -0.52839 0.05718 C -0.53125 0.06713 -0.52657 0.05394 -0.53047 0.06436 C -0.53308 0.08287 -0.52865 0.05232 -0.53255 0.07524 C -0.53334 0.07986 -0.5336 0.0882 -0.53386 0.09213 C -0.53412 0.09537 -0.53438 0.09861 -0.53464 0.10186 C -0.53438 0.11088 -0.53425 0.11968 -0.53386 0.12848 C -0.53386 0.12986 -0.53334 0.13102 -0.53321 0.13218 C -0.53295 0.13357 -0.53255 0.13982 -0.5319 0.1419 C -0.53151 0.14283 -0.53099 0.14352 -0.53047 0.14422 C -0.53073 0.1463 -0.53034 0.14885 -0.53112 0.15047 C -0.53177 0.15139 -0.5375 0.15394 -0.53867 0.15394 C -0.54505 0.15463 -0.55144 0.15486 -0.55782 0.15533 C -0.56185 0.15764 -0.56042 0.15718 -0.56732 0.15764 C -0.57461 0.15834 -0.5819 0.15834 -0.58907 0.1588 C -0.60196 0.16065 -0.59857 0.16088 -0.61641 0.1588 C -0.61732 0.1588 -0.61823 0.15811 -0.61914 0.15764 C -0.6211 0.15672 -0.62214 0.15579 -0.62383 0.15394 C -0.62461 0.15324 -0.62526 0.15232 -0.62591 0.15162 C -0.62735 0.15024 -0.63008 0.14954 -0.63138 0.14908 C -0.63203 0.14838 -0.63269 0.14723 -0.63347 0.14676 C -0.63477 0.14561 -0.6362 0.14514 -0.6375 0.14422 L -0.64167 0.1419 L -0.6444 0.14074 C -0.65326 0.14098 -0.66211 0.14121 -0.67097 0.1419 C -0.67188 0.1419 -0.67292 0.14213 -0.6737 0.14306 C -0.67474 0.14422 -0.67552 0.1463 -0.67644 0.14792 L -0.68047 0.15533 L -0.6819 0.15764 C -0.68229 0.15834 -0.68255 0.15996 -0.68321 0.15996 L -0.68451 0.15996 L -0.68451 0.15996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8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6135" t="5984" b="4624"/>
          <a:stretch/>
        </p:blipFill>
        <p:spPr>
          <a:xfrm>
            <a:off x="-1" y="0"/>
            <a:ext cx="12061767" cy="6864132"/>
          </a:xfrm>
          <a:prstGeom prst="rect">
            <a:avLst/>
          </a:prstGeom>
        </p:spPr>
      </p:pic>
      <p:pic>
        <p:nvPicPr>
          <p:cNvPr id="5" name="Picture 4" descr="Resultado de imagen para camion de transporte publico sin fondo blanc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1" r="3916" b="18082"/>
          <a:stretch/>
        </p:blipFill>
        <p:spPr bwMode="auto">
          <a:xfrm>
            <a:off x="2591317" y="36256"/>
            <a:ext cx="725462" cy="38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30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-8.33333E-7 4.81481E-6 C -0.00469 0.00394 -0.00755 0.00532 -0.01094 0.01088 C -0.01198 0.01227 -0.01276 0.01412 -0.01367 0.01574 C -0.01432 0.0169 -0.01498 0.01829 -0.01576 0.01921 C -0.01706 0.02083 -0.01862 0.02199 -0.01979 0.02407 C -0.0237 0.03102 -0.02175 0.0294 -0.02526 0.03148 C -0.02578 0.03218 -0.02617 0.0331 -0.02669 0.0338 C -0.02735 0.03472 -0.02813 0.03519 -0.02865 0.03634 C -0.02956 0.03773 -0.03008 0.03958 -0.03073 0.0412 C -0.03229 0.04907 -0.03021 0.0412 -0.03347 0.04583 C -0.03412 0.04676 -0.03425 0.04861 -0.03477 0.04954 C -0.03724 0.05347 -0.03985 0.05694 -0.04232 0.06042 C -0.04349 0.06204 -0.04492 0.06319 -0.0457 0.06528 C -0.04857 0.07199 -0.04688 0.06921 -0.05117 0.07384 C -0.05169 0.07546 -0.05195 0.07708 -0.05261 0.0787 C -0.05287 0.07963 -0.05352 0.08009 -0.05391 0.08102 C -0.05443 0.08264 -0.05469 0.08449 -0.05534 0.08588 C -0.0556 0.08681 -0.05625 0.0875 -0.05664 0.08843 C -0.05742 0.08981 -0.05807 0.09167 -0.05873 0.09329 C -0.05873 0.09352 -0.05964 0.10093 -0.06003 0.10162 C -0.06107 0.10394 -0.0625 0.10556 -0.06341 0.10787 C -0.06706 0.11551 -0.06511 0.11204 -0.06888 0.11875 C -0.0694 0.12037 -0.06966 0.12199 -0.07031 0.12361 C -0.07188 0.12755 -0.0724 0.12685 -0.07435 0.12963 C -0.0763 0.13241 -0.07539 0.13194 -0.07708 0.13565 C -0.07774 0.13704 -0.07865 0.13796 -0.07917 0.13935 C -0.07969 0.14074 -0.07995 0.14259 -0.08047 0.14421 C -0.08086 0.14514 -0.08151 0.1456 -0.0819 0.14653 C -0.08242 0.14769 -0.08281 0.14884 -0.0832 0.15023 C -0.08373 0.15185 -0.08399 0.1537 -0.08464 0.15509 C -0.08516 0.15625 -0.08607 0.15648 -0.08672 0.15741 C -0.0875 0.1588 -0.08789 0.16088 -0.08867 0.16227 C -0.09284 0.17037 -0.09206 0.16921 -0.09557 0.17315 C -0.09649 0.17569 -0.09714 0.17847 -0.09831 0.18056 C -0.10156 0.18634 -0.10026 0.18333 -0.10235 0.18889 C -0.10261 0.19051 -0.10274 0.19213 -0.103 0.19375 C -0.10339 0.1963 -0.10417 0.19861 -0.10443 0.20116 L -0.10508 0.20718 C -0.1056 0.22778 -0.10482 0.22685 -0.10638 0.23981 C -0.10664 0.24144 -0.10664 0.24329 -0.10716 0.24468 C -0.10742 0.24583 -0.10807 0.2463 -0.10847 0.24722 C -0.10873 0.24838 -0.10873 0.24977 -0.10912 0.25069 C -0.10951 0.25185 -0.11029 0.25208 -0.11055 0.25324 C -0.11094 0.25463 -0.11094 0.25648 -0.1112 0.2581 C -0.11146 0.25926 -0.11172 0.26042 -0.11185 0.26181 C -0.11211 0.26319 -0.11237 0.26505 -0.11263 0.26644 C -0.11276 0.26782 -0.11302 0.26898 -0.11328 0.27014 C -0.11354 0.27222 -0.11367 0.27431 -0.11393 0.27616 C -0.11432 0.2787 -0.11524 0.28356 -0.11524 0.28356 C -0.11836 0.31667 -0.11511 0.27963 -0.11732 0.3125 C -0.11784 0.32106 -0.11784 0.31597 -0.11875 0.32222 C -0.11901 0.32431 -0.11914 0.32639 -0.1194 0.32824 C -0.11979 0.33079 -0.12044 0.3331 -0.1207 0.33565 C -0.12097 0.33727 -0.12162 0.34236 -0.12214 0.34421 C -0.12253 0.34537 -0.12305 0.34653 -0.12344 0.34769 C -0.1237 0.34907 -0.12383 0.35023 -0.12422 0.35139 C -0.12448 0.35278 -0.12526 0.3537 -0.12552 0.35509 C -0.12604 0.35787 -0.12578 0.36088 -0.12617 0.36343 C -0.12643 0.36481 -0.12722 0.36574 -0.12761 0.36713 C -0.12787 0.36829 -0.12787 0.36968 -0.12826 0.37083 C -0.12865 0.37176 -0.1293 0.37222 -0.12956 0.37315 C -0.1336 0.3831 -0.12995 0.37616 -0.13307 0.38171 C -0.13347 0.38333 -0.13386 0.38495 -0.13438 0.38657 C -0.1349 0.38796 -0.13594 0.38866 -0.13646 0.39028 C -0.13698 0.3919 -0.13672 0.39421 -0.13711 0.3963 C -0.13737 0.39745 -0.14037 0.4044 -0.1405 0.40463 C -0.14102 0.40787 -0.14128 0.41134 -0.14193 0.41435 C -0.14232 0.41667 -0.14323 0.41852 -0.14388 0.42037 C -0.1444 0.42199 -0.14492 0.42361 -0.14531 0.42523 C -0.14557 0.42685 -0.1457 0.42847 -0.14597 0.43009 C -0.14636 0.43264 -0.14701 0.43495 -0.1474 0.4375 C -0.14753 0.43889 -0.14818 0.44421 -0.1487 0.44583 C -0.14909 0.44722 -0.14961 0.44838 -0.15013 0.44954 C -0.15026 0.45116 -0.15052 0.45278 -0.15078 0.4544 C -0.15104 0.45648 -0.15117 0.45856 -0.15143 0.46042 C -0.15156 0.46181 -0.15195 0.46296 -0.15208 0.46412 C -0.15235 0.4662 -0.15248 0.46829 -0.15274 0.47014 C -0.15313 0.47199 -0.15378 0.47338 -0.15417 0.475 C -0.15482 0.47824 -0.15495 0.48148 -0.15547 0.48472 C -0.15586 0.48727 -0.15638 0.48958 -0.1569 0.4919 C -0.15716 0.49329 -0.15742 0.49444 -0.15755 0.4956 C -0.15781 0.49769 -0.15794 0.49977 -0.1582 0.50162 C -0.15873 0.50486 -0.16016 0.51181 -0.16094 0.51505 C -0.16185 0.51829 -0.16302 0.5213 -0.16367 0.52477 C -0.16419 0.52708 -0.16445 0.52963 -0.16511 0.53194 C -0.16537 0.5331 -0.16602 0.53356 -0.16641 0.53449 C -0.16667 0.53843 -0.16667 0.54259 -0.16706 0.54653 C -0.1681 0.5544 -0.1694 0.5581 -0.17123 0.56481 C -0.17149 0.56667 -0.17149 0.56875 -0.17188 0.57083 C -0.17227 0.57245 -0.17292 0.57384 -0.17331 0.57569 C -0.17357 0.57685 -0.1737 0.57801 -0.17396 0.57917 C -0.17422 0.58218 -0.17409 0.58495 -0.17461 0.58773 C -0.17487 0.58889 -0.17578 0.58912 -0.17604 0.59005 C -0.17956 0.60486 -0.17409 0.58935 -0.178 0.59977 C -0.17917 0.61042 -0.17787 0.60162 -0.18073 0.61204 C -0.18333 0.6213 -0.17852 0.6088 -0.18347 0.62037 C -0.1836 0.6213 -0.18438 0.62778 -0.1849 0.62894 C -0.18516 0.62986 -0.18581 0.63056 -0.1862 0.63148 C -0.18646 0.63333 -0.18646 0.63565 -0.18685 0.6375 C -0.18711 0.63843 -0.18802 0.63889 -0.18828 0.63981 C -0.1888 0.64213 -0.1888 0.64468 -0.18893 0.64722 C -0.18919 0.65162 -0.18932 0.65602 -0.18958 0.66042 C -0.18985 0.66412 -0.19037 0.66898 -0.19102 0.67269 C -0.19141 0.675 -0.19154 0.67778 -0.19232 0.67986 L -0.19375 0.68356 L -0.19505 0.69074 C -0.19531 0.6919 -0.19531 0.69329 -0.1957 0.69444 C -0.19623 0.6956 -0.19675 0.69676 -0.19714 0.69815 C -0.19935 0.70486 -0.1974 0.70093 -0.19987 0.70532 C -0.20013 0.70741 -0.20013 0.70949 -0.20052 0.71134 C -0.20195 0.71921 -0.20235 0.71343 -0.20326 0.72338 C -0.20404 0.73194 -0.20352 0.72847 -0.20456 0.73449 C -0.20443 0.73681 -0.20456 0.73958 -0.20391 0.74167 C -0.20339 0.74375 -0.20222 0.74514 -0.20117 0.74653 C -0.20091 0.74699 -0.19557 0.7544 -0.19375 0.75625 C -0.19284 0.75718 -0.19193 0.7581 -0.19102 0.75856 C -0.18972 0.75926 -0.18828 0.75972 -0.18685 0.75995 C -0.17787 0.76088 -0.15964 0.76227 -0.15964 0.76227 C -0.15873 0.76273 -0.15781 0.76296 -0.1569 0.76343 C -0.15625 0.76389 -0.1556 0.76458 -0.15482 0.76481 C -0.15208 0.76528 -0.14935 0.76551 -0.14662 0.76597 C -0.14505 0.7662 -0.14349 0.76667 -0.14193 0.76713 C -0.13216 0.77292 -0.14232 0.76713 -0.13503 0.77083 C -0.13438 0.77106 -0.13373 0.77176 -0.13307 0.77199 C -0.13008 0.77338 -0.12695 0.77361 -0.12422 0.77569 C -0.1194 0.77894 -0.12188 0.77731 -0.11667 0.78056 C -0.11602 0.78079 -0.11524 0.78102 -0.11458 0.78171 C -0.11393 0.78241 -0.11328 0.78356 -0.11263 0.78403 C -0.11172 0.78472 -0.11068 0.78495 -0.1099 0.78542 C -0.10912 0.78565 -0.10847 0.78611 -0.10781 0.78657 C -0.1069 0.78704 -0.10599 0.78727 -0.10508 0.78773 C -0.10208 0.78935 -0.10235 0.79005 -0.09831 0.79144 C -0.09623 0.79213 -0.09414 0.79213 -0.09206 0.79259 C -0.0849 0.79769 -0.09258 0.79259 -0.08529 0.7963 C -0.08386 0.79699 -0.08255 0.79792 -0.08125 0.79861 L -0.07708 0.80116 C -0.07643 0.80139 -0.07578 0.80208 -0.075 0.80231 L -0.07097 0.80347 C -0.06979 0.80394 -0.06875 0.8044 -0.06758 0.80463 C -0.06276 0.80602 -0.05899 0.80648 -0.05391 0.80718 C -0.05274 0.80787 -0.05169 0.80903 -0.05052 0.80949 C -0.04922 0.81019 -0.04779 0.81019 -0.04649 0.81065 C -0.0457 0.81111 -0.04505 0.81157 -0.0444 0.81204 C -0.04349 0.8125 -0.04258 0.81273 -0.04167 0.81319 C -0.04024 0.81389 -0.03893 0.81481 -0.0375 0.81551 C -0.03685 0.81597 -0.03607 0.8162 -0.03555 0.8169 C -0.03268 0.82014 -0.03425 0.81898 -0.03073 0.82037 C -0.03034 0.8213 -0.02995 0.82245 -0.02943 0.82292 C -0.02617 0.82569 -0.02422 0.82639 -0.02123 0.82778 C -0.02031 0.82847 -0.0194 0.8294 -0.01849 0.83009 C -0.01719 0.83102 -0.01563 0.83148 -0.01432 0.83264 C -0.01341 0.83333 -0.01263 0.83449 -0.01159 0.83495 C -0.00886 0.83611 0.00026 0.83796 0.00338 0.83981 C 0.00534 0.84097 0.00742 0.84282 0.0095 0.84352 C 0.0138 0.84491 0.02239 0.84583 0.02239 0.84583 C 0.02318 0.84676 0.0237 0.84769 0.02448 0.84838 C 0.02604 0.84954 0.02773 0.85 0.0293 0.85069 C 0.02995 0.85116 0.0306 0.85162 0.03125 0.85208 C 0.03216 0.85231 0.0332 0.85255 0.03398 0.85324 C 0.03502 0.8537 0.03581 0.85486 0.03672 0.85556 C 0.04167 0.85926 0.04922 0.85787 0.05312 0.8581 L 0.07838 0.85926 L 0.08242 0.86157 C 0.08307 0.86204 0.08385 0.86227 0.0845 0.86296 L 0.08724 0.86528 C 0.0875 0.86644 0.0875 0.86806 0.08789 0.86898 C 0.08932 0.87222 0.09023 0.87083 0.09206 0.87269 C 0.09349 0.87407 0.09492 0.87546 0.09609 0.87731 C 0.09648 0.87824 0.097 0.87894 0.09739 0.87986 C 0.09883 0.88287 0.09831 0.88449 0.10091 0.88472 C 0.10364 0.88495 0.10638 0.88472 0.10911 0.88472 L 0.10911 0.88472 " pathEditMode="relative" ptsTypes="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Propietario</dc:creator>
  <cp:lastModifiedBy>Propietario</cp:lastModifiedBy>
  <cp:revision>4</cp:revision>
  <dcterms:created xsi:type="dcterms:W3CDTF">2017-11-24T00:03:55Z</dcterms:created>
  <dcterms:modified xsi:type="dcterms:W3CDTF">2017-11-24T00:26:30Z</dcterms:modified>
</cp:coreProperties>
</file>