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79" d="100"/>
          <a:sy n="79" d="100"/>
        </p:scale>
        <p:origin x="75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10/14/2021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ackster.io/fdm3/pocketbeagle-arcade-machine-ee661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Bop It Play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10/5</a:t>
            </a:r>
          </a:p>
          <a:p>
            <a:r>
              <a:rPr lang="en-US" dirty="0"/>
              <a:t>Erick Morales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6477000" cy="4724399"/>
          </a:xfrm>
        </p:spPr>
        <p:txBody>
          <a:bodyPr/>
          <a:lstStyle/>
          <a:p>
            <a:r>
              <a:rPr lang="en-US" dirty="0"/>
              <a:t>Simon Says Button Game</a:t>
            </a:r>
          </a:p>
          <a:p>
            <a:pPr lvl="1"/>
            <a:r>
              <a:rPr lang="en-US" dirty="0">
                <a:hlinkClick r:id="rId2"/>
              </a:rPr>
              <a:t>https://www.hackster.io/fdm3/pocketbeagle-arcade-machine-ee661e</a:t>
            </a:r>
            <a:endParaRPr lang="en-US" dirty="0"/>
          </a:p>
          <a:p>
            <a:pPr lvl="2"/>
            <a:r>
              <a:rPr lang="en-US" dirty="0"/>
              <a:t>Original Inspiration</a:t>
            </a:r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Diversify inputs to make more interactive (button, joystick, toggle switch, potentiometer)</a:t>
            </a:r>
          </a:p>
          <a:p>
            <a:pPr lvl="1"/>
            <a:r>
              <a:rPr lang="en-US" dirty="0"/>
              <a:t>Add LCD screen to display images</a:t>
            </a:r>
          </a:p>
          <a:p>
            <a:pPr lvl="1"/>
            <a:r>
              <a:rPr lang="en-US" dirty="0"/>
              <a:t>Add sound component for levels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1219200" y="4598485"/>
            <a:ext cx="937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 want to make an interactive game that allows you to interact with multiple mediums and be entertaining.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3B26-490A-4D3D-B0CF-47059E47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444" y="228600"/>
            <a:ext cx="4102956" cy="3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3420E-FC99-4813-A50F-7EA6EED4F05F}"/>
              </a:ext>
            </a:extLst>
          </p:cNvPr>
          <p:cNvSpPr/>
          <p:nvPr/>
        </p:nvSpPr>
        <p:spPr>
          <a:xfrm>
            <a:off x="3333750" y="2263839"/>
            <a:ext cx="5524500" cy="1333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291E-5391-4EC7-8C55-07F903780ABF}"/>
              </a:ext>
            </a:extLst>
          </p:cNvPr>
          <p:cNvSpPr txBox="1"/>
          <p:nvPr/>
        </p:nvSpPr>
        <p:spPr>
          <a:xfrm>
            <a:off x="4913370" y="2709422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PocketBeagle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57F5BA-034C-4237-AB9C-846E87C2A3F7}"/>
              </a:ext>
            </a:extLst>
          </p:cNvPr>
          <p:cNvSpPr/>
          <p:nvPr/>
        </p:nvSpPr>
        <p:spPr>
          <a:xfrm>
            <a:off x="8267700" y="162699"/>
            <a:ext cx="2514600" cy="8768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7BCEC-6E99-4814-B9C1-A7AD6622821F}"/>
              </a:ext>
            </a:extLst>
          </p:cNvPr>
          <p:cNvSpPr txBox="1"/>
          <p:nvPr/>
        </p:nvSpPr>
        <p:spPr>
          <a:xfrm>
            <a:off x="8916932" y="278899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9D8D853-FDC2-41B7-9612-151F6E1EC8E2}"/>
              </a:ext>
            </a:extLst>
          </p:cNvPr>
          <p:cNvCxnSpPr>
            <a:cxnSpLocks/>
          </p:cNvCxnSpPr>
          <p:nvPr/>
        </p:nvCxnSpPr>
        <p:spPr>
          <a:xfrm rot="5400000">
            <a:off x="9027292" y="1227102"/>
            <a:ext cx="2380965" cy="1129052"/>
          </a:xfrm>
          <a:prstGeom prst="bentConnector3">
            <a:avLst>
              <a:gd name="adj1" fmla="val 1000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D58CFB-048E-4104-A830-6CDE48747853}"/>
              </a:ext>
            </a:extLst>
          </p:cNvPr>
          <p:cNvSpPr txBox="1"/>
          <p:nvPr/>
        </p:nvSpPr>
        <p:spPr>
          <a:xfrm>
            <a:off x="6467475" y="41647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LCD Display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26D58-FEDC-45C4-99A7-32003715FCC9}"/>
              </a:ext>
            </a:extLst>
          </p:cNvPr>
          <p:cNvSpPr txBox="1"/>
          <p:nvPr/>
        </p:nvSpPr>
        <p:spPr>
          <a:xfrm>
            <a:off x="3945391" y="1773403"/>
            <a:ext cx="98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P2.9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CA3E3-09D2-41C1-B6DC-D5D0336C5DE9}"/>
              </a:ext>
            </a:extLst>
          </p:cNvPr>
          <p:cNvSpPr txBox="1"/>
          <p:nvPr/>
        </p:nvSpPr>
        <p:spPr>
          <a:xfrm>
            <a:off x="4931909" y="1768146"/>
            <a:ext cx="79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P2.11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1714D-F9CB-4392-9DB4-A3313854EA6C}"/>
              </a:ext>
            </a:extLst>
          </p:cNvPr>
          <p:cNvSpPr txBox="1"/>
          <p:nvPr/>
        </p:nvSpPr>
        <p:spPr>
          <a:xfrm>
            <a:off x="5923870" y="1758231"/>
            <a:ext cx="6294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P2.13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C0E8014-FC51-4095-A6F6-EF641146506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324600" y="1039588"/>
            <a:ext cx="3200400" cy="690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8677B6-CECE-45EC-AA51-E61199FE6BA7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330938" y="1528746"/>
            <a:ext cx="1" cy="23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416F8ED-481F-4562-B11A-3535620189E8}"/>
              </a:ext>
            </a:extLst>
          </p:cNvPr>
          <p:cNvCxnSpPr/>
          <p:nvPr/>
        </p:nvCxnSpPr>
        <p:spPr>
          <a:xfrm flipV="1">
            <a:off x="5330938" y="1039588"/>
            <a:ext cx="3740264" cy="494261"/>
          </a:xfrm>
          <a:prstGeom prst="bentConnector3">
            <a:avLst>
              <a:gd name="adj1" fmla="val 1006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226D4CB-CFA5-484E-BCB1-6A646D163E78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4438650" y="1284089"/>
            <a:ext cx="4248150" cy="489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1C4F2-802B-428B-9708-7205A291CC3C}"/>
              </a:ext>
            </a:extLst>
          </p:cNvPr>
          <p:cNvCxnSpPr/>
          <p:nvPr/>
        </p:nvCxnSpPr>
        <p:spPr>
          <a:xfrm flipV="1">
            <a:off x="8686800" y="1039588"/>
            <a:ext cx="0" cy="2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FC6F76A-3490-4AA4-8762-9339D6273989}"/>
              </a:ext>
            </a:extLst>
          </p:cNvPr>
          <p:cNvSpPr/>
          <p:nvPr/>
        </p:nvSpPr>
        <p:spPr>
          <a:xfrm>
            <a:off x="2965676" y="520282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B26E73F-8027-4875-BF6E-FD96DCA4A003}"/>
              </a:ext>
            </a:extLst>
          </p:cNvPr>
          <p:cNvSpPr/>
          <p:nvPr/>
        </p:nvSpPr>
        <p:spPr>
          <a:xfrm>
            <a:off x="2965676" y="4105585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0049FF0A-71C2-4A94-90BE-8055DF360834}"/>
              </a:ext>
            </a:extLst>
          </p:cNvPr>
          <p:cNvSpPr/>
          <p:nvPr/>
        </p:nvSpPr>
        <p:spPr>
          <a:xfrm>
            <a:off x="3992802" y="4388262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5F4FBC7-5C4D-4204-8E38-F3DA997F88DF}"/>
              </a:ext>
            </a:extLst>
          </p:cNvPr>
          <p:cNvSpPr/>
          <p:nvPr/>
        </p:nvSpPr>
        <p:spPr>
          <a:xfrm>
            <a:off x="5023500" y="4583565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EB9A906-98C4-4DFE-BA09-1DD2344A49FF}"/>
              </a:ext>
            </a:extLst>
          </p:cNvPr>
          <p:cNvSpPr/>
          <p:nvPr/>
        </p:nvSpPr>
        <p:spPr>
          <a:xfrm>
            <a:off x="6067425" y="4760783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1CAD8B-DE45-45E3-AE60-7D2E51B698F8}"/>
              </a:ext>
            </a:extLst>
          </p:cNvPr>
          <p:cNvSpPr txBox="1"/>
          <p:nvPr/>
        </p:nvSpPr>
        <p:spPr>
          <a:xfrm>
            <a:off x="3111102" y="3533777"/>
            <a:ext cx="6185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P2.2  P2.4  P2.6  P2.8                                      P2.22 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E3C95C4-8000-474B-8EDE-43CBDAA6721F}"/>
              </a:ext>
            </a:extLst>
          </p:cNvPr>
          <p:cNvSpPr/>
          <p:nvPr/>
        </p:nvSpPr>
        <p:spPr>
          <a:xfrm>
            <a:off x="9653248" y="3782242"/>
            <a:ext cx="950289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F2A9055-1F68-4377-9032-D8B226286305}"/>
              </a:ext>
            </a:extLst>
          </p:cNvPr>
          <p:cNvSpPr/>
          <p:nvPr/>
        </p:nvSpPr>
        <p:spPr>
          <a:xfrm>
            <a:off x="3995908" y="5197206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44A2AE3-EE1E-4973-BBD2-12E0CAD8851F}"/>
              </a:ext>
            </a:extLst>
          </p:cNvPr>
          <p:cNvSpPr/>
          <p:nvPr/>
        </p:nvSpPr>
        <p:spPr>
          <a:xfrm>
            <a:off x="5023500" y="5197205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1EBBE7A-5549-46C9-B590-3899897ADC31}"/>
              </a:ext>
            </a:extLst>
          </p:cNvPr>
          <p:cNvSpPr/>
          <p:nvPr/>
        </p:nvSpPr>
        <p:spPr>
          <a:xfrm>
            <a:off x="6067425" y="5205335"/>
            <a:ext cx="950290" cy="368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3D379B-2AE0-4363-9566-FE5AADB48CF5}"/>
              </a:ext>
            </a:extLst>
          </p:cNvPr>
          <p:cNvSpPr txBox="1"/>
          <p:nvPr/>
        </p:nvSpPr>
        <p:spPr>
          <a:xfrm>
            <a:off x="9640832" y="3763772"/>
            <a:ext cx="9388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Piezo Buzzer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95EC61-09F9-4E95-8832-704687A3562F}"/>
              </a:ext>
            </a:extLst>
          </p:cNvPr>
          <p:cNvSpPr txBox="1"/>
          <p:nvPr/>
        </p:nvSpPr>
        <p:spPr>
          <a:xfrm>
            <a:off x="9829800" y="4723534"/>
            <a:ext cx="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LED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D1EDBF-5B40-4DCD-A3CB-85425A6117F2}"/>
              </a:ext>
            </a:extLst>
          </p:cNvPr>
          <p:cNvSpPr txBox="1"/>
          <p:nvPr/>
        </p:nvSpPr>
        <p:spPr>
          <a:xfrm>
            <a:off x="2965676" y="4150819"/>
            <a:ext cx="917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Transistor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E4128F-030F-43B0-A6E5-5E6CEB0A2149}"/>
              </a:ext>
            </a:extLst>
          </p:cNvPr>
          <p:cNvSpPr txBox="1"/>
          <p:nvPr/>
        </p:nvSpPr>
        <p:spPr>
          <a:xfrm>
            <a:off x="4023800" y="4415893"/>
            <a:ext cx="917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Transistor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F1E55AB-8410-4972-A50C-9FFDEA6B9A73}"/>
              </a:ext>
            </a:extLst>
          </p:cNvPr>
          <p:cNvSpPr txBox="1"/>
          <p:nvPr/>
        </p:nvSpPr>
        <p:spPr>
          <a:xfrm>
            <a:off x="5031747" y="4619451"/>
            <a:ext cx="917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Transistor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5358C-744F-4BE3-BAAE-FBB9299FEE6D}"/>
              </a:ext>
            </a:extLst>
          </p:cNvPr>
          <p:cNvSpPr txBox="1"/>
          <p:nvPr/>
        </p:nvSpPr>
        <p:spPr>
          <a:xfrm>
            <a:off x="6103908" y="4806571"/>
            <a:ext cx="917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Transistor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F6563F-DBAD-413F-904A-1D31F5221B02}"/>
              </a:ext>
            </a:extLst>
          </p:cNvPr>
          <p:cNvSpPr txBox="1"/>
          <p:nvPr/>
        </p:nvSpPr>
        <p:spPr>
          <a:xfrm>
            <a:off x="2965676" y="5242993"/>
            <a:ext cx="917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Button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F90041-02F3-4860-8571-8D58C1A76320}"/>
              </a:ext>
            </a:extLst>
          </p:cNvPr>
          <p:cNvSpPr txBox="1"/>
          <p:nvPr/>
        </p:nvSpPr>
        <p:spPr>
          <a:xfrm>
            <a:off x="4012236" y="5260988"/>
            <a:ext cx="917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Potentiometer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F80CFB-5774-490D-88F0-FE2843A2B335}"/>
              </a:ext>
            </a:extLst>
          </p:cNvPr>
          <p:cNvSpPr txBox="1"/>
          <p:nvPr/>
        </p:nvSpPr>
        <p:spPr>
          <a:xfrm>
            <a:off x="5039828" y="5251123"/>
            <a:ext cx="917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Joystick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134403-47E1-4A32-A1E5-C6EAEB8A26C2}"/>
              </a:ext>
            </a:extLst>
          </p:cNvPr>
          <p:cNvSpPr txBox="1"/>
          <p:nvPr/>
        </p:nvSpPr>
        <p:spPr>
          <a:xfrm>
            <a:off x="6070141" y="5242993"/>
            <a:ext cx="1008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Toggle Switch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A823624-AE71-4E53-9777-9DE591DBFC98}"/>
              </a:ext>
            </a:extLst>
          </p:cNvPr>
          <p:cNvCxnSpPr>
            <a:stCxn id="63" idx="2"/>
          </p:cNvCxnSpPr>
          <p:nvPr/>
        </p:nvCxnSpPr>
        <p:spPr>
          <a:xfrm rot="16200000" flipH="1">
            <a:off x="7230262" y="1781961"/>
            <a:ext cx="410297" cy="79891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2B0FE1-4649-413A-9229-D00766DF4E13}"/>
              </a:ext>
            </a:extLst>
          </p:cNvPr>
          <p:cNvCxnSpPr>
            <a:stCxn id="78" idx="2"/>
          </p:cNvCxnSpPr>
          <p:nvPr/>
        </p:nvCxnSpPr>
        <p:spPr>
          <a:xfrm>
            <a:off x="4471053" y="5565783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317B89E-345B-41F2-8068-C1880BD4D6AD}"/>
              </a:ext>
            </a:extLst>
          </p:cNvPr>
          <p:cNvCxnSpPr/>
          <p:nvPr/>
        </p:nvCxnSpPr>
        <p:spPr>
          <a:xfrm>
            <a:off x="5498645" y="5573912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8FCED14-63E5-4862-9721-4B45D1F73887}"/>
              </a:ext>
            </a:extLst>
          </p:cNvPr>
          <p:cNvCxnSpPr/>
          <p:nvPr/>
        </p:nvCxnSpPr>
        <p:spPr>
          <a:xfrm>
            <a:off x="6581521" y="5573912"/>
            <a:ext cx="0" cy="41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05CD1BB-1FE8-4703-9402-B344A2107937}"/>
              </a:ext>
            </a:extLst>
          </p:cNvPr>
          <p:cNvCxnSpPr/>
          <p:nvPr/>
        </p:nvCxnSpPr>
        <p:spPr>
          <a:xfrm rot="16200000" flipV="1">
            <a:off x="9606356" y="4158055"/>
            <a:ext cx="2999588" cy="647700"/>
          </a:xfrm>
          <a:prstGeom prst="bentConnector3">
            <a:avLst>
              <a:gd name="adj1" fmla="val 999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F113891-70B9-40D3-BA0E-082F5C148CFD}"/>
              </a:ext>
            </a:extLst>
          </p:cNvPr>
          <p:cNvCxnSpPr/>
          <p:nvPr/>
        </p:nvCxnSpPr>
        <p:spPr>
          <a:xfrm>
            <a:off x="10603536" y="3948438"/>
            <a:ext cx="82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5DCF0D6-46A0-4B8D-967D-E2A0499EC62C}"/>
              </a:ext>
            </a:extLst>
          </p:cNvPr>
          <p:cNvCxnSpPr>
            <a:cxnSpLocks/>
          </p:cNvCxnSpPr>
          <p:nvPr/>
        </p:nvCxnSpPr>
        <p:spPr>
          <a:xfrm>
            <a:off x="3440820" y="3849732"/>
            <a:ext cx="1" cy="257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73F3F8E-9E21-4DDC-905A-8C04F0ADC79D}"/>
              </a:ext>
            </a:extLst>
          </p:cNvPr>
          <p:cNvCxnSpPr>
            <a:cxnSpLocks/>
          </p:cNvCxnSpPr>
          <p:nvPr/>
        </p:nvCxnSpPr>
        <p:spPr>
          <a:xfrm>
            <a:off x="4178668" y="3821293"/>
            <a:ext cx="0" cy="58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ABD9F94-F94D-4AFC-AC01-1D7E645B3584}"/>
              </a:ext>
            </a:extLst>
          </p:cNvPr>
          <p:cNvCxnSpPr>
            <a:cxnSpLocks/>
          </p:cNvCxnSpPr>
          <p:nvPr/>
        </p:nvCxnSpPr>
        <p:spPr>
          <a:xfrm>
            <a:off x="5497199" y="4289318"/>
            <a:ext cx="0" cy="33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E58FE5F-2B7F-464F-92DB-5CDFE9199211}"/>
              </a:ext>
            </a:extLst>
          </p:cNvPr>
          <p:cNvCxnSpPr/>
          <p:nvPr/>
        </p:nvCxnSpPr>
        <p:spPr>
          <a:xfrm rot="10800000">
            <a:off x="4610101" y="3821294"/>
            <a:ext cx="888545" cy="468025"/>
          </a:xfrm>
          <a:prstGeom prst="bentConnector3">
            <a:avLst>
              <a:gd name="adj1" fmla="val 996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EB76D42-20B5-4773-A758-12D8B48506DA}"/>
              </a:ext>
            </a:extLst>
          </p:cNvPr>
          <p:cNvCxnSpPr>
            <a:cxnSpLocks/>
          </p:cNvCxnSpPr>
          <p:nvPr/>
        </p:nvCxnSpPr>
        <p:spPr>
          <a:xfrm rot="10800000">
            <a:off x="5181598" y="3815679"/>
            <a:ext cx="1498146" cy="389889"/>
          </a:xfrm>
          <a:prstGeom prst="bentConnector3">
            <a:avLst>
              <a:gd name="adj1" fmla="val 9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A85EF6-6B87-4E8B-94BF-CE3CEB906F3C}"/>
              </a:ext>
            </a:extLst>
          </p:cNvPr>
          <p:cNvCxnSpPr>
            <a:cxnSpLocks/>
          </p:cNvCxnSpPr>
          <p:nvPr/>
        </p:nvCxnSpPr>
        <p:spPr>
          <a:xfrm>
            <a:off x="6678298" y="4205568"/>
            <a:ext cx="0" cy="58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0A6584-A48A-43C0-BFC6-DD1B15C5A147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3440821" y="4474162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A5D049A-C493-4A27-8F61-D6208B614444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>
            <a:off x="4467947" y="4756839"/>
            <a:ext cx="3106" cy="44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03C04CB-E393-4E46-9FC8-905857A8BB45}"/>
              </a:ext>
            </a:extLst>
          </p:cNvPr>
          <p:cNvCxnSpPr>
            <a:cxnSpLocks/>
          </p:cNvCxnSpPr>
          <p:nvPr/>
        </p:nvCxnSpPr>
        <p:spPr>
          <a:xfrm>
            <a:off x="3440820" y="4474162"/>
            <a:ext cx="0" cy="72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4844101-07AF-43E1-B017-F7598938CCA1}"/>
              </a:ext>
            </a:extLst>
          </p:cNvPr>
          <p:cNvCxnSpPr>
            <a:cxnSpLocks/>
            <a:stCxn id="66" idx="2"/>
            <a:endCxn id="79" idx="0"/>
          </p:cNvCxnSpPr>
          <p:nvPr/>
        </p:nvCxnSpPr>
        <p:spPr>
          <a:xfrm>
            <a:off x="5498645" y="4952142"/>
            <a:ext cx="0" cy="24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5C5A9FF-71CC-4D67-8BD9-7CAE9BF5003B}"/>
              </a:ext>
            </a:extLst>
          </p:cNvPr>
          <p:cNvCxnSpPr>
            <a:cxnSpLocks/>
            <a:stCxn id="67" idx="2"/>
            <a:endCxn id="80" idx="0"/>
          </p:cNvCxnSpPr>
          <p:nvPr/>
        </p:nvCxnSpPr>
        <p:spPr>
          <a:xfrm>
            <a:off x="6542570" y="5129360"/>
            <a:ext cx="0" cy="7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64E5E74-9BC0-4B02-BBBA-2EE0155625B4}"/>
              </a:ext>
            </a:extLst>
          </p:cNvPr>
          <p:cNvCxnSpPr>
            <a:cxnSpLocks/>
          </p:cNvCxnSpPr>
          <p:nvPr/>
        </p:nvCxnSpPr>
        <p:spPr>
          <a:xfrm rot="10800000">
            <a:off x="8265872" y="3844887"/>
            <a:ext cx="1385165" cy="139938"/>
          </a:xfrm>
          <a:prstGeom prst="bentConnector3">
            <a:avLst>
              <a:gd name="adj1" fmla="val 1002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B390B36-E29E-4CF9-87C9-1E5622925A6A}"/>
              </a:ext>
            </a:extLst>
          </p:cNvPr>
          <p:cNvSpPr txBox="1"/>
          <p:nvPr/>
        </p:nvSpPr>
        <p:spPr>
          <a:xfrm>
            <a:off x="2657136" y="274592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6484547-8F91-48CF-91FB-39A741B186BF}"/>
              </a:ext>
            </a:extLst>
          </p:cNvPr>
          <p:cNvCxnSpPr>
            <a:stCxn id="161" idx="1"/>
          </p:cNvCxnSpPr>
          <p:nvPr/>
        </p:nvCxnSpPr>
        <p:spPr>
          <a:xfrm flipH="1">
            <a:off x="914400" y="2930589"/>
            <a:ext cx="1742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7E32FD57-811D-43FC-9439-C548323633B1}"/>
              </a:ext>
            </a:extLst>
          </p:cNvPr>
          <p:cNvCxnSpPr>
            <a:cxnSpLocks/>
          </p:cNvCxnSpPr>
          <p:nvPr/>
        </p:nvCxnSpPr>
        <p:spPr>
          <a:xfrm rot="10800000">
            <a:off x="938978" y="2930589"/>
            <a:ext cx="5141715" cy="2144086"/>
          </a:xfrm>
          <a:prstGeom prst="bentConnector3">
            <a:avLst>
              <a:gd name="adj1" fmla="val 1003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2AD2FB2E-9E03-4986-8397-54738AED3AED}"/>
              </a:ext>
            </a:extLst>
          </p:cNvPr>
          <p:cNvCxnSpPr>
            <a:cxnSpLocks/>
          </p:cNvCxnSpPr>
          <p:nvPr/>
        </p:nvCxnSpPr>
        <p:spPr>
          <a:xfrm rot="10800000">
            <a:off x="1065185" y="2930590"/>
            <a:ext cx="3966563" cy="1965860"/>
          </a:xfrm>
          <a:prstGeom prst="bentConnector3">
            <a:avLst>
              <a:gd name="adj1" fmla="val 943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139A1740-4964-4191-A9A1-9382A9B553E9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>
            <a:off x="1612324" y="2930591"/>
            <a:ext cx="2380478" cy="1641961"/>
          </a:xfrm>
          <a:prstGeom prst="bentConnector3">
            <a:avLst>
              <a:gd name="adj1" fmla="val 10373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B32A58D9-1C42-4728-993E-BC139A22AF8D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>
            <a:off x="1830130" y="2936209"/>
            <a:ext cx="1135547" cy="135311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CD947F-A2FD-4CF3-B04D-881A98D1285D}"/>
              </a:ext>
            </a:extLst>
          </p:cNvPr>
          <p:cNvSpPr/>
          <p:nvPr/>
        </p:nvSpPr>
        <p:spPr>
          <a:xfrm rot="16200000">
            <a:off x="4400550" y="2876549"/>
            <a:ext cx="3390900" cy="1562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CF05A-E326-4A0D-8235-CA00E2F4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286000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LCD Display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750F6D1-5E37-425D-9CDE-EA5CC0A00905}"/>
              </a:ext>
            </a:extLst>
          </p:cNvPr>
          <p:cNvSpPr txBox="1">
            <a:spLocks/>
          </p:cNvSpPr>
          <p:nvPr/>
        </p:nvSpPr>
        <p:spPr>
          <a:xfrm>
            <a:off x="8534400" y="3886200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Button, Toggle, Potentiometer, Piezo, Joystick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57C098A-3428-471D-A5E8-886DE76E1986}"/>
              </a:ext>
            </a:extLst>
          </p:cNvPr>
          <p:cNvSpPr txBox="1">
            <a:spLocks/>
          </p:cNvSpPr>
          <p:nvPr/>
        </p:nvSpPr>
        <p:spPr>
          <a:xfrm>
            <a:off x="1866900" y="3143248"/>
            <a:ext cx="1866900" cy="1028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USB Power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005EC-13B9-45AA-B5F9-95E7A3B1DA29}"/>
              </a:ext>
            </a:extLst>
          </p:cNvPr>
          <p:cNvSpPr txBox="1"/>
          <p:nvPr/>
        </p:nvSpPr>
        <p:spPr>
          <a:xfrm>
            <a:off x="5486400" y="3143248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Pocket</a:t>
            </a:r>
          </a:p>
          <a:p>
            <a:r>
              <a:rPr lang="en-US" dirty="0">
                <a:solidFill>
                  <a:schemeClr val="bg1"/>
                </a:solidFill>
              </a:rPr>
              <a:t>Beagle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616870-7787-4334-84E9-36196C2EA5A6}"/>
              </a:ext>
            </a:extLst>
          </p:cNvPr>
          <p:cNvCxnSpPr>
            <a:stCxn id="10" idx="3"/>
            <a:endCxn id="5" idx="0"/>
          </p:cNvCxnSpPr>
          <p:nvPr/>
        </p:nvCxnSpPr>
        <p:spPr>
          <a:xfrm>
            <a:off x="3733800" y="3657598"/>
            <a:ext cx="15811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E00D7-A0DB-45C7-BC56-81720667C41B}"/>
              </a:ext>
            </a:extLst>
          </p:cNvPr>
          <p:cNvCxnSpPr>
            <a:endCxn id="7" idx="1"/>
          </p:cNvCxnSpPr>
          <p:nvPr/>
        </p:nvCxnSpPr>
        <p:spPr>
          <a:xfrm>
            <a:off x="6877050" y="2800350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60035-8951-4AE1-8298-3F3EBACF451A}"/>
              </a:ext>
            </a:extLst>
          </p:cNvPr>
          <p:cNvCxnSpPr>
            <a:stCxn id="9" idx="1"/>
          </p:cNvCxnSpPr>
          <p:nvPr/>
        </p:nvCxnSpPr>
        <p:spPr>
          <a:xfrm flipH="1">
            <a:off x="6877050" y="4400550"/>
            <a:ext cx="1657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A99C7C-F6F7-4A5D-9ACC-CA29186A4548}"/>
              </a:ext>
            </a:extLst>
          </p:cNvPr>
          <p:cNvSpPr txBox="1"/>
          <p:nvPr/>
        </p:nvSpPr>
        <p:spPr>
          <a:xfrm>
            <a:off x="7150554" y="3952881"/>
            <a:ext cx="1143000" cy="38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BFFAD-02BB-48E8-8160-113EBA073105}"/>
              </a:ext>
            </a:extLst>
          </p:cNvPr>
          <p:cNvSpPr txBox="1"/>
          <p:nvPr/>
        </p:nvSpPr>
        <p:spPr>
          <a:xfrm>
            <a:off x="39243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BE784-9FC5-430A-95D9-C6D41B2863B3}"/>
              </a:ext>
            </a:extLst>
          </p:cNvPr>
          <p:cNvSpPr txBox="1"/>
          <p:nvPr/>
        </p:nvSpPr>
        <p:spPr>
          <a:xfrm>
            <a:off x="7108371" y="2360845"/>
            <a:ext cx="1143000" cy="38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 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156612"/>
              </p:ext>
            </p:extLst>
          </p:nvPr>
        </p:nvGraphicFramePr>
        <p:xfrm>
          <a:off x="609600" y="1295400"/>
          <a:ext cx="10972800" cy="438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Resistors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487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Joystick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1587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Toggle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4642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Piezo 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892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13538-E977-48F2-8E37-4AB85BB925EB}"/>
              </a:ext>
            </a:extLst>
          </p:cNvPr>
          <p:cNvSpPr txBox="1"/>
          <p:nvPr/>
        </p:nvSpPr>
        <p:spPr>
          <a:xfrm>
            <a:off x="335448" y="5715000"/>
            <a:ext cx="262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Available at ELEC Lab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8696</TotalTime>
  <Words>199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Bop It Play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Erick J Morales</cp:lastModifiedBy>
  <cp:revision>417</cp:revision>
  <dcterms:created xsi:type="dcterms:W3CDTF">2018-01-09T20:24:50Z</dcterms:created>
  <dcterms:modified xsi:type="dcterms:W3CDTF">2021-10-14T21:16:17Z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