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12/14/2021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kmor/ENGI301" TargetMode="External"/><Relationship Id="rId2" Type="http://schemas.openxmlformats.org/officeDocument/2006/relationships/hyperlink" Target="https://www.hackster.io/ejm9/pocketbeagle-bop-it-project-39caf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Homemade Bop It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11/16/2021</a:t>
            </a:r>
          </a:p>
          <a:p>
            <a:r>
              <a:rPr lang="en-US" dirty="0"/>
              <a:t>Erick Morales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sz="1700" dirty="0"/>
              <a:t>Homemade Bop It</a:t>
            </a:r>
          </a:p>
          <a:p>
            <a:pPr lvl="1"/>
            <a:r>
              <a:rPr lang="en-US" sz="1700" dirty="0"/>
              <a:t>Interactive game reduced to a small Printed Circuit Board for space-efficiency</a:t>
            </a:r>
          </a:p>
          <a:p>
            <a:pPr lvl="1"/>
            <a:r>
              <a:rPr lang="en-US" sz="17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Hackster</a:t>
            </a:r>
            <a:r>
              <a:rPr lang="en-US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Page</a:t>
            </a:r>
            <a:endParaRPr lang="en-US" sz="1700" dirty="0"/>
          </a:p>
          <a:p>
            <a:pPr lvl="1"/>
            <a:r>
              <a:rPr lang="en-US" sz="17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700" u="sng" dirty="0"/>
          </a:p>
          <a:p>
            <a:r>
              <a:rPr lang="en-US" sz="1700" dirty="0"/>
              <a:t>What changes (if any) are you going to make based on your prototype?</a:t>
            </a:r>
          </a:p>
          <a:p>
            <a:pPr lvl="1"/>
            <a:r>
              <a:rPr lang="en-US" sz="1700" dirty="0"/>
              <a:t>No changes</a:t>
            </a:r>
          </a:p>
          <a:p>
            <a:pPr lvl="1"/>
            <a:r>
              <a:rPr lang="en-US" sz="1700" dirty="0"/>
              <a:t>Plan to implement all four interactive devices onto the circuit board along with SPI screen</a:t>
            </a:r>
          </a:p>
          <a:p>
            <a:pPr lvl="1"/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1F3F8-CB21-489A-B6DB-D579F35DC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25" r="-1" b="28832"/>
          <a:stretch/>
        </p:blipFill>
        <p:spPr>
          <a:xfrm>
            <a:off x="6324600" y="1981199"/>
            <a:ext cx="4572000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A6361-9E85-4260-BCA4-D1EBFE233638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Block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B91E63-96EA-4EE5-8A54-A0B6992ADEBC}"/>
              </a:ext>
            </a:extLst>
          </p:cNvPr>
          <p:cNvSpPr/>
          <p:nvPr/>
        </p:nvSpPr>
        <p:spPr>
          <a:xfrm>
            <a:off x="3333750" y="2263839"/>
            <a:ext cx="5524500" cy="1333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F5A3E-18C1-4AB1-8EE1-9A62323D4C62}"/>
              </a:ext>
            </a:extLst>
          </p:cNvPr>
          <p:cNvSpPr/>
          <p:nvPr/>
        </p:nvSpPr>
        <p:spPr>
          <a:xfrm>
            <a:off x="8267700" y="162699"/>
            <a:ext cx="2514600" cy="876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48DFC-88F3-4F6C-AA14-AF3C00C6FD36}"/>
              </a:ext>
            </a:extLst>
          </p:cNvPr>
          <p:cNvSpPr txBox="1"/>
          <p:nvPr/>
        </p:nvSpPr>
        <p:spPr>
          <a:xfrm>
            <a:off x="8832336" y="278839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77941-42B9-44B6-8392-4B18C6E20304}"/>
              </a:ext>
            </a:extLst>
          </p:cNvPr>
          <p:cNvSpPr/>
          <p:nvPr/>
        </p:nvSpPr>
        <p:spPr>
          <a:xfrm>
            <a:off x="2965676" y="520282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D97228-D215-4969-BFA3-1B5FEA422B47}"/>
              </a:ext>
            </a:extLst>
          </p:cNvPr>
          <p:cNvSpPr/>
          <p:nvPr/>
        </p:nvSpPr>
        <p:spPr>
          <a:xfrm>
            <a:off x="9653248" y="3782242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Piezo Buzzer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D2C284-7193-4361-8599-C8D0425AAC5D}"/>
              </a:ext>
            </a:extLst>
          </p:cNvPr>
          <p:cNvSpPr/>
          <p:nvPr/>
        </p:nvSpPr>
        <p:spPr>
          <a:xfrm>
            <a:off x="6209405" y="5208589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Potentiometer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FD4A67-FA69-4B43-AED3-6C5D6560F37A}"/>
              </a:ext>
            </a:extLst>
          </p:cNvPr>
          <p:cNvSpPr/>
          <p:nvPr/>
        </p:nvSpPr>
        <p:spPr>
          <a:xfrm>
            <a:off x="5097138" y="521008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Joystick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E8F915-47F6-4065-9A4D-D01364F7ECAE}"/>
              </a:ext>
            </a:extLst>
          </p:cNvPr>
          <p:cNvSpPr/>
          <p:nvPr/>
        </p:nvSpPr>
        <p:spPr>
          <a:xfrm>
            <a:off x="4006254" y="5204522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Limit Switch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D3A0A-9D6A-446B-AB0A-92F8D50F6EBC}"/>
              </a:ext>
            </a:extLst>
          </p:cNvPr>
          <p:cNvSpPr txBox="1"/>
          <p:nvPr/>
        </p:nvSpPr>
        <p:spPr>
          <a:xfrm>
            <a:off x="9829800" y="4723534"/>
            <a:ext cx="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LED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C8F5EB-BE47-467D-89EB-7E6820E963E7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7230262" y="1781961"/>
            <a:ext cx="410297" cy="79891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7C1029-2192-470A-AEAA-822AD73FB9E2}"/>
              </a:ext>
            </a:extLst>
          </p:cNvPr>
          <p:cNvCxnSpPr/>
          <p:nvPr/>
        </p:nvCxnSpPr>
        <p:spPr>
          <a:xfrm>
            <a:off x="4481399" y="5553715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8EA852-3A33-4DB0-ADB6-C23CFD4CEDD6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8985985" y="3543312"/>
            <a:ext cx="3008638" cy="18681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07E397-A6E7-45BD-962C-CB8BC7BA2D77}"/>
              </a:ext>
            </a:extLst>
          </p:cNvPr>
          <p:cNvCxnSpPr/>
          <p:nvPr/>
        </p:nvCxnSpPr>
        <p:spPr>
          <a:xfrm>
            <a:off x="10603536" y="3948438"/>
            <a:ext cx="82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5DE0A-C260-4C9B-912A-C9B2F54D8D87}"/>
              </a:ext>
            </a:extLst>
          </p:cNvPr>
          <p:cNvCxnSpPr>
            <a:cxnSpLocks/>
          </p:cNvCxnSpPr>
          <p:nvPr/>
        </p:nvCxnSpPr>
        <p:spPr>
          <a:xfrm>
            <a:off x="3440820" y="3849732"/>
            <a:ext cx="1" cy="257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5C8635-85E8-4578-B7D5-369A718D270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22794" y="3882467"/>
            <a:ext cx="0" cy="51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CF06B4-CE00-46E3-AE2B-AFE9AA11E7F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40821" y="4474162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C0EDCA-6062-43D0-B262-7764445C744C}"/>
              </a:ext>
            </a:extLst>
          </p:cNvPr>
          <p:cNvCxnSpPr>
            <a:cxnSpLocks/>
          </p:cNvCxnSpPr>
          <p:nvPr/>
        </p:nvCxnSpPr>
        <p:spPr>
          <a:xfrm>
            <a:off x="3440820" y="4474162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5D409E-1691-4FE2-B88E-9E46A12EB377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 flipH="1">
            <a:off x="4481399" y="4723534"/>
            <a:ext cx="5982" cy="48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CE103-1761-4E30-8623-CB169B4D093E}"/>
              </a:ext>
            </a:extLst>
          </p:cNvPr>
          <p:cNvCxnSpPr>
            <a:cxnSpLocks/>
          </p:cNvCxnSpPr>
          <p:nvPr/>
        </p:nvCxnSpPr>
        <p:spPr>
          <a:xfrm rot="10800000">
            <a:off x="8265872" y="3844887"/>
            <a:ext cx="1385165" cy="139938"/>
          </a:xfrm>
          <a:prstGeom prst="bentConnector3">
            <a:avLst>
              <a:gd name="adj1" fmla="val 100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F0798F-ED0E-4A1D-AF38-03AC62244627}"/>
              </a:ext>
            </a:extLst>
          </p:cNvPr>
          <p:cNvSpPr txBox="1"/>
          <p:nvPr/>
        </p:nvSpPr>
        <p:spPr>
          <a:xfrm>
            <a:off x="2651757" y="30820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0E1DDC-BA4E-4EB1-BEB5-EDDDAD389ED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56721" y="3266681"/>
            <a:ext cx="1095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12CF4E-3781-45EF-9B7F-07A64A641EF9}"/>
              </a:ext>
            </a:extLst>
          </p:cNvPr>
          <p:cNvSpPr/>
          <p:nvPr/>
        </p:nvSpPr>
        <p:spPr>
          <a:xfrm>
            <a:off x="2955983" y="4105031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6A4835-9FF6-4123-99E6-8B7DA41C779A}"/>
              </a:ext>
            </a:extLst>
          </p:cNvPr>
          <p:cNvSpPr txBox="1"/>
          <p:nvPr/>
        </p:nvSpPr>
        <p:spPr>
          <a:xfrm>
            <a:off x="3013707" y="3591319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P2.02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890010-052B-4993-B84F-C57BC14E6708}"/>
              </a:ext>
            </a:extLst>
          </p:cNvPr>
          <p:cNvSpPr/>
          <p:nvPr/>
        </p:nvSpPr>
        <p:spPr>
          <a:xfrm>
            <a:off x="4012236" y="4354957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90DCE-755D-4728-AE18-C092A1D60BB2}"/>
              </a:ext>
            </a:extLst>
          </p:cNvPr>
          <p:cNvSpPr txBox="1"/>
          <p:nvPr/>
        </p:nvSpPr>
        <p:spPr>
          <a:xfrm>
            <a:off x="4089044" y="3605468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P2.04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A52E2-4087-4501-B184-9E7658130844}"/>
              </a:ext>
            </a:extLst>
          </p:cNvPr>
          <p:cNvSpPr txBox="1"/>
          <p:nvPr/>
        </p:nvSpPr>
        <p:spPr>
          <a:xfrm>
            <a:off x="7823520" y="3574185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P2.01</a:t>
            </a:r>
          </a:p>
        </p:txBody>
      </p:sp>
      <p:graphicFrame>
        <p:nvGraphicFramePr>
          <p:cNvPr id="34" name="Table 53">
            <a:extLst>
              <a:ext uri="{FF2B5EF4-FFF2-40B4-BE49-F238E27FC236}">
                <a16:creationId xmlns:a16="http://schemas.microsoft.com/office/drawing/2014/main" id="{29FE0C3F-E0FC-4F9C-8D04-CCDADE6E9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0910"/>
              </p:ext>
            </p:extLst>
          </p:nvPr>
        </p:nvGraphicFramePr>
        <p:xfrm>
          <a:off x="3520689" y="1469066"/>
          <a:ext cx="51506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019">
                  <a:extLst>
                    <a:ext uri="{9D8B030D-6E8A-4147-A177-3AD203B41FA5}">
                      <a16:colId xmlns:a16="http://schemas.microsoft.com/office/drawing/2014/main" val="3177839796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2553751829"/>
                    </a:ext>
                  </a:extLst>
                </a:gridCol>
                <a:gridCol w="735587">
                  <a:extLst>
                    <a:ext uri="{9D8B030D-6E8A-4147-A177-3AD203B41FA5}">
                      <a16:colId xmlns:a16="http://schemas.microsoft.com/office/drawing/2014/main" val="700091606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702335147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2029683849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2142956572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3924716983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3166827437"/>
                    </a:ext>
                  </a:extLst>
                </a:gridCol>
                <a:gridCol w="789262">
                  <a:extLst>
                    <a:ext uri="{9D8B030D-6E8A-4147-A177-3AD203B41FA5}">
                      <a16:colId xmlns:a16="http://schemas.microsoft.com/office/drawing/2014/main" val="534256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[PB Pin]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949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[SPI Pin]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VIN (</a:t>
                      </a:r>
                      <a:r>
                        <a:rPr lang="en-US" sz="800" b="0" dirty="0"/>
                        <a:t>3.3V</a:t>
                      </a:r>
                      <a:r>
                        <a:rPr lang="en-US" sz="9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MISO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MOSI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D/C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CS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8874534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A798B44-A83E-41C3-A1FB-EEE186B8B761}"/>
              </a:ext>
            </a:extLst>
          </p:cNvPr>
          <p:cNvCxnSpPr>
            <a:endCxn id="9" idx="1"/>
          </p:cNvCxnSpPr>
          <p:nvPr/>
        </p:nvCxnSpPr>
        <p:spPr>
          <a:xfrm flipV="1">
            <a:off x="6047428" y="601144"/>
            <a:ext cx="2220272" cy="867922"/>
          </a:xfrm>
          <a:prstGeom prst="bentConnector3">
            <a:avLst>
              <a:gd name="adj1" fmla="val -5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94B58A-36D3-4E87-8299-F0D34650DC4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550132" y="3266681"/>
            <a:ext cx="2462104" cy="1272565"/>
          </a:xfrm>
          <a:prstGeom prst="bentConnector3">
            <a:avLst>
              <a:gd name="adj1" fmla="val 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272BC8-F339-4ACC-A29E-93AC1BF631C8}"/>
              </a:ext>
            </a:extLst>
          </p:cNvPr>
          <p:cNvSpPr txBox="1"/>
          <p:nvPr/>
        </p:nvSpPr>
        <p:spPr>
          <a:xfrm>
            <a:off x="2408465" y="2440546"/>
            <a:ext cx="10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 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E2BA0-3C8C-4299-B36B-F6F437FDADE6}"/>
              </a:ext>
            </a:extLst>
          </p:cNvPr>
          <p:cNvSpPr txBox="1"/>
          <p:nvPr/>
        </p:nvSpPr>
        <p:spPr>
          <a:xfrm>
            <a:off x="8658173" y="2470682"/>
            <a:ext cx="10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 -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B781540-36A3-4F21-A163-952E46AF231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761702" y="3266680"/>
            <a:ext cx="1194281" cy="1022640"/>
          </a:xfrm>
          <a:prstGeom prst="bentConnector3">
            <a:avLst>
              <a:gd name="adj1" fmla="val 238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ECC9CF-EA66-4EA1-8322-9311D4825515}"/>
              </a:ext>
            </a:extLst>
          </p:cNvPr>
          <p:cNvSpPr/>
          <p:nvPr/>
        </p:nvSpPr>
        <p:spPr>
          <a:xfrm>
            <a:off x="5097138" y="456207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A92DD6-B4AE-4AF5-AD51-DF87F24BFB3D}"/>
              </a:ext>
            </a:extLst>
          </p:cNvPr>
          <p:cNvCxnSpPr>
            <a:cxnSpLocks/>
          </p:cNvCxnSpPr>
          <p:nvPr/>
        </p:nvCxnSpPr>
        <p:spPr>
          <a:xfrm flipH="1">
            <a:off x="609600" y="2634543"/>
            <a:ext cx="196695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15E155E-52CC-4C88-ABA6-1ADFA5ED7FD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9902" y="2634541"/>
            <a:ext cx="4537236" cy="2111824"/>
          </a:xfrm>
          <a:prstGeom prst="bentConnector3">
            <a:avLst>
              <a:gd name="adj1" fmla="val 1027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D867C52-0E83-4DCC-9007-A83C291960E4}"/>
              </a:ext>
            </a:extLst>
          </p:cNvPr>
          <p:cNvCxnSpPr>
            <a:cxnSpLocks/>
          </p:cNvCxnSpPr>
          <p:nvPr/>
        </p:nvCxnSpPr>
        <p:spPr>
          <a:xfrm>
            <a:off x="618584" y="2634542"/>
            <a:ext cx="5572440" cy="2461016"/>
          </a:xfrm>
          <a:prstGeom prst="bentConnector3">
            <a:avLst>
              <a:gd name="adj1" fmla="val -379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05294E7-A091-4104-AD3D-C256759B6E2A}"/>
              </a:ext>
            </a:extLst>
          </p:cNvPr>
          <p:cNvCxnSpPr>
            <a:cxnSpLocks/>
          </p:cNvCxnSpPr>
          <p:nvPr/>
        </p:nvCxnSpPr>
        <p:spPr>
          <a:xfrm>
            <a:off x="1423713" y="2961774"/>
            <a:ext cx="3682409" cy="1910155"/>
          </a:xfrm>
          <a:prstGeom prst="bentConnector3">
            <a:avLst>
              <a:gd name="adj1" fmla="val -254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B6A20C-FC33-4D78-9C38-EAA130ED1621}"/>
              </a:ext>
            </a:extLst>
          </p:cNvPr>
          <p:cNvCxnSpPr/>
          <p:nvPr/>
        </p:nvCxnSpPr>
        <p:spPr>
          <a:xfrm>
            <a:off x="5572283" y="5578663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24D124-7BE9-4A83-9129-ED5CED6E26E8}"/>
              </a:ext>
            </a:extLst>
          </p:cNvPr>
          <p:cNvCxnSpPr/>
          <p:nvPr/>
        </p:nvCxnSpPr>
        <p:spPr>
          <a:xfrm>
            <a:off x="6684550" y="5568592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A88405E-DE89-466A-9C07-6B0E558858FB}"/>
              </a:ext>
            </a:extLst>
          </p:cNvPr>
          <p:cNvSpPr/>
          <p:nvPr/>
        </p:nvSpPr>
        <p:spPr>
          <a:xfrm>
            <a:off x="6199073" y="4786294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11171B9-3946-4EEB-9284-9DC2A2FC124E}"/>
              </a:ext>
            </a:extLst>
          </p:cNvPr>
          <p:cNvCxnSpPr>
            <a:cxnSpLocks/>
          </p:cNvCxnSpPr>
          <p:nvPr/>
        </p:nvCxnSpPr>
        <p:spPr>
          <a:xfrm flipV="1">
            <a:off x="5572283" y="2681470"/>
            <a:ext cx="5514817" cy="3080204"/>
          </a:xfrm>
          <a:prstGeom prst="bentConnector3">
            <a:avLst>
              <a:gd name="adj1" fmla="val 9821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6A8D86-15EA-4534-8340-6B339B24663C}"/>
              </a:ext>
            </a:extLst>
          </p:cNvPr>
          <p:cNvCxnSpPr>
            <a:cxnSpLocks/>
          </p:cNvCxnSpPr>
          <p:nvPr/>
        </p:nvCxnSpPr>
        <p:spPr>
          <a:xfrm flipV="1">
            <a:off x="6683910" y="2681471"/>
            <a:ext cx="4159213" cy="3147829"/>
          </a:xfrm>
          <a:prstGeom prst="bentConnector3">
            <a:avLst>
              <a:gd name="adj1" fmla="val 10826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AC39C70-557F-4923-808A-4662ECAEDDF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612681" y="3263870"/>
            <a:ext cx="4586392" cy="1706713"/>
          </a:xfrm>
          <a:prstGeom prst="bentConnector3">
            <a:avLst>
              <a:gd name="adj1" fmla="val -191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6BAEC8F-867E-4FE3-8B1A-218553BD4BA4}"/>
              </a:ext>
            </a:extLst>
          </p:cNvPr>
          <p:cNvSpPr txBox="1"/>
          <p:nvPr/>
        </p:nvSpPr>
        <p:spPr>
          <a:xfrm>
            <a:off x="4840849" y="3605467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P1.21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FCBA3-C673-4EBD-9AD6-378DCA202F9F}"/>
              </a:ext>
            </a:extLst>
          </p:cNvPr>
          <p:cNvSpPr txBox="1"/>
          <p:nvPr/>
        </p:nvSpPr>
        <p:spPr>
          <a:xfrm>
            <a:off x="5359200" y="3588051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P1.23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32D436-C3CB-4694-93C1-C9A6AFC1BB29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5268960" y="3882466"/>
            <a:ext cx="5639" cy="67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0C24DC-06C2-4EAE-ADEE-2BAA79DE37A4}"/>
              </a:ext>
            </a:extLst>
          </p:cNvPr>
          <p:cNvCxnSpPr>
            <a:cxnSpLocks/>
          </p:cNvCxnSpPr>
          <p:nvPr/>
        </p:nvCxnSpPr>
        <p:spPr>
          <a:xfrm flipH="1">
            <a:off x="5781694" y="3880693"/>
            <a:ext cx="5639" cy="67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9ABE694-8A3A-49F2-88EE-D7E7986CF3C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572283" y="4930653"/>
            <a:ext cx="0" cy="27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EACB8C-EAA4-4CFA-91F5-BE272C45F3D6}"/>
              </a:ext>
            </a:extLst>
          </p:cNvPr>
          <p:cNvSpPr txBox="1"/>
          <p:nvPr/>
        </p:nvSpPr>
        <p:spPr>
          <a:xfrm>
            <a:off x="2378530" y="2745650"/>
            <a:ext cx="10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6D93FC-2B0A-4473-9255-98B6B642EC93}"/>
              </a:ext>
            </a:extLst>
          </p:cNvPr>
          <p:cNvCxnSpPr>
            <a:cxnSpLocks/>
          </p:cNvCxnSpPr>
          <p:nvPr/>
        </p:nvCxnSpPr>
        <p:spPr>
          <a:xfrm flipH="1">
            <a:off x="1333500" y="2961774"/>
            <a:ext cx="13597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67235-3CFC-4697-B6ED-D891C83C9A98}"/>
              </a:ext>
            </a:extLst>
          </p:cNvPr>
          <p:cNvCxnSpPr>
            <a:cxnSpLocks/>
          </p:cNvCxnSpPr>
          <p:nvPr/>
        </p:nvCxnSpPr>
        <p:spPr>
          <a:xfrm flipH="1">
            <a:off x="9581493" y="2681883"/>
            <a:ext cx="135978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A95C8A-FFB0-4632-B021-95D80247475C}"/>
              </a:ext>
            </a:extLst>
          </p:cNvPr>
          <p:cNvCxnSpPr>
            <a:cxnSpLocks/>
          </p:cNvCxnSpPr>
          <p:nvPr/>
        </p:nvCxnSpPr>
        <p:spPr>
          <a:xfrm flipH="1">
            <a:off x="6695137" y="3880693"/>
            <a:ext cx="6445" cy="91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39F9BE-B524-4EC0-9006-F2847E01B958}"/>
              </a:ext>
            </a:extLst>
          </p:cNvPr>
          <p:cNvSpPr txBox="1"/>
          <p:nvPr/>
        </p:nvSpPr>
        <p:spPr>
          <a:xfrm>
            <a:off x="6253573" y="3582724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P1.19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05758-635F-4B32-9ADA-A2AA67489915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B7597C-F161-47E8-86BF-684A3A37E320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26D18F-EE02-4831-9435-2CB1A38297CE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B6776F-E974-4804-9CA1-81B27C0335C0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C25A4D-9F82-4F04-84C0-9DD76CB7A754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61CC7C-3730-4935-B6AC-198F01D705A0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98CAB1-24A8-42CE-AF3E-3CEB45E6B5D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F98C7-74C9-4391-85D2-97C52210F388}"/>
              </a:ext>
            </a:extLst>
          </p:cNvPr>
          <p:cNvSpPr/>
          <p:nvPr/>
        </p:nvSpPr>
        <p:spPr>
          <a:xfrm>
            <a:off x="1729233" y="1828799"/>
            <a:ext cx="74726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09442-D389-4E6C-88CE-EBD72F51E3CA}"/>
              </a:ext>
            </a:extLst>
          </p:cNvPr>
          <p:cNvSpPr/>
          <p:nvPr/>
        </p:nvSpPr>
        <p:spPr>
          <a:xfrm>
            <a:off x="2576519" y="2590798"/>
            <a:ext cx="2135705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681416-3FD3-48A6-B5BF-623D6E78B057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2EEF20-F296-4E10-ADD8-B08DE7B579E0}"/>
              </a:ext>
            </a:extLst>
          </p:cNvPr>
          <p:cNvSpPr/>
          <p:nvPr/>
        </p:nvSpPr>
        <p:spPr>
          <a:xfrm>
            <a:off x="1768562" y="380999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6E57AA-2F42-4033-8F84-B7141B516E69}"/>
              </a:ext>
            </a:extLst>
          </p:cNvPr>
          <p:cNvSpPr/>
          <p:nvPr/>
        </p:nvSpPr>
        <p:spPr>
          <a:xfrm>
            <a:off x="7077075" y="1752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12EBD9-2DDB-4769-92ED-61DF8320D882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F6C533-2352-46C0-B7D6-38CEE61DF434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C722824-2A49-4104-AF77-184D6BF8A43B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CB26C-24E5-4DB2-A5B6-68963D76B499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B16492-BE19-41EE-AFE7-9921E8FB8C59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939342-3EC0-42EE-8B20-95DC4479E467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B7E80D-B381-4CE7-9C73-839A922C23BB}"/>
              </a:ext>
            </a:extLst>
          </p:cNvPr>
          <p:cNvSpPr txBox="1"/>
          <p:nvPr/>
        </p:nvSpPr>
        <p:spPr>
          <a:xfrm>
            <a:off x="3596025" y="1189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CE5BE6-1340-4077-A490-19C22D295585}"/>
              </a:ext>
            </a:extLst>
          </p:cNvPr>
          <p:cNvSpPr/>
          <p:nvPr/>
        </p:nvSpPr>
        <p:spPr>
          <a:xfrm>
            <a:off x="5067300" y="1790699"/>
            <a:ext cx="914400" cy="95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Switch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6909DB-43AC-4BC1-89C9-24D1A3E42812}"/>
              </a:ext>
            </a:extLst>
          </p:cNvPr>
          <p:cNvSpPr/>
          <p:nvPr/>
        </p:nvSpPr>
        <p:spPr>
          <a:xfrm>
            <a:off x="4712224" y="3962399"/>
            <a:ext cx="1040607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Joystick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USB Host connector</a:t>
            </a:r>
          </a:p>
          <a:p>
            <a:pPr lvl="1"/>
            <a:r>
              <a:rPr lang="en-US" dirty="0"/>
              <a:t>Power Connector</a:t>
            </a:r>
          </a:p>
          <a:p>
            <a:pPr lvl="1"/>
            <a:r>
              <a:rPr lang="en-US" dirty="0"/>
              <a:t>SPI Display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Potentiometer</a:t>
            </a:r>
          </a:p>
          <a:p>
            <a:pPr lvl="1"/>
            <a:r>
              <a:rPr lang="en-US" dirty="0"/>
              <a:t>Limit Switch</a:t>
            </a:r>
          </a:p>
          <a:p>
            <a:pPr lvl="1"/>
            <a:r>
              <a:rPr lang="en-US" dirty="0"/>
              <a:t>Joystick</a:t>
            </a:r>
          </a:p>
          <a:p>
            <a:pPr lvl="1"/>
            <a:r>
              <a:rPr lang="en-US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8531</TotalTime>
  <Words>162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Homemade Bop It  PCB Proposal</vt:lpstr>
      <vt:lpstr>Background Information</vt:lpstr>
      <vt:lpstr>PowerPoint Presentation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Erick J Morales</cp:lastModifiedBy>
  <cp:revision>415</cp:revision>
  <dcterms:created xsi:type="dcterms:W3CDTF">2018-01-09T20:24:50Z</dcterms:created>
  <dcterms:modified xsi:type="dcterms:W3CDTF">2021-12-15T01:20:24Z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