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8.jpg" ContentType="image/jpeg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9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260" r:id="rId11"/>
    <p:sldId id="273" r:id="rId12"/>
    <p:sldId id="313" r:id="rId13"/>
  </p:sldIdLst>
  <p:sldSz cx="9144000" cy="5143500" type="screen16x9"/>
  <p:notesSz cx="6858000" cy="9144000"/>
  <p:embeddedFontLst>
    <p:embeddedFont>
      <p:font typeface="Dosis" pitchFamily="2" charset="0"/>
      <p:regular r:id="rId15"/>
      <p:bold r:id="rId16"/>
    </p:embeddedFont>
    <p:embeddedFont>
      <p:font typeface="Hind Siliguri Medium" panose="02000000000000000000" pitchFamily="2" charset="0"/>
      <p:regular r:id="rId17"/>
      <p:bold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Nunito Sans" pitchFamily="2" charset="0"/>
      <p:regular r:id="rId23"/>
      <p:bold r:id="rId24"/>
      <p:italic r:id="rId25"/>
      <p:boldItalic r:id="rId26"/>
    </p:embeddedFont>
    <p:embeddedFont>
      <p:font typeface="Patu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9AA0A6"/>
          </p15:clr>
        </p15:guide>
        <p15:guide id="2" orient="horz" pos="24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4960C9-D273-4075-B39B-DF62F2BE8F71}">
  <a:tblStyle styleId="{6F4960C9-D273-4075-B39B-DF62F2BE8F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216"/>
      </p:cViewPr>
      <p:guideLst>
        <p:guide orient="horz" pos="1106"/>
        <p:guide orient="horz" pos="24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0" name="Google Shape;5460;gc624a2eb9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1" name="Google Shape;5461;gc624a2eb9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Google Shape;5561;gc9a1aaa55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2" name="Google Shape;5562;gc9a1aaa55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4" name="Google Shape;5604;gc9a1aaa55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5" name="Google Shape;5605;gc9a1aaa55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0" name="Google Shape;6540;gc9a1aaa555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1" name="Google Shape;6541;gc9a1aaa555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0" name="Google Shape;5460;gc624a2eb9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1" name="Google Shape;5461;gc624a2eb9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12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16" name="Google Shape;16;p2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3" name="Google Shape;203;p2"/>
          <p:cNvSpPr/>
          <p:nvPr/>
        </p:nvSpPr>
        <p:spPr>
          <a:xfrm>
            <a:off x="851147" y="503675"/>
            <a:ext cx="201200" cy="201398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 txBox="1">
            <a:spLocks noGrp="1"/>
          </p:cNvSpPr>
          <p:nvPr>
            <p:ph type="ctrTitle"/>
          </p:nvPr>
        </p:nvSpPr>
        <p:spPr>
          <a:xfrm>
            <a:off x="709729" y="1111975"/>
            <a:ext cx="3747900" cy="236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5" name="Google Shape;205;p2"/>
          <p:cNvSpPr txBox="1">
            <a:spLocks noGrp="1"/>
          </p:cNvSpPr>
          <p:nvPr>
            <p:ph type="subTitle" idx="1"/>
          </p:nvPr>
        </p:nvSpPr>
        <p:spPr>
          <a:xfrm>
            <a:off x="709726" y="3365100"/>
            <a:ext cx="3483900" cy="47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326550" y="4254975"/>
            <a:ext cx="272051" cy="272301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9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1577" name="Google Shape;1577;p9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8" name="Google Shape;1578;p9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1579" name="Google Shape;1579;p9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9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9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2" name="Google Shape;1582;p9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3" name="Google Shape;1583;p9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1584" name="Google Shape;1584;p9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9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9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9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9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9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9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9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9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9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9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9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9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9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9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9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9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9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9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9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9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9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9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9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9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9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9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9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9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9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9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9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9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9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9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9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9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9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9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9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9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9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9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9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9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9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9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9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9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9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9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9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9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9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9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9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9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9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9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9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9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9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9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9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9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9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9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9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9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9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9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9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9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9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9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9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9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9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9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9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9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9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9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9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9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9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9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9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9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9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9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9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9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9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9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9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9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9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9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9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9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9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9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9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9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9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9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9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9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9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9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9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9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9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9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9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9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9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9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9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9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9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9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9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9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9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9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9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9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9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9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9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9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9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9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9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9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9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9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9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9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9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9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9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9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9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9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9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9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9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9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9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9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9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9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9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9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4" name="Google Shape;1764;p9"/>
          <p:cNvGrpSpPr/>
          <p:nvPr/>
        </p:nvGrpSpPr>
        <p:grpSpPr>
          <a:xfrm>
            <a:off x="606079" y="607425"/>
            <a:ext cx="7824951" cy="3524927"/>
            <a:chOff x="606079" y="607425"/>
            <a:chExt cx="7824951" cy="3524927"/>
          </a:xfrm>
        </p:grpSpPr>
        <p:sp>
          <p:nvSpPr>
            <p:cNvPr id="1765" name="Google Shape;1765;p9"/>
            <p:cNvSpPr/>
            <p:nvPr/>
          </p:nvSpPr>
          <p:spPr>
            <a:xfrm>
              <a:off x="6923232" y="3652327"/>
              <a:ext cx="379267" cy="379621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"/>
            <p:cNvSpPr/>
            <p:nvPr/>
          </p:nvSpPr>
          <p:spPr>
            <a:xfrm>
              <a:off x="2659047" y="607425"/>
              <a:ext cx="379267" cy="379621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6411002" y="1383700"/>
              <a:ext cx="279126" cy="279373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"/>
            <p:cNvSpPr/>
            <p:nvPr/>
          </p:nvSpPr>
          <p:spPr>
            <a:xfrm>
              <a:off x="606079" y="1133002"/>
              <a:ext cx="529602" cy="530073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"/>
            <p:cNvSpPr/>
            <p:nvPr/>
          </p:nvSpPr>
          <p:spPr>
            <a:xfrm>
              <a:off x="7817496" y="2264701"/>
              <a:ext cx="613535" cy="6140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"/>
            <p:cNvSpPr/>
            <p:nvPr/>
          </p:nvSpPr>
          <p:spPr>
            <a:xfrm>
              <a:off x="1480623" y="3391525"/>
              <a:ext cx="740159" cy="740827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9"/>
          <p:cNvGrpSpPr/>
          <p:nvPr/>
        </p:nvGrpSpPr>
        <p:grpSpPr>
          <a:xfrm>
            <a:off x="859343" y="443167"/>
            <a:ext cx="7571943" cy="4279202"/>
            <a:chOff x="859343" y="443167"/>
            <a:chExt cx="7571943" cy="4279202"/>
          </a:xfrm>
        </p:grpSpPr>
        <p:grpSp>
          <p:nvGrpSpPr>
            <p:cNvPr id="1772" name="Google Shape;1772;p9"/>
            <p:cNvGrpSpPr/>
            <p:nvPr/>
          </p:nvGrpSpPr>
          <p:grpSpPr>
            <a:xfrm>
              <a:off x="859343" y="443179"/>
              <a:ext cx="1478072" cy="614129"/>
              <a:chOff x="219125" y="484675"/>
              <a:chExt cx="1622650" cy="674200"/>
            </a:xfrm>
          </p:grpSpPr>
          <p:sp>
            <p:nvSpPr>
              <p:cNvPr id="1773" name="Google Shape;1773;p9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774" name="Google Shape;1774;p9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1775" name="Google Shape;1775;p9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9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9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78" name="Google Shape;1778;p9"/>
            <p:cNvGrpSpPr/>
            <p:nvPr/>
          </p:nvGrpSpPr>
          <p:grpSpPr>
            <a:xfrm>
              <a:off x="7488012" y="3652325"/>
              <a:ext cx="740188" cy="1070044"/>
              <a:chOff x="8233275" y="1900925"/>
              <a:chExt cx="753525" cy="1089325"/>
            </a:xfrm>
          </p:grpSpPr>
          <p:sp>
            <p:nvSpPr>
              <p:cNvPr id="1779" name="Google Shape;1779;p9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80" name="Google Shape;1780;p9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3" name="Google Shape;1783;p9"/>
            <p:cNvGrpSpPr/>
            <p:nvPr/>
          </p:nvGrpSpPr>
          <p:grpSpPr>
            <a:xfrm>
              <a:off x="1438024" y="1996727"/>
              <a:ext cx="740177" cy="816582"/>
              <a:chOff x="6715777" y="3950739"/>
              <a:chExt cx="586325" cy="646900"/>
            </a:xfrm>
          </p:grpSpPr>
          <p:sp>
            <p:nvSpPr>
              <p:cNvPr id="1784" name="Google Shape;1784;p9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85" name="Google Shape;1785;p9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86" name="Google Shape;1786;p9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9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9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9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9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1" name="Google Shape;1791;p9"/>
            <p:cNvGrpSpPr/>
            <p:nvPr/>
          </p:nvGrpSpPr>
          <p:grpSpPr>
            <a:xfrm>
              <a:off x="7691071" y="443167"/>
              <a:ext cx="740215" cy="1050616"/>
              <a:chOff x="8082452" y="285774"/>
              <a:chExt cx="498898" cy="708105"/>
            </a:xfrm>
          </p:grpSpPr>
          <p:grpSp>
            <p:nvGrpSpPr>
              <p:cNvPr id="1792" name="Google Shape;1792;p9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1793" name="Google Shape;1793;p9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94" name="Google Shape;1794;p9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9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9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9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98" name="Google Shape;1798;p9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9" name="Google Shape;1799;p9"/>
            <p:cNvGrpSpPr/>
            <p:nvPr/>
          </p:nvGrpSpPr>
          <p:grpSpPr>
            <a:xfrm rot="5400000">
              <a:off x="937576" y="4111407"/>
              <a:ext cx="373126" cy="529592"/>
              <a:chOff x="8082452" y="285774"/>
              <a:chExt cx="498898" cy="708105"/>
            </a:xfrm>
          </p:grpSpPr>
          <p:grpSp>
            <p:nvGrpSpPr>
              <p:cNvPr id="1800" name="Google Shape;1800;p9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1801" name="Google Shape;1801;p9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802" name="Google Shape;1802;p9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9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9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9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6" name="Google Shape;1806;p9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7" name="Google Shape;1807;p9"/>
          <p:cNvSpPr txBox="1">
            <a:spLocks noGrp="1"/>
          </p:cNvSpPr>
          <p:nvPr>
            <p:ph type="subTitle" idx="1"/>
          </p:nvPr>
        </p:nvSpPr>
        <p:spPr>
          <a:xfrm>
            <a:off x="2733150" y="2902172"/>
            <a:ext cx="36777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08" name="Google Shape;1808;p9"/>
          <p:cNvSpPr txBox="1">
            <a:spLocks noGrp="1"/>
          </p:cNvSpPr>
          <p:nvPr>
            <p:ph type="ctrTitle"/>
          </p:nvPr>
        </p:nvSpPr>
        <p:spPr>
          <a:xfrm>
            <a:off x="2733300" y="2288072"/>
            <a:ext cx="36777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9" name="Google Shape;2299;p14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2300" name="Google Shape;2300;p14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1" name="Google Shape;2301;p14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2302" name="Google Shape;2302;p14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4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4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5" name="Google Shape;2305;p14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6" name="Google Shape;2306;p14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2307" name="Google Shape;2307;p14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4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4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4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4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4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4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4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4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4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4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4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4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4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4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4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4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4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4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4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4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4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4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4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4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4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4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14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4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4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4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4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4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4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4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4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14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14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14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4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4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4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4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4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4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4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4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14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14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4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4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4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4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4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4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4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4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14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14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4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4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4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4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4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4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4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4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4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4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4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4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14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4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4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14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14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14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4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14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4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4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4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4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4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4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14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4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4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14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14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4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4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14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14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14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14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14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14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14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14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14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14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14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14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14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14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14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14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14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14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14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14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14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14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14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14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14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14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14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14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14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14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14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14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14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14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14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14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14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14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14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14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14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14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14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14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14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14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14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14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14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14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14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14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14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14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14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14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14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14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14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14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14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14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14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14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14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14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14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14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14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14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14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14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14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14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14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14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14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14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14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14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14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14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14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14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14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14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14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14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7" name="Google Shape;2487;p14"/>
          <p:cNvGrpSpPr/>
          <p:nvPr/>
        </p:nvGrpSpPr>
        <p:grpSpPr>
          <a:xfrm>
            <a:off x="-2493951" y="-952995"/>
            <a:ext cx="12235103" cy="8604060"/>
            <a:chOff x="-2493951" y="-952995"/>
            <a:chExt cx="12235103" cy="8604060"/>
          </a:xfrm>
        </p:grpSpPr>
        <p:grpSp>
          <p:nvGrpSpPr>
            <p:cNvPr id="2488" name="Google Shape;2488;p14"/>
            <p:cNvGrpSpPr/>
            <p:nvPr/>
          </p:nvGrpSpPr>
          <p:grpSpPr>
            <a:xfrm>
              <a:off x="-2493951" y="2659394"/>
              <a:ext cx="4991671" cy="4991671"/>
              <a:chOff x="-1258000" y="444900"/>
              <a:chExt cx="3166500" cy="3166500"/>
            </a:xfrm>
          </p:grpSpPr>
          <p:sp>
            <p:nvSpPr>
              <p:cNvPr id="2489" name="Google Shape;2489;p14"/>
              <p:cNvSpPr/>
              <p:nvPr/>
            </p:nvSpPr>
            <p:spPr>
              <a:xfrm>
                <a:off x="-1258000" y="444900"/>
                <a:ext cx="3166500" cy="316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14"/>
              <p:cNvSpPr/>
              <p:nvPr/>
            </p:nvSpPr>
            <p:spPr>
              <a:xfrm>
                <a:off x="-1163375" y="539400"/>
                <a:ext cx="2977500" cy="297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4"/>
              <p:cNvSpPr/>
              <p:nvPr/>
            </p:nvSpPr>
            <p:spPr>
              <a:xfrm>
                <a:off x="-1070605" y="632156"/>
                <a:ext cx="2791800" cy="2791800"/>
              </a:xfrm>
              <a:prstGeom prst="ellipse">
                <a:avLst/>
              </a:pr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4"/>
              <p:cNvSpPr/>
              <p:nvPr/>
            </p:nvSpPr>
            <p:spPr>
              <a:xfrm>
                <a:off x="-1087025" y="615751"/>
                <a:ext cx="2824800" cy="2824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4"/>
              <p:cNvSpPr/>
              <p:nvPr/>
            </p:nvSpPr>
            <p:spPr>
              <a:xfrm>
                <a:off x="-999001" y="703700"/>
                <a:ext cx="2648700" cy="2648700"/>
              </a:xfrm>
              <a:prstGeom prst="ellipse">
                <a:avLst/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4"/>
              <p:cNvSpPr/>
              <p:nvPr/>
            </p:nvSpPr>
            <p:spPr>
              <a:xfrm>
                <a:off x="-999012" y="703750"/>
                <a:ext cx="2648700" cy="2648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5" name="Google Shape;2495;p14"/>
              <p:cNvGrpSpPr/>
              <p:nvPr/>
            </p:nvGrpSpPr>
            <p:grpSpPr>
              <a:xfrm>
                <a:off x="-915045" y="787710"/>
                <a:ext cx="2480778" cy="2480778"/>
                <a:chOff x="4053950" y="1851775"/>
                <a:chExt cx="447600" cy="447600"/>
              </a:xfrm>
            </p:grpSpPr>
            <p:sp>
              <p:nvSpPr>
                <p:cNvPr id="2496" name="Google Shape;2496;p14"/>
                <p:cNvSpPr/>
                <p:nvPr/>
              </p:nvSpPr>
              <p:spPr>
                <a:xfrm>
                  <a:off x="4053950" y="1851775"/>
                  <a:ext cx="447600" cy="44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17904" extrusionOk="0">
                      <a:moveTo>
                        <a:pt x="8938" y="1"/>
                      </a:moveTo>
                      <a:cubicBezTo>
                        <a:pt x="3998" y="1"/>
                        <a:pt x="1" y="4027"/>
                        <a:pt x="1" y="8966"/>
                      </a:cubicBezTo>
                      <a:cubicBezTo>
                        <a:pt x="1" y="13906"/>
                        <a:pt x="3998" y="17903"/>
                        <a:pt x="8938" y="17903"/>
                      </a:cubicBezTo>
                      <a:cubicBezTo>
                        <a:pt x="13877" y="17903"/>
                        <a:pt x="17903" y="13906"/>
                        <a:pt x="17903" y="8966"/>
                      </a:cubicBezTo>
                      <a:cubicBezTo>
                        <a:pt x="17903" y="4027"/>
                        <a:pt x="13877" y="1"/>
                        <a:pt x="893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14"/>
                <p:cNvSpPr/>
                <p:nvPr/>
              </p:nvSpPr>
              <p:spPr>
                <a:xfrm>
                  <a:off x="4076100" y="1874625"/>
                  <a:ext cx="402600" cy="40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4" h="16076" extrusionOk="0">
                      <a:moveTo>
                        <a:pt x="8052" y="0"/>
                      </a:moveTo>
                      <a:cubicBezTo>
                        <a:pt x="3626" y="0"/>
                        <a:pt x="1" y="3598"/>
                        <a:pt x="1" y="8052"/>
                      </a:cubicBezTo>
                      <a:cubicBezTo>
                        <a:pt x="1" y="12478"/>
                        <a:pt x="3626" y="16076"/>
                        <a:pt x="8052" y="16076"/>
                      </a:cubicBezTo>
                      <a:cubicBezTo>
                        <a:pt x="12506" y="16076"/>
                        <a:pt x="16104" y="12478"/>
                        <a:pt x="16104" y="8052"/>
                      </a:cubicBezTo>
                      <a:cubicBezTo>
                        <a:pt x="16104" y="3598"/>
                        <a:pt x="12506" y="0"/>
                        <a:pt x="80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14"/>
                <p:cNvSpPr/>
                <p:nvPr/>
              </p:nvSpPr>
              <p:spPr>
                <a:xfrm>
                  <a:off x="4319475" y="1881075"/>
                  <a:ext cx="152775" cy="3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" h="12620" extrusionOk="0">
                      <a:moveTo>
                        <a:pt x="373" y="0"/>
                      </a:moveTo>
                      <a:cubicBezTo>
                        <a:pt x="145" y="427"/>
                        <a:pt x="1" y="914"/>
                        <a:pt x="1" y="1371"/>
                      </a:cubicBezTo>
                      <a:cubicBezTo>
                        <a:pt x="1" y="1828"/>
                        <a:pt x="115" y="2284"/>
                        <a:pt x="373" y="2627"/>
                      </a:cubicBezTo>
                      <a:cubicBezTo>
                        <a:pt x="659" y="3027"/>
                        <a:pt x="1086" y="3255"/>
                        <a:pt x="1485" y="3511"/>
                      </a:cubicBezTo>
                      <a:cubicBezTo>
                        <a:pt x="2228" y="3998"/>
                        <a:pt x="2771" y="4626"/>
                        <a:pt x="2742" y="5539"/>
                      </a:cubicBezTo>
                      <a:cubicBezTo>
                        <a:pt x="2742" y="6396"/>
                        <a:pt x="2429" y="7223"/>
                        <a:pt x="2342" y="8079"/>
                      </a:cubicBezTo>
                      <a:cubicBezTo>
                        <a:pt x="2257" y="8936"/>
                        <a:pt x="2285" y="9822"/>
                        <a:pt x="2570" y="10621"/>
                      </a:cubicBezTo>
                      <a:cubicBezTo>
                        <a:pt x="2970" y="11649"/>
                        <a:pt x="3799" y="12305"/>
                        <a:pt x="4740" y="12620"/>
                      </a:cubicBezTo>
                      <a:cubicBezTo>
                        <a:pt x="5055" y="12220"/>
                        <a:pt x="5311" y="11791"/>
                        <a:pt x="5540" y="11364"/>
                      </a:cubicBezTo>
                      <a:cubicBezTo>
                        <a:pt x="4969" y="10850"/>
                        <a:pt x="4541" y="10192"/>
                        <a:pt x="4370" y="9393"/>
                      </a:cubicBezTo>
                      <a:cubicBezTo>
                        <a:pt x="4085" y="7908"/>
                        <a:pt x="5055" y="6709"/>
                        <a:pt x="6111" y="5795"/>
                      </a:cubicBezTo>
                      <a:cubicBezTo>
                        <a:pt x="5398" y="2970"/>
                        <a:pt x="3198" y="743"/>
                        <a:pt x="3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14"/>
                <p:cNvSpPr/>
                <p:nvPr/>
              </p:nvSpPr>
              <p:spPr>
                <a:xfrm>
                  <a:off x="4143200" y="1875350"/>
                  <a:ext cx="180600" cy="2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4" h="9196" extrusionOk="0">
                      <a:moveTo>
                        <a:pt x="4825" y="1"/>
                      </a:moveTo>
                      <a:lnTo>
                        <a:pt x="4825" y="1"/>
                      </a:lnTo>
                      <a:cubicBezTo>
                        <a:pt x="2970" y="115"/>
                        <a:pt x="1284" y="857"/>
                        <a:pt x="1" y="2027"/>
                      </a:cubicBezTo>
                      <a:cubicBezTo>
                        <a:pt x="713" y="2571"/>
                        <a:pt x="1741" y="2742"/>
                        <a:pt x="2570" y="3112"/>
                      </a:cubicBezTo>
                      <a:cubicBezTo>
                        <a:pt x="3941" y="3740"/>
                        <a:pt x="4626" y="5110"/>
                        <a:pt x="4854" y="6538"/>
                      </a:cubicBezTo>
                      <a:cubicBezTo>
                        <a:pt x="4939" y="7196"/>
                        <a:pt x="4969" y="7881"/>
                        <a:pt x="5224" y="8479"/>
                      </a:cubicBezTo>
                      <a:cubicBezTo>
                        <a:pt x="5368" y="8822"/>
                        <a:pt x="5681" y="9194"/>
                        <a:pt x="6081" y="9194"/>
                      </a:cubicBezTo>
                      <a:cubicBezTo>
                        <a:pt x="6094" y="9195"/>
                        <a:pt x="6107" y="9196"/>
                        <a:pt x="6120" y="9196"/>
                      </a:cubicBezTo>
                      <a:cubicBezTo>
                        <a:pt x="6496" y="9196"/>
                        <a:pt x="6714" y="8812"/>
                        <a:pt x="6853" y="8509"/>
                      </a:cubicBezTo>
                      <a:cubicBezTo>
                        <a:pt x="7223" y="7538"/>
                        <a:pt x="6652" y="6538"/>
                        <a:pt x="6168" y="5739"/>
                      </a:cubicBezTo>
                      <a:cubicBezTo>
                        <a:pt x="5738" y="4996"/>
                        <a:pt x="5282" y="4254"/>
                        <a:pt x="4969" y="3454"/>
                      </a:cubicBezTo>
                      <a:cubicBezTo>
                        <a:pt x="4653" y="2598"/>
                        <a:pt x="4539" y="1684"/>
                        <a:pt x="4683" y="771"/>
                      </a:cubicBezTo>
                      <a:cubicBezTo>
                        <a:pt x="4711" y="515"/>
                        <a:pt x="4768" y="257"/>
                        <a:pt x="482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14"/>
                <p:cNvSpPr/>
                <p:nvPr/>
              </p:nvSpPr>
              <p:spPr>
                <a:xfrm>
                  <a:off x="4076100" y="1968825"/>
                  <a:ext cx="275550" cy="30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2" h="12251" extrusionOk="0">
                      <a:moveTo>
                        <a:pt x="1228" y="1"/>
                      </a:moveTo>
                      <a:cubicBezTo>
                        <a:pt x="458" y="1257"/>
                        <a:pt x="1" y="2714"/>
                        <a:pt x="1" y="4284"/>
                      </a:cubicBezTo>
                      <a:cubicBezTo>
                        <a:pt x="1" y="4599"/>
                        <a:pt x="28" y="4912"/>
                        <a:pt x="58" y="5227"/>
                      </a:cubicBezTo>
                      <a:cubicBezTo>
                        <a:pt x="572" y="4912"/>
                        <a:pt x="1086" y="4626"/>
                        <a:pt x="1657" y="4599"/>
                      </a:cubicBezTo>
                      <a:cubicBezTo>
                        <a:pt x="2513" y="4599"/>
                        <a:pt x="2913" y="5426"/>
                        <a:pt x="2998" y="6141"/>
                      </a:cubicBezTo>
                      <a:cubicBezTo>
                        <a:pt x="3142" y="7481"/>
                        <a:pt x="2856" y="8852"/>
                        <a:pt x="3199" y="10165"/>
                      </a:cubicBezTo>
                      <a:cubicBezTo>
                        <a:pt x="3256" y="10394"/>
                        <a:pt x="3340" y="10652"/>
                        <a:pt x="3455" y="10880"/>
                      </a:cubicBezTo>
                      <a:cubicBezTo>
                        <a:pt x="3854" y="11166"/>
                        <a:pt x="4284" y="11394"/>
                        <a:pt x="4740" y="11593"/>
                      </a:cubicBezTo>
                      <a:cubicBezTo>
                        <a:pt x="5197" y="11508"/>
                        <a:pt x="5654" y="11136"/>
                        <a:pt x="6054" y="10880"/>
                      </a:cubicBezTo>
                      <a:cubicBezTo>
                        <a:pt x="6415" y="10651"/>
                        <a:pt x="6803" y="10499"/>
                        <a:pt x="7207" y="10499"/>
                      </a:cubicBezTo>
                      <a:cubicBezTo>
                        <a:pt x="7409" y="10499"/>
                        <a:pt x="7615" y="10537"/>
                        <a:pt x="7824" y="10622"/>
                      </a:cubicBezTo>
                      <a:cubicBezTo>
                        <a:pt x="8338" y="10823"/>
                        <a:pt x="8708" y="11280"/>
                        <a:pt x="8966" y="11764"/>
                      </a:cubicBezTo>
                      <a:cubicBezTo>
                        <a:pt x="9050" y="11908"/>
                        <a:pt x="9137" y="12079"/>
                        <a:pt x="9194" y="12251"/>
                      </a:cubicBezTo>
                      <a:cubicBezTo>
                        <a:pt x="9823" y="12164"/>
                        <a:pt x="10421" y="11992"/>
                        <a:pt x="11022" y="11764"/>
                      </a:cubicBezTo>
                      <a:cubicBezTo>
                        <a:pt x="10878" y="11421"/>
                        <a:pt x="10793" y="11079"/>
                        <a:pt x="10679" y="10736"/>
                      </a:cubicBezTo>
                      <a:cubicBezTo>
                        <a:pt x="10364" y="9594"/>
                        <a:pt x="9823" y="8596"/>
                        <a:pt x="8738" y="8025"/>
                      </a:cubicBezTo>
                      <a:cubicBezTo>
                        <a:pt x="7908" y="7596"/>
                        <a:pt x="6853" y="7367"/>
                        <a:pt x="6396" y="6483"/>
                      </a:cubicBezTo>
                      <a:cubicBezTo>
                        <a:pt x="5940" y="5512"/>
                        <a:pt x="6367" y="4455"/>
                        <a:pt x="6282" y="3484"/>
                      </a:cubicBezTo>
                      <a:cubicBezTo>
                        <a:pt x="6195" y="2258"/>
                        <a:pt x="5083" y="1858"/>
                        <a:pt x="4026" y="1630"/>
                      </a:cubicBezTo>
                      <a:cubicBezTo>
                        <a:pt x="3112" y="1429"/>
                        <a:pt x="1856" y="1257"/>
                        <a:pt x="1371" y="287"/>
                      </a:cubicBezTo>
                      <a:cubicBezTo>
                        <a:pt x="1314" y="202"/>
                        <a:pt x="1257" y="115"/>
                        <a:pt x="122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1" name="Google Shape;2501;p14"/>
            <p:cNvGrpSpPr/>
            <p:nvPr/>
          </p:nvGrpSpPr>
          <p:grpSpPr>
            <a:xfrm flipH="1">
              <a:off x="713218" y="-952995"/>
              <a:ext cx="2146916" cy="1873435"/>
              <a:chOff x="7370668" y="1170600"/>
              <a:chExt cx="2146916" cy="1873435"/>
            </a:xfrm>
          </p:grpSpPr>
          <p:sp>
            <p:nvSpPr>
              <p:cNvPr id="2502" name="Google Shape;2502;p14"/>
              <p:cNvSpPr/>
              <p:nvPr/>
            </p:nvSpPr>
            <p:spPr>
              <a:xfrm>
                <a:off x="7644151" y="1232874"/>
                <a:ext cx="1620711" cy="1620566"/>
              </a:xfrm>
              <a:custGeom>
                <a:avLst/>
                <a:gdLst/>
                <a:ahLst/>
                <a:cxnLst/>
                <a:rect l="l" t="t" r="r" b="b"/>
                <a:pathLst>
                  <a:path w="11165" h="11164" extrusionOk="0">
                    <a:moveTo>
                      <a:pt x="5569" y="1"/>
                    </a:moveTo>
                    <a:cubicBezTo>
                      <a:pt x="2513" y="1"/>
                      <a:pt x="0" y="2484"/>
                      <a:pt x="0" y="5567"/>
                    </a:cubicBezTo>
                    <a:cubicBezTo>
                      <a:pt x="0" y="8651"/>
                      <a:pt x="2513" y="11163"/>
                      <a:pt x="5569" y="11163"/>
                    </a:cubicBezTo>
                    <a:cubicBezTo>
                      <a:pt x="8653" y="11163"/>
                      <a:pt x="11165" y="8651"/>
                      <a:pt x="11165" y="5567"/>
                    </a:cubicBezTo>
                    <a:cubicBezTo>
                      <a:pt x="11165" y="2484"/>
                      <a:pt x="8653" y="1"/>
                      <a:pt x="55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4"/>
              <p:cNvSpPr/>
              <p:nvPr/>
            </p:nvSpPr>
            <p:spPr>
              <a:xfrm>
                <a:off x="7988328" y="1232874"/>
                <a:ext cx="1036297" cy="315433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2173" extrusionOk="0">
                    <a:moveTo>
                      <a:pt x="3198" y="1"/>
                    </a:moveTo>
                    <a:cubicBezTo>
                      <a:pt x="2026" y="1"/>
                      <a:pt x="914" y="371"/>
                      <a:pt x="0" y="999"/>
                    </a:cubicBezTo>
                    <a:cubicBezTo>
                      <a:pt x="990" y="1824"/>
                      <a:pt x="2351" y="2172"/>
                      <a:pt x="3648" y="2172"/>
                    </a:cubicBezTo>
                    <a:cubicBezTo>
                      <a:pt x="3698" y="2172"/>
                      <a:pt x="3747" y="2172"/>
                      <a:pt x="3796" y="2171"/>
                    </a:cubicBezTo>
                    <a:cubicBezTo>
                      <a:pt x="4938" y="2141"/>
                      <a:pt x="6023" y="1798"/>
                      <a:pt x="7138" y="1600"/>
                    </a:cubicBezTo>
                    <a:cubicBezTo>
                      <a:pt x="6110" y="599"/>
                      <a:pt x="4740" y="1"/>
                      <a:pt x="31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4"/>
              <p:cNvSpPr/>
              <p:nvPr/>
            </p:nvSpPr>
            <p:spPr>
              <a:xfrm>
                <a:off x="8124925" y="2463696"/>
                <a:ext cx="1019604" cy="389755"/>
              </a:xfrm>
              <a:custGeom>
                <a:avLst/>
                <a:gdLst/>
                <a:ahLst/>
                <a:cxnLst/>
                <a:rect l="l" t="t" r="r" b="b"/>
                <a:pathLst>
                  <a:path w="7024" h="2685" extrusionOk="0">
                    <a:moveTo>
                      <a:pt x="7024" y="0"/>
                    </a:moveTo>
                    <a:lnTo>
                      <a:pt x="7024" y="0"/>
                    </a:lnTo>
                    <a:cubicBezTo>
                      <a:pt x="5768" y="229"/>
                      <a:pt x="4569" y="743"/>
                      <a:pt x="3369" y="1343"/>
                    </a:cubicBezTo>
                    <a:cubicBezTo>
                      <a:pt x="2380" y="1864"/>
                      <a:pt x="1259" y="2201"/>
                      <a:pt x="132" y="2201"/>
                    </a:cubicBezTo>
                    <a:cubicBezTo>
                      <a:pt x="88" y="2201"/>
                      <a:pt x="44" y="2201"/>
                      <a:pt x="0" y="2200"/>
                    </a:cubicBezTo>
                    <a:lnTo>
                      <a:pt x="0" y="2200"/>
                    </a:lnTo>
                    <a:cubicBezTo>
                      <a:pt x="686" y="2513"/>
                      <a:pt x="1458" y="2684"/>
                      <a:pt x="2257" y="2684"/>
                    </a:cubicBezTo>
                    <a:cubicBezTo>
                      <a:pt x="4283" y="2684"/>
                      <a:pt x="6053" y="1599"/>
                      <a:pt x="70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4"/>
              <p:cNvSpPr/>
              <p:nvPr/>
            </p:nvSpPr>
            <p:spPr>
              <a:xfrm>
                <a:off x="7644151" y="1667922"/>
                <a:ext cx="1620711" cy="743074"/>
              </a:xfrm>
              <a:custGeom>
                <a:avLst/>
                <a:gdLst/>
                <a:ahLst/>
                <a:cxnLst/>
                <a:rect l="l" t="t" r="r" b="b"/>
                <a:pathLst>
                  <a:path w="11165" h="5119" extrusionOk="0">
                    <a:moveTo>
                      <a:pt x="10537" y="0"/>
                    </a:moveTo>
                    <a:cubicBezTo>
                      <a:pt x="10194" y="430"/>
                      <a:pt x="9623" y="800"/>
                      <a:pt x="9251" y="1028"/>
                    </a:cubicBezTo>
                    <a:cubicBezTo>
                      <a:pt x="8441" y="1526"/>
                      <a:pt x="7486" y="1808"/>
                      <a:pt x="6521" y="1808"/>
                    </a:cubicBezTo>
                    <a:cubicBezTo>
                      <a:pt x="6432" y="1808"/>
                      <a:pt x="6343" y="1805"/>
                      <a:pt x="6254" y="1800"/>
                    </a:cubicBezTo>
                    <a:cubicBezTo>
                      <a:pt x="5083" y="1714"/>
                      <a:pt x="4112" y="971"/>
                      <a:pt x="2999" y="686"/>
                    </a:cubicBezTo>
                    <a:cubicBezTo>
                      <a:pt x="2650" y="598"/>
                      <a:pt x="2305" y="561"/>
                      <a:pt x="1961" y="561"/>
                    </a:cubicBezTo>
                    <a:cubicBezTo>
                      <a:pt x="1405" y="561"/>
                      <a:pt x="851" y="659"/>
                      <a:pt x="286" y="800"/>
                    </a:cubicBezTo>
                    <a:cubicBezTo>
                      <a:pt x="115" y="1344"/>
                      <a:pt x="0" y="1942"/>
                      <a:pt x="0" y="2570"/>
                    </a:cubicBezTo>
                    <a:cubicBezTo>
                      <a:pt x="0" y="3141"/>
                      <a:pt x="87" y="3712"/>
                      <a:pt x="259" y="4226"/>
                    </a:cubicBezTo>
                    <a:cubicBezTo>
                      <a:pt x="1225" y="4920"/>
                      <a:pt x="2592" y="5118"/>
                      <a:pt x="3839" y="5118"/>
                    </a:cubicBezTo>
                    <a:cubicBezTo>
                      <a:pt x="4287" y="5118"/>
                      <a:pt x="4720" y="5093"/>
                      <a:pt x="5112" y="5055"/>
                    </a:cubicBezTo>
                    <a:cubicBezTo>
                      <a:pt x="6426" y="4941"/>
                      <a:pt x="7652" y="4541"/>
                      <a:pt x="8794" y="3883"/>
                    </a:cubicBezTo>
                    <a:cubicBezTo>
                      <a:pt x="9594" y="3427"/>
                      <a:pt x="10366" y="2885"/>
                      <a:pt x="11165" y="2371"/>
                    </a:cubicBezTo>
                    <a:cubicBezTo>
                      <a:pt x="11135" y="1515"/>
                      <a:pt x="10907" y="715"/>
                      <a:pt x="10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4"/>
              <p:cNvSpPr/>
              <p:nvPr/>
            </p:nvSpPr>
            <p:spPr>
              <a:xfrm>
                <a:off x="7370668" y="1170600"/>
                <a:ext cx="2146916" cy="1873435"/>
              </a:xfrm>
              <a:custGeom>
                <a:avLst/>
                <a:gdLst/>
                <a:ahLst/>
                <a:cxnLst/>
                <a:rect l="l" t="t" r="r" b="b"/>
                <a:pathLst>
                  <a:path w="14790" h="12906" extrusionOk="0">
                    <a:moveTo>
                      <a:pt x="658" y="0"/>
                    </a:moveTo>
                    <a:cubicBezTo>
                      <a:pt x="571" y="0"/>
                      <a:pt x="429" y="30"/>
                      <a:pt x="286" y="115"/>
                    </a:cubicBezTo>
                    <a:cubicBezTo>
                      <a:pt x="171" y="201"/>
                      <a:pt x="87" y="373"/>
                      <a:pt x="57" y="514"/>
                    </a:cubicBezTo>
                    <a:cubicBezTo>
                      <a:pt x="0" y="772"/>
                      <a:pt x="57" y="944"/>
                      <a:pt x="114" y="1085"/>
                    </a:cubicBezTo>
                    <a:cubicBezTo>
                      <a:pt x="228" y="1401"/>
                      <a:pt x="372" y="1656"/>
                      <a:pt x="514" y="1914"/>
                    </a:cubicBezTo>
                    <a:cubicBezTo>
                      <a:pt x="799" y="2428"/>
                      <a:pt x="1142" y="2885"/>
                      <a:pt x="1514" y="3342"/>
                    </a:cubicBezTo>
                    <a:cubicBezTo>
                      <a:pt x="2942" y="5082"/>
                      <a:pt x="4568" y="6654"/>
                      <a:pt x="6281" y="8139"/>
                    </a:cubicBezTo>
                    <a:cubicBezTo>
                      <a:pt x="7138" y="8851"/>
                      <a:pt x="7994" y="9566"/>
                      <a:pt x="8908" y="10222"/>
                    </a:cubicBezTo>
                    <a:cubicBezTo>
                      <a:pt x="9822" y="10879"/>
                      <a:pt x="10765" y="11535"/>
                      <a:pt x="11763" y="12079"/>
                    </a:cubicBezTo>
                    <a:cubicBezTo>
                      <a:pt x="12277" y="12334"/>
                      <a:pt x="12791" y="12620"/>
                      <a:pt x="13362" y="12791"/>
                    </a:cubicBezTo>
                    <a:cubicBezTo>
                      <a:pt x="13506" y="12848"/>
                      <a:pt x="13677" y="12878"/>
                      <a:pt x="13848" y="12905"/>
                    </a:cubicBezTo>
                    <a:lnTo>
                      <a:pt x="14134" y="12905"/>
                    </a:lnTo>
                    <a:cubicBezTo>
                      <a:pt x="14248" y="12878"/>
                      <a:pt x="14362" y="12878"/>
                      <a:pt x="14504" y="12764"/>
                    </a:cubicBezTo>
                    <a:cubicBezTo>
                      <a:pt x="14648" y="12677"/>
                      <a:pt x="14732" y="12535"/>
                      <a:pt x="14762" y="12392"/>
                    </a:cubicBezTo>
                    <a:cubicBezTo>
                      <a:pt x="14789" y="12250"/>
                      <a:pt x="14762" y="12163"/>
                      <a:pt x="14762" y="12049"/>
                    </a:cubicBezTo>
                    <a:cubicBezTo>
                      <a:pt x="14732" y="11850"/>
                      <a:pt x="14648" y="11706"/>
                      <a:pt x="14591" y="11565"/>
                    </a:cubicBezTo>
                    <a:cubicBezTo>
                      <a:pt x="14447" y="11307"/>
                      <a:pt x="14276" y="11051"/>
                      <a:pt x="14104" y="10822"/>
                    </a:cubicBezTo>
                    <a:cubicBezTo>
                      <a:pt x="13933" y="10594"/>
                      <a:pt x="13762" y="10366"/>
                      <a:pt x="13563" y="10165"/>
                    </a:cubicBezTo>
                    <a:cubicBezTo>
                      <a:pt x="13191" y="9737"/>
                      <a:pt x="12791" y="9338"/>
                      <a:pt x="12391" y="8965"/>
                    </a:cubicBezTo>
                    <a:cubicBezTo>
                      <a:pt x="12358" y="8932"/>
                      <a:pt x="12325" y="8918"/>
                      <a:pt x="12292" y="8918"/>
                    </a:cubicBezTo>
                    <a:cubicBezTo>
                      <a:pt x="12268" y="8918"/>
                      <a:pt x="12244" y="8926"/>
                      <a:pt x="12220" y="8938"/>
                    </a:cubicBezTo>
                    <a:cubicBezTo>
                      <a:pt x="12163" y="8995"/>
                      <a:pt x="12163" y="9080"/>
                      <a:pt x="12192" y="9109"/>
                    </a:cubicBezTo>
                    <a:cubicBezTo>
                      <a:pt x="12535" y="9566"/>
                      <a:pt x="12878" y="9993"/>
                      <a:pt x="13191" y="10450"/>
                    </a:cubicBezTo>
                    <a:cubicBezTo>
                      <a:pt x="13506" y="10907"/>
                      <a:pt x="13819" y="11364"/>
                      <a:pt x="13990" y="11820"/>
                    </a:cubicBezTo>
                    <a:cubicBezTo>
                      <a:pt x="14047" y="11935"/>
                      <a:pt x="14077" y="12049"/>
                      <a:pt x="14077" y="12136"/>
                    </a:cubicBezTo>
                    <a:lnTo>
                      <a:pt x="14077" y="12178"/>
                    </a:lnTo>
                    <a:lnTo>
                      <a:pt x="14077" y="12178"/>
                    </a:lnTo>
                    <a:cubicBezTo>
                      <a:pt x="14075" y="12178"/>
                      <a:pt x="14074" y="12178"/>
                      <a:pt x="14073" y="12178"/>
                    </a:cubicBezTo>
                    <a:cubicBezTo>
                      <a:pt x="14040" y="12178"/>
                      <a:pt x="13990" y="12178"/>
                      <a:pt x="13933" y="12163"/>
                    </a:cubicBezTo>
                    <a:cubicBezTo>
                      <a:pt x="13848" y="12136"/>
                      <a:pt x="13734" y="12106"/>
                      <a:pt x="13620" y="12049"/>
                    </a:cubicBezTo>
                    <a:cubicBezTo>
                      <a:pt x="13134" y="11878"/>
                      <a:pt x="12677" y="11592"/>
                      <a:pt x="12220" y="11307"/>
                    </a:cubicBezTo>
                    <a:cubicBezTo>
                      <a:pt x="11279" y="10736"/>
                      <a:pt x="10393" y="10080"/>
                      <a:pt x="9536" y="9422"/>
                    </a:cubicBezTo>
                    <a:cubicBezTo>
                      <a:pt x="8652" y="8737"/>
                      <a:pt x="7796" y="8052"/>
                      <a:pt x="6967" y="7309"/>
                    </a:cubicBezTo>
                    <a:cubicBezTo>
                      <a:pt x="6110" y="6597"/>
                      <a:pt x="5311" y="5854"/>
                      <a:pt x="4511" y="5112"/>
                    </a:cubicBezTo>
                    <a:cubicBezTo>
                      <a:pt x="3684" y="4370"/>
                      <a:pt x="2912" y="3570"/>
                      <a:pt x="2200" y="2771"/>
                    </a:cubicBezTo>
                    <a:cubicBezTo>
                      <a:pt x="1827" y="2342"/>
                      <a:pt x="1485" y="1942"/>
                      <a:pt x="1172" y="1515"/>
                    </a:cubicBezTo>
                    <a:cubicBezTo>
                      <a:pt x="1028" y="1286"/>
                      <a:pt x="886" y="1058"/>
                      <a:pt x="799" y="857"/>
                    </a:cubicBezTo>
                    <a:cubicBezTo>
                      <a:pt x="759" y="777"/>
                      <a:pt x="734" y="696"/>
                      <a:pt x="722" y="656"/>
                    </a:cubicBezTo>
                    <a:lnTo>
                      <a:pt x="722" y="656"/>
                    </a:lnTo>
                    <a:cubicBezTo>
                      <a:pt x="763" y="643"/>
                      <a:pt x="810" y="636"/>
                      <a:pt x="860" y="636"/>
                    </a:cubicBezTo>
                    <a:cubicBezTo>
                      <a:pt x="914" y="636"/>
                      <a:pt x="971" y="643"/>
                      <a:pt x="1028" y="658"/>
                    </a:cubicBezTo>
                    <a:cubicBezTo>
                      <a:pt x="1142" y="686"/>
                      <a:pt x="1256" y="715"/>
                      <a:pt x="1400" y="772"/>
                    </a:cubicBezTo>
                    <a:cubicBezTo>
                      <a:pt x="1656" y="857"/>
                      <a:pt x="1884" y="971"/>
                      <a:pt x="2143" y="1058"/>
                    </a:cubicBezTo>
                    <a:cubicBezTo>
                      <a:pt x="2656" y="1286"/>
                      <a:pt x="3141" y="1542"/>
                      <a:pt x="3627" y="1828"/>
                    </a:cubicBezTo>
                    <a:cubicBezTo>
                      <a:pt x="3643" y="1836"/>
                      <a:pt x="3658" y="1839"/>
                      <a:pt x="3673" y="1839"/>
                    </a:cubicBezTo>
                    <a:cubicBezTo>
                      <a:pt x="3713" y="1839"/>
                      <a:pt x="3749" y="1812"/>
                      <a:pt x="3769" y="1771"/>
                    </a:cubicBezTo>
                    <a:cubicBezTo>
                      <a:pt x="3826" y="1743"/>
                      <a:pt x="3826" y="1656"/>
                      <a:pt x="3769" y="1599"/>
                    </a:cubicBezTo>
                    <a:cubicBezTo>
                      <a:pt x="3312" y="1257"/>
                      <a:pt x="2855" y="944"/>
                      <a:pt x="2371" y="658"/>
                    </a:cubicBezTo>
                    <a:cubicBezTo>
                      <a:pt x="2113" y="514"/>
                      <a:pt x="1857" y="373"/>
                      <a:pt x="1599" y="258"/>
                    </a:cubicBezTo>
                    <a:cubicBezTo>
                      <a:pt x="1457" y="172"/>
                      <a:pt x="1313" y="115"/>
                      <a:pt x="1172" y="87"/>
                    </a:cubicBezTo>
                    <a:cubicBezTo>
                      <a:pt x="1028" y="30"/>
                      <a:pt x="857" y="0"/>
                      <a:pt x="6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4"/>
              <p:cNvSpPr/>
              <p:nvPr/>
            </p:nvSpPr>
            <p:spPr>
              <a:xfrm>
                <a:off x="7403765" y="1199777"/>
                <a:ext cx="2080723" cy="1809419"/>
              </a:xfrm>
              <a:custGeom>
                <a:avLst/>
                <a:gdLst/>
                <a:ahLst/>
                <a:cxnLst/>
                <a:rect l="l" t="t" r="r" b="b"/>
                <a:pathLst>
                  <a:path w="14334" h="12465" extrusionOk="0">
                    <a:moveTo>
                      <a:pt x="457" y="0"/>
                    </a:moveTo>
                    <a:cubicBezTo>
                      <a:pt x="373" y="28"/>
                      <a:pt x="286" y="28"/>
                      <a:pt x="201" y="85"/>
                    </a:cubicBezTo>
                    <a:cubicBezTo>
                      <a:pt x="115" y="142"/>
                      <a:pt x="58" y="256"/>
                      <a:pt x="58" y="343"/>
                    </a:cubicBezTo>
                    <a:cubicBezTo>
                      <a:pt x="0" y="514"/>
                      <a:pt x="58" y="686"/>
                      <a:pt x="115" y="800"/>
                    </a:cubicBezTo>
                    <a:cubicBezTo>
                      <a:pt x="201" y="1085"/>
                      <a:pt x="343" y="1341"/>
                      <a:pt x="487" y="1570"/>
                    </a:cubicBezTo>
                    <a:cubicBezTo>
                      <a:pt x="800" y="2056"/>
                      <a:pt x="1143" y="2513"/>
                      <a:pt x="1515" y="2940"/>
                    </a:cubicBezTo>
                    <a:cubicBezTo>
                      <a:pt x="2942" y="4653"/>
                      <a:pt x="4569" y="6195"/>
                      <a:pt x="6254" y="7652"/>
                    </a:cubicBezTo>
                    <a:cubicBezTo>
                      <a:pt x="7111" y="8394"/>
                      <a:pt x="7995" y="9080"/>
                      <a:pt x="8881" y="9765"/>
                    </a:cubicBezTo>
                    <a:cubicBezTo>
                      <a:pt x="9795" y="10420"/>
                      <a:pt x="10708" y="11078"/>
                      <a:pt x="11679" y="11619"/>
                    </a:cubicBezTo>
                    <a:cubicBezTo>
                      <a:pt x="12163" y="11905"/>
                      <a:pt x="12677" y="12163"/>
                      <a:pt x="13221" y="12362"/>
                    </a:cubicBezTo>
                    <a:lnTo>
                      <a:pt x="13648" y="12449"/>
                    </a:lnTo>
                    <a:cubicBezTo>
                      <a:pt x="13700" y="12459"/>
                      <a:pt x="13756" y="12465"/>
                      <a:pt x="13814" y="12465"/>
                    </a:cubicBezTo>
                    <a:cubicBezTo>
                      <a:pt x="13916" y="12465"/>
                      <a:pt x="14025" y="12445"/>
                      <a:pt x="14134" y="12392"/>
                    </a:cubicBezTo>
                    <a:cubicBezTo>
                      <a:pt x="14219" y="12305"/>
                      <a:pt x="14276" y="12220"/>
                      <a:pt x="14306" y="12133"/>
                    </a:cubicBezTo>
                    <a:cubicBezTo>
                      <a:pt x="14333" y="12049"/>
                      <a:pt x="14333" y="11962"/>
                      <a:pt x="14306" y="11878"/>
                    </a:cubicBezTo>
                    <a:cubicBezTo>
                      <a:pt x="14276" y="11734"/>
                      <a:pt x="14219" y="11592"/>
                      <a:pt x="14162" y="11448"/>
                    </a:cubicBezTo>
                    <a:cubicBezTo>
                      <a:pt x="13906" y="10934"/>
                      <a:pt x="13563" y="10477"/>
                      <a:pt x="13221" y="10050"/>
                    </a:cubicBezTo>
                    <a:cubicBezTo>
                      <a:pt x="12848" y="9621"/>
                      <a:pt x="12478" y="9221"/>
                      <a:pt x="12106" y="8821"/>
                    </a:cubicBezTo>
                    <a:cubicBezTo>
                      <a:pt x="12079" y="8794"/>
                      <a:pt x="12049" y="8794"/>
                      <a:pt x="12022" y="8794"/>
                    </a:cubicBezTo>
                    <a:lnTo>
                      <a:pt x="12022" y="8879"/>
                    </a:lnTo>
                    <a:cubicBezTo>
                      <a:pt x="12392" y="9278"/>
                      <a:pt x="12764" y="9708"/>
                      <a:pt x="13077" y="10165"/>
                    </a:cubicBezTo>
                    <a:cubicBezTo>
                      <a:pt x="13419" y="10592"/>
                      <a:pt x="13735" y="11048"/>
                      <a:pt x="13963" y="11535"/>
                    </a:cubicBezTo>
                    <a:cubicBezTo>
                      <a:pt x="14020" y="11677"/>
                      <a:pt x="14048" y="11791"/>
                      <a:pt x="14077" y="11905"/>
                    </a:cubicBezTo>
                    <a:cubicBezTo>
                      <a:pt x="14105" y="12049"/>
                      <a:pt x="14077" y="12133"/>
                      <a:pt x="13990" y="12163"/>
                    </a:cubicBezTo>
                    <a:cubicBezTo>
                      <a:pt x="13957" y="12196"/>
                      <a:pt x="13905" y="12210"/>
                      <a:pt x="13839" y="12210"/>
                    </a:cubicBezTo>
                    <a:cubicBezTo>
                      <a:pt x="13791" y="12210"/>
                      <a:pt x="13737" y="12203"/>
                      <a:pt x="13678" y="12191"/>
                    </a:cubicBezTo>
                    <a:cubicBezTo>
                      <a:pt x="13563" y="12191"/>
                      <a:pt x="13419" y="12133"/>
                      <a:pt x="13305" y="12106"/>
                    </a:cubicBezTo>
                    <a:cubicBezTo>
                      <a:pt x="12791" y="11905"/>
                      <a:pt x="12307" y="11649"/>
                      <a:pt x="11850" y="11364"/>
                    </a:cubicBezTo>
                    <a:cubicBezTo>
                      <a:pt x="9936" y="10192"/>
                      <a:pt x="8196" y="8821"/>
                      <a:pt x="6510" y="7394"/>
                    </a:cubicBezTo>
                    <a:cubicBezTo>
                      <a:pt x="5654" y="6652"/>
                      <a:pt x="4827" y="5909"/>
                      <a:pt x="4027" y="5140"/>
                    </a:cubicBezTo>
                    <a:cubicBezTo>
                      <a:pt x="3228" y="4368"/>
                      <a:pt x="2456" y="3568"/>
                      <a:pt x="1743" y="2741"/>
                    </a:cubicBezTo>
                    <a:cubicBezTo>
                      <a:pt x="1371" y="2312"/>
                      <a:pt x="1028" y="1885"/>
                      <a:pt x="715" y="1428"/>
                    </a:cubicBezTo>
                    <a:cubicBezTo>
                      <a:pt x="571" y="1200"/>
                      <a:pt x="430" y="971"/>
                      <a:pt x="343" y="743"/>
                    </a:cubicBezTo>
                    <a:cubicBezTo>
                      <a:pt x="286" y="599"/>
                      <a:pt x="259" y="485"/>
                      <a:pt x="286" y="370"/>
                    </a:cubicBezTo>
                    <a:cubicBezTo>
                      <a:pt x="286" y="286"/>
                      <a:pt x="343" y="256"/>
                      <a:pt x="457" y="229"/>
                    </a:cubicBezTo>
                    <a:cubicBezTo>
                      <a:pt x="715" y="229"/>
                      <a:pt x="971" y="313"/>
                      <a:pt x="1229" y="400"/>
                    </a:cubicBezTo>
                    <a:cubicBezTo>
                      <a:pt x="1485" y="485"/>
                      <a:pt x="1743" y="599"/>
                      <a:pt x="1999" y="743"/>
                    </a:cubicBezTo>
                    <a:cubicBezTo>
                      <a:pt x="2486" y="971"/>
                      <a:pt x="2970" y="1257"/>
                      <a:pt x="3456" y="1542"/>
                    </a:cubicBezTo>
                    <a:cubicBezTo>
                      <a:pt x="3456" y="1551"/>
                      <a:pt x="3459" y="1554"/>
                      <a:pt x="3464" y="1554"/>
                    </a:cubicBezTo>
                    <a:cubicBezTo>
                      <a:pt x="3475" y="1554"/>
                      <a:pt x="3494" y="1542"/>
                      <a:pt x="3513" y="1542"/>
                    </a:cubicBezTo>
                    <a:cubicBezTo>
                      <a:pt x="3513" y="1512"/>
                      <a:pt x="3513" y="1485"/>
                      <a:pt x="3484" y="1485"/>
                    </a:cubicBezTo>
                    <a:cubicBezTo>
                      <a:pt x="3027" y="1170"/>
                      <a:pt x="2570" y="857"/>
                      <a:pt x="2056" y="599"/>
                    </a:cubicBezTo>
                    <a:cubicBezTo>
                      <a:pt x="1828" y="457"/>
                      <a:pt x="1572" y="313"/>
                      <a:pt x="1314" y="229"/>
                    </a:cubicBezTo>
                    <a:cubicBezTo>
                      <a:pt x="1028" y="115"/>
                      <a:pt x="772" y="0"/>
                      <a:pt x="4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8" name="Google Shape;2508;p14"/>
            <p:cNvGrpSpPr/>
            <p:nvPr/>
          </p:nvGrpSpPr>
          <p:grpSpPr>
            <a:xfrm>
              <a:off x="8561294" y="3555309"/>
              <a:ext cx="1179858" cy="1148257"/>
              <a:chOff x="6135492" y="1597374"/>
              <a:chExt cx="758751" cy="738429"/>
            </a:xfrm>
          </p:grpSpPr>
          <p:sp>
            <p:nvSpPr>
              <p:cNvPr id="2509" name="Google Shape;2509;p14"/>
              <p:cNvSpPr/>
              <p:nvPr/>
            </p:nvSpPr>
            <p:spPr>
              <a:xfrm>
                <a:off x="6135492" y="1597374"/>
                <a:ext cx="758751" cy="738429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5087" extrusionOk="0">
                    <a:moveTo>
                      <a:pt x="2591" y="0"/>
                    </a:moveTo>
                    <a:cubicBezTo>
                      <a:pt x="2556" y="0"/>
                      <a:pt x="2521" y="1"/>
                      <a:pt x="2486" y="2"/>
                    </a:cubicBezTo>
                    <a:cubicBezTo>
                      <a:pt x="1086" y="87"/>
                      <a:pt x="1" y="1286"/>
                      <a:pt x="88" y="2686"/>
                    </a:cubicBezTo>
                    <a:cubicBezTo>
                      <a:pt x="143" y="4048"/>
                      <a:pt x="1283" y="5087"/>
                      <a:pt x="2634" y="5087"/>
                    </a:cubicBezTo>
                    <a:cubicBezTo>
                      <a:pt x="2670" y="5087"/>
                      <a:pt x="2706" y="5086"/>
                      <a:pt x="2742" y="5084"/>
                    </a:cubicBezTo>
                    <a:cubicBezTo>
                      <a:pt x="4142" y="4998"/>
                      <a:pt x="5227" y="3828"/>
                      <a:pt x="5140" y="2428"/>
                    </a:cubicBezTo>
                    <a:cubicBezTo>
                      <a:pt x="5084" y="1065"/>
                      <a:pt x="3944" y="0"/>
                      <a:pt x="2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4"/>
              <p:cNvSpPr/>
              <p:nvPr/>
            </p:nvSpPr>
            <p:spPr>
              <a:xfrm>
                <a:off x="6313895" y="1597664"/>
                <a:ext cx="435190" cy="112644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776" extrusionOk="0">
                    <a:moveTo>
                      <a:pt x="1399" y="0"/>
                    </a:moveTo>
                    <a:cubicBezTo>
                      <a:pt x="885" y="0"/>
                      <a:pt x="400" y="172"/>
                      <a:pt x="1" y="427"/>
                    </a:cubicBezTo>
                    <a:cubicBezTo>
                      <a:pt x="85" y="457"/>
                      <a:pt x="172" y="484"/>
                      <a:pt x="257" y="542"/>
                    </a:cubicBezTo>
                    <a:cubicBezTo>
                      <a:pt x="572" y="685"/>
                      <a:pt x="885" y="743"/>
                      <a:pt x="1257" y="770"/>
                    </a:cubicBezTo>
                    <a:cubicBezTo>
                      <a:pt x="1337" y="774"/>
                      <a:pt x="1417" y="776"/>
                      <a:pt x="1497" y="776"/>
                    </a:cubicBezTo>
                    <a:cubicBezTo>
                      <a:pt x="2009" y="776"/>
                      <a:pt x="2503" y="698"/>
                      <a:pt x="2997" y="599"/>
                    </a:cubicBezTo>
                    <a:cubicBezTo>
                      <a:pt x="2570" y="229"/>
                      <a:pt x="1999" y="0"/>
                      <a:pt x="13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2511" name="Google Shape;2511;p14"/>
              <p:cNvSpPr/>
              <p:nvPr/>
            </p:nvSpPr>
            <p:spPr>
              <a:xfrm>
                <a:off x="6148121" y="1755164"/>
                <a:ext cx="733639" cy="391206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2695" extrusionOk="0">
                    <a:moveTo>
                      <a:pt x="4596" y="0"/>
                    </a:moveTo>
                    <a:cubicBezTo>
                      <a:pt x="4197" y="0"/>
                      <a:pt x="3769" y="172"/>
                      <a:pt x="3397" y="256"/>
                    </a:cubicBezTo>
                    <a:cubicBezTo>
                      <a:pt x="2997" y="370"/>
                      <a:pt x="2570" y="457"/>
                      <a:pt x="2141" y="484"/>
                    </a:cubicBezTo>
                    <a:cubicBezTo>
                      <a:pt x="1962" y="497"/>
                      <a:pt x="1778" y="504"/>
                      <a:pt x="1593" y="504"/>
                    </a:cubicBezTo>
                    <a:cubicBezTo>
                      <a:pt x="1336" y="504"/>
                      <a:pt x="1077" y="490"/>
                      <a:pt x="827" y="457"/>
                    </a:cubicBezTo>
                    <a:cubicBezTo>
                      <a:pt x="629" y="427"/>
                      <a:pt x="428" y="400"/>
                      <a:pt x="229" y="400"/>
                    </a:cubicBezTo>
                    <a:cubicBezTo>
                      <a:pt x="85" y="713"/>
                      <a:pt x="1" y="1085"/>
                      <a:pt x="1" y="1455"/>
                    </a:cubicBezTo>
                    <a:cubicBezTo>
                      <a:pt x="1" y="1912"/>
                      <a:pt x="115" y="2312"/>
                      <a:pt x="314" y="2684"/>
                    </a:cubicBezTo>
                    <a:cubicBezTo>
                      <a:pt x="384" y="2691"/>
                      <a:pt x="455" y="2694"/>
                      <a:pt x="526" y="2694"/>
                    </a:cubicBezTo>
                    <a:cubicBezTo>
                      <a:pt x="742" y="2694"/>
                      <a:pt x="963" y="2663"/>
                      <a:pt x="1200" y="2597"/>
                    </a:cubicBezTo>
                    <a:cubicBezTo>
                      <a:pt x="1714" y="2426"/>
                      <a:pt x="2171" y="2140"/>
                      <a:pt x="2684" y="1912"/>
                    </a:cubicBezTo>
                    <a:cubicBezTo>
                      <a:pt x="3454" y="1599"/>
                      <a:pt x="4254" y="1341"/>
                      <a:pt x="5053" y="1113"/>
                    </a:cubicBezTo>
                    <a:cubicBezTo>
                      <a:pt x="4996" y="685"/>
                      <a:pt x="4825" y="313"/>
                      <a:pt x="45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2512" name="Google Shape;2512;p14"/>
              <p:cNvSpPr/>
              <p:nvPr/>
            </p:nvSpPr>
            <p:spPr>
              <a:xfrm>
                <a:off x="6405056" y="2077857"/>
                <a:ext cx="460012" cy="257659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1775" extrusionOk="0">
                    <a:moveTo>
                      <a:pt x="2840" y="1"/>
                    </a:moveTo>
                    <a:cubicBezTo>
                      <a:pt x="2625" y="1"/>
                      <a:pt x="2405" y="14"/>
                      <a:pt x="2198" y="89"/>
                    </a:cubicBezTo>
                    <a:cubicBezTo>
                      <a:pt x="1771" y="203"/>
                      <a:pt x="1399" y="461"/>
                      <a:pt x="1029" y="717"/>
                    </a:cubicBezTo>
                    <a:cubicBezTo>
                      <a:pt x="656" y="975"/>
                      <a:pt x="286" y="1288"/>
                      <a:pt x="1" y="1660"/>
                    </a:cubicBezTo>
                    <a:cubicBezTo>
                      <a:pt x="229" y="1745"/>
                      <a:pt x="485" y="1774"/>
                      <a:pt x="771" y="1774"/>
                    </a:cubicBezTo>
                    <a:cubicBezTo>
                      <a:pt x="1885" y="1774"/>
                      <a:pt x="2856" y="1032"/>
                      <a:pt x="3169" y="4"/>
                    </a:cubicBezTo>
                    <a:cubicBezTo>
                      <a:pt x="3062" y="4"/>
                      <a:pt x="2951" y="1"/>
                      <a:pt x="28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2513" name="Google Shape;2513;p14"/>
          <p:cNvGrpSpPr/>
          <p:nvPr/>
        </p:nvGrpSpPr>
        <p:grpSpPr>
          <a:xfrm>
            <a:off x="713222" y="255088"/>
            <a:ext cx="8081392" cy="4448488"/>
            <a:chOff x="713222" y="255088"/>
            <a:chExt cx="8081392" cy="4448488"/>
          </a:xfrm>
        </p:grpSpPr>
        <p:sp>
          <p:nvSpPr>
            <p:cNvPr id="2514" name="Google Shape;2514;p14"/>
            <p:cNvSpPr/>
            <p:nvPr/>
          </p:nvSpPr>
          <p:spPr>
            <a:xfrm>
              <a:off x="713222" y="1088575"/>
              <a:ext cx="379267" cy="379621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2748254" y="4173502"/>
              <a:ext cx="529602" cy="530073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8415347" y="255088"/>
              <a:ext cx="379267" cy="379621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7" name="Google Shape;2517;p14"/>
          <p:cNvSpPr txBox="1">
            <a:spLocks noGrp="1"/>
          </p:cNvSpPr>
          <p:nvPr>
            <p:ph type="subTitle" idx="1"/>
          </p:nvPr>
        </p:nvSpPr>
        <p:spPr>
          <a:xfrm>
            <a:off x="2766250" y="985175"/>
            <a:ext cx="5653200" cy="24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2700"/>
              <a:buFont typeface="Patua One"/>
              <a:buNone/>
              <a:defRPr sz="2700"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2518" name="Google Shape;2518;p14"/>
          <p:cNvSpPr txBox="1">
            <a:spLocks noGrp="1"/>
          </p:cNvSpPr>
          <p:nvPr>
            <p:ph type="title"/>
          </p:nvPr>
        </p:nvSpPr>
        <p:spPr>
          <a:xfrm>
            <a:off x="5283342" y="3488275"/>
            <a:ext cx="3132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 Sans"/>
              <a:buNone/>
              <a:defRPr sz="140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0" name="Google Shape;2520;p15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2521" name="Google Shape;2521;p15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2" name="Google Shape;2522;p15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2523" name="Google Shape;2523;p15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5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5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6" name="Google Shape;2526;p15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15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2528" name="Google Shape;2528;p15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5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5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5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5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5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5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5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5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5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5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5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5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5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5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5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5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5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5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5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15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15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15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15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15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15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15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15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15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15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15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15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15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15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15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15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5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5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5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5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5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5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5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5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5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5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5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5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5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5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5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5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5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5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5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5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5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5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5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5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5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5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5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5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5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5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5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5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5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5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5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5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5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5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5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5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5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5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5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5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5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5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5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5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5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5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5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5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5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5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5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5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5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5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5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5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5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5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5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5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5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5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5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5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5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5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5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5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5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15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15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15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15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15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15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15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15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15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15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15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15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15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15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15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5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5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5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5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5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5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5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5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5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5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5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5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5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5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5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5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5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5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5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5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5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5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5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5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5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5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5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5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5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5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5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5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5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5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5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5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15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5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5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5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5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5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5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5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5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5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5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5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5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5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5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5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5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5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5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5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8" name="Google Shape;2708;p15"/>
          <p:cNvGrpSpPr/>
          <p:nvPr/>
        </p:nvGrpSpPr>
        <p:grpSpPr>
          <a:xfrm>
            <a:off x="274813" y="250324"/>
            <a:ext cx="8605925" cy="4747443"/>
            <a:chOff x="274813" y="250324"/>
            <a:chExt cx="8605925" cy="4747443"/>
          </a:xfrm>
        </p:grpSpPr>
        <p:sp>
          <p:nvSpPr>
            <p:cNvPr id="2709" name="Google Shape;2709;p15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0" name="Google Shape;2710;p15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2711" name="Google Shape;2711;p15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712" name="Google Shape;2712;p15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2713" name="Google Shape;2713;p15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4" name="Google Shape;2714;p15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5" name="Google Shape;2715;p15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16" name="Google Shape;2716;p15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2717" name="Google Shape;2717;p15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18" name="Google Shape;2718;p15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5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5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1" name="Google Shape;2721;p15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2" name="Google Shape;2722;p15"/>
            <p:cNvGrpSpPr/>
            <p:nvPr/>
          </p:nvGrpSpPr>
          <p:grpSpPr>
            <a:xfrm>
              <a:off x="274834" y="4514403"/>
              <a:ext cx="438102" cy="483364"/>
              <a:chOff x="6715777" y="3950739"/>
              <a:chExt cx="586325" cy="646900"/>
            </a:xfrm>
          </p:grpSpPr>
          <p:sp>
            <p:nvSpPr>
              <p:cNvPr id="2723" name="Google Shape;2723;p15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24" name="Google Shape;2724;p15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25" name="Google Shape;2725;p15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5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5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5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5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0" name="Google Shape;2730;p15"/>
            <p:cNvGrpSpPr/>
            <p:nvPr/>
          </p:nvGrpSpPr>
          <p:grpSpPr>
            <a:xfrm>
              <a:off x="7882927" y="250324"/>
              <a:ext cx="498898" cy="708105"/>
              <a:chOff x="8082452" y="285774"/>
              <a:chExt cx="498898" cy="708105"/>
            </a:xfrm>
          </p:grpSpPr>
          <p:grpSp>
            <p:nvGrpSpPr>
              <p:cNvPr id="2731" name="Google Shape;2731;p15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2732" name="Google Shape;2732;p15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33" name="Google Shape;2733;p15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" name="Google Shape;2734;p15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5" name="Google Shape;2735;p15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15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7" name="Google Shape;2737;p15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8" name="Google Shape;2738;p15"/>
            <p:cNvSpPr/>
            <p:nvPr/>
          </p:nvSpPr>
          <p:spPr>
            <a:xfrm>
              <a:off x="274813" y="44265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9" name="Google Shape;2739;p15"/>
          <p:cNvSpPr txBox="1">
            <a:spLocks noGrp="1"/>
          </p:cNvSpPr>
          <p:nvPr>
            <p:ph type="subTitle" idx="1"/>
          </p:nvPr>
        </p:nvSpPr>
        <p:spPr>
          <a:xfrm>
            <a:off x="713225" y="2738650"/>
            <a:ext cx="30327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40" name="Google Shape;2740;p15"/>
          <p:cNvSpPr txBox="1">
            <a:spLocks noGrp="1"/>
          </p:cNvSpPr>
          <p:nvPr>
            <p:ph type="ctrTitle"/>
          </p:nvPr>
        </p:nvSpPr>
        <p:spPr>
          <a:xfrm>
            <a:off x="713375" y="1445500"/>
            <a:ext cx="30327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5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9" name="Google Shape;5009;p26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5010" name="Google Shape;5010;p26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1" name="Google Shape;5011;p26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5012" name="Google Shape;5012;p26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26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26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5" name="Google Shape;5015;p26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6" name="Google Shape;5016;p26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5017" name="Google Shape;5017;p26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26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26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26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26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26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26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26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26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26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26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26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26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26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26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26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26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26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26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26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26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26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26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26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26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26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26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26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26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26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26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26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26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26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26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26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26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26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26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26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26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26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26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26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26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26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26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26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26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26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26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26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26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26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26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26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26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26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26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26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26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26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26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26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26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26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26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26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26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26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26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26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26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26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26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26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26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26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26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26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26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26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26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26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26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26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26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26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26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26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26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26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26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26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26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26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26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26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26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26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26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26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26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26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26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26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26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26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26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26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26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26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26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26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26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26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26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26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26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26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26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26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26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26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26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26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26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26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26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26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26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26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26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26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26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26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26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26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26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26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26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26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26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26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26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26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26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26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26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26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26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26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26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26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26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26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26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26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26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26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26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26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26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26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26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26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26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26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26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26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26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26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26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26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26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26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26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26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26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26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97" name="Google Shape;5197;p26"/>
          <p:cNvGrpSpPr/>
          <p:nvPr/>
        </p:nvGrpSpPr>
        <p:grpSpPr>
          <a:xfrm>
            <a:off x="274813" y="285764"/>
            <a:ext cx="8605925" cy="4712003"/>
            <a:chOff x="274813" y="285764"/>
            <a:chExt cx="8605925" cy="4712003"/>
          </a:xfrm>
        </p:grpSpPr>
        <p:sp>
          <p:nvSpPr>
            <p:cNvPr id="5198" name="Google Shape;5198;p26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9" name="Google Shape;5199;p26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5200" name="Google Shape;5200;p26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201" name="Google Shape;5201;p26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5202" name="Google Shape;5202;p26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3" name="Google Shape;5203;p26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26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05" name="Google Shape;5205;p26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5206" name="Google Shape;5206;p26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07" name="Google Shape;5207;p26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26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26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10" name="Google Shape;5210;p26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1" name="Google Shape;5211;p26"/>
            <p:cNvGrpSpPr/>
            <p:nvPr/>
          </p:nvGrpSpPr>
          <p:grpSpPr>
            <a:xfrm>
              <a:off x="274834" y="4514403"/>
              <a:ext cx="438102" cy="483364"/>
              <a:chOff x="6715777" y="3950739"/>
              <a:chExt cx="586325" cy="646900"/>
            </a:xfrm>
          </p:grpSpPr>
          <p:sp>
            <p:nvSpPr>
              <p:cNvPr id="5212" name="Google Shape;5212;p26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13" name="Google Shape;5213;p26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14" name="Google Shape;5214;p26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26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26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26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26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9" name="Google Shape;5219;p26"/>
            <p:cNvGrpSpPr/>
            <p:nvPr/>
          </p:nvGrpSpPr>
          <p:grpSpPr>
            <a:xfrm>
              <a:off x="8082452" y="285774"/>
              <a:ext cx="498898" cy="708105"/>
              <a:chOff x="8082452" y="285774"/>
              <a:chExt cx="498898" cy="708105"/>
            </a:xfrm>
          </p:grpSpPr>
          <p:grpSp>
            <p:nvGrpSpPr>
              <p:cNvPr id="5220" name="Google Shape;5220;p26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5221" name="Google Shape;5221;p26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222" name="Google Shape;5222;p26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26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26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5" name="Google Shape;5225;p26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6" name="Google Shape;5226;p26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27" name="Google Shape;5227;p26"/>
            <p:cNvSpPr/>
            <p:nvPr/>
          </p:nvSpPr>
          <p:spPr>
            <a:xfrm>
              <a:off x="8679538" y="43258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6"/>
            <p:cNvSpPr/>
            <p:nvPr/>
          </p:nvSpPr>
          <p:spPr>
            <a:xfrm>
              <a:off x="274813" y="44265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5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0" name="Google Shape;5230;p27"/>
          <p:cNvGrpSpPr/>
          <p:nvPr/>
        </p:nvGrpSpPr>
        <p:grpSpPr>
          <a:xfrm>
            <a:off x="-31525" y="-228650"/>
            <a:ext cx="9175500" cy="6099300"/>
            <a:chOff x="-31525" y="-228650"/>
            <a:chExt cx="9175500" cy="6099300"/>
          </a:xfrm>
        </p:grpSpPr>
        <p:sp>
          <p:nvSpPr>
            <p:cNvPr id="5231" name="Google Shape;5231;p27"/>
            <p:cNvSpPr/>
            <p:nvPr/>
          </p:nvSpPr>
          <p:spPr>
            <a:xfrm>
              <a:off x="0" y="-228600"/>
              <a:ext cx="9143697" cy="6099216"/>
            </a:xfrm>
            <a:custGeom>
              <a:avLst/>
              <a:gdLst/>
              <a:ahLst/>
              <a:cxnLst/>
              <a:rect l="l" t="t" r="r" b="b"/>
              <a:pathLst>
                <a:path w="285317" h="190318" extrusionOk="0">
                  <a:moveTo>
                    <a:pt x="0" y="0"/>
                  </a:moveTo>
                  <a:lnTo>
                    <a:pt x="0" y="190317"/>
                  </a:lnTo>
                  <a:lnTo>
                    <a:pt x="285316" y="190317"/>
                  </a:lnTo>
                  <a:lnTo>
                    <a:pt x="285316" y="0"/>
                  </a:lnTo>
                  <a:close/>
                </a:path>
              </a:pathLst>
            </a:custGeom>
            <a:solidFill>
              <a:srgbClr val="0A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2" name="Google Shape;5232;p27"/>
            <p:cNvGrpSpPr/>
            <p:nvPr/>
          </p:nvGrpSpPr>
          <p:grpSpPr>
            <a:xfrm>
              <a:off x="-10" y="-228620"/>
              <a:ext cx="9143697" cy="6099216"/>
              <a:chOff x="238125" y="471975"/>
              <a:chExt cx="7132925" cy="4757950"/>
            </a:xfrm>
          </p:grpSpPr>
          <p:sp>
            <p:nvSpPr>
              <p:cNvPr id="5233" name="Google Shape;5233;p27"/>
              <p:cNvSpPr/>
              <p:nvPr/>
            </p:nvSpPr>
            <p:spPr>
              <a:xfrm>
                <a:off x="238125" y="471975"/>
                <a:ext cx="7132925" cy="12714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0857" extrusionOk="0">
                    <a:moveTo>
                      <a:pt x="0" y="0"/>
                    </a:moveTo>
                    <a:lnTo>
                      <a:pt x="0" y="32526"/>
                    </a:lnTo>
                    <a:cubicBezTo>
                      <a:pt x="17119" y="33097"/>
                      <a:pt x="33964" y="35379"/>
                      <a:pt x="50512" y="38529"/>
                    </a:cubicBezTo>
                    <a:cubicBezTo>
                      <a:pt x="70758" y="42227"/>
                      <a:pt x="90731" y="46518"/>
                      <a:pt x="110999" y="48504"/>
                    </a:cubicBezTo>
                    <a:cubicBezTo>
                      <a:pt x="124644" y="50149"/>
                      <a:pt x="138299" y="50856"/>
                      <a:pt x="151950" y="50856"/>
                    </a:cubicBezTo>
                    <a:cubicBezTo>
                      <a:pt x="159696" y="50856"/>
                      <a:pt x="167442" y="50629"/>
                      <a:pt x="175184" y="50216"/>
                    </a:cubicBezTo>
                    <a:cubicBezTo>
                      <a:pt x="212275" y="48504"/>
                      <a:pt x="249093" y="42227"/>
                      <a:pt x="285316" y="33393"/>
                    </a:cubicBezTo>
                    <a:lnTo>
                      <a:pt x="285316" y="3424"/>
                    </a:lnTo>
                    <a:cubicBezTo>
                      <a:pt x="279610" y="5432"/>
                      <a:pt x="273904" y="7144"/>
                      <a:pt x="268197" y="8856"/>
                    </a:cubicBezTo>
                    <a:cubicBezTo>
                      <a:pt x="249093" y="13992"/>
                      <a:pt x="229394" y="17690"/>
                      <a:pt x="209719" y="19972"/>
                    </a:cubicBezTo>
                    <a:cubicBezTo>
                      <a:pt x="197328" y="21430"/>
                      <a:pt x="184936" y="22310"/>
                      <a:pt x="172467" y="22310"/>
                    </a:cubicBezTo>
                    <a:cubicBezTo>
                      <a:pt x="165414" y="22310"/>
                      <a:pt x="158335" y="22029"/>
                      <a:pt x="151218" y="21410"/>
                    </a:cubicBezTo>
                    <a:cubicBezTo>
                      <a:pt x="122412" y="18557"/>
                      <a:pt x="94451" y="10842"/>
                      <a:pt x="67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27"/>
              <p:cNvSpPr/>
              <p:nvPr/>
            </p:nvSpPr>
            <p:spPr>
              <a:xfrm>
                <a:off x="238125" y="3786525"/>
                <a:ext cx="7132925" cy="1443400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7736" extrusionOk="0">
                    <a:moveTo>
                      <a:pt x="162030" y="0"/>
                    </a:moveTo>
                    <a:cubicBezTo>
                      <a:pt x="153770" y="0"/>
                      <a:pt x="145502" y="473"/>
                      <a:pt x="137249" y="1813"/>
                    </a:cubicBezTo>
                    <a:cubicBezTo>
                      <a:pt x="126977" y="3525"/>
                      <a:pt x="116980" y="6081"/>
                      <a:pt x="106708" y="8364"/>
                    </a:cubicBezTo>
                    <a:cubicBezTo>
                      <a:pt x="86166" y="13226"/>
                      <a:pt x="65349" y="16923"/>
                      <a:pt x="44235" y="17220"/>
                    </a:cubicBezTo>
                    <a:cubicBezTo>
                      <a:pt x="42786" y="17247"/>
                      <a:pt x="41336" y="17260"/>
                      <a:pt x="39887" y="17260"/>
                    </a:cubicBezTo>
                    <a:cubicBezTo>
                      <a:pt x="26503" y="17260"/>
                      <a:pt x="13140" y="16130"/>
                      <a:pt x="0" y="14070"/>
                    </a:cubicBezTo>
                    <a:lnTo>
                      <a:pt x="0" y="43173"/>
                    </a:lnTo>
                    <a:cubicBezTo>
                      <a:pt x="15133" y="40890"/>
                      <a:pt x="30244" y="38037"/>
                      <a:pt x="45080" y="35184"/>
                    </a:cubicBezTo>
                    <a:cubicBezTo>
                      <a:pt x="67631" y="31189"/>
                      <a:pt x="90160" y="27492"/>
                      <a:pt x="112985" y="26350"/>
                    </a:cubicBezTo>
                    <a:cubicBezTo>
                      <a:pt x="118569" y="25989"/>
                      <a:pt x="124189" y="25791"/>
                      <a:pt x="129817" y="25791"/>
                    </a:cubicBezTo>
                    <a:cubicBezTo>
                      <a:pt x="146622" y="25791"/>
                      <a:pt x="163506" y="27560"/>
                      <a:pt x="179749" y="32057"/>
                    </a:cubicBezTo>
                    <a:cubicBezTo>
                      <a:pt x="200292" y="37763"/>
                      <a:pt x="219420" y="47738"/>
                      <a:pt x="239392" y="55156"/>
                    </a:cubicBezTo>
                    <a:cubicBezTo>
                      <a:pt x="242245" y="56023"/>
                      <a:pt x="244801" y="56868"/>
                      <a:pt x="247655" y="57735"/>
                    </a:cubicBezTo>
                    <a:lnTo>
                      <a:pt x="283034" y="57735"/>
                    </a:lnTo>
                    <a:cubicBezTo>
                      <a:pt x="283901" y="57438"/>
                      <a:pt x="284472" y="57164"/>
                      <a:pt x="285316" y="56868"/>
                    </a:cubicBezTo>
                    <a:lnTo>
                      <a:pt x="285316" y="23771"/>
                    </a:lnTo>
                    <a:cubicBezTo>
                      <a:pt x="267056" y="19503"/>
                      <a:pt x="249093" y="14367"/>
                      <a:pt x="230832" y="9802"/>
                    </a:cubicBezTo>
                    <a:cubicBezTo>
                      <a:pt x="210563" y="4940"/>
                      <a:pt x="189747" y="946"/>
                      <a:pt x="168907" y="101"/>
                    </a:cubicBezTo>
                    <a:cubicBezTo>
                      <a:pt x="166616" y="37"/>
                      <a:pt x="164323" y="0"/>
                      <a:pt x="1620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27"/>
              <p:cNvSpPr/>
              <p:nvPr/>
            </p:nvSpPr>
            <p:spPr>
              <a:xfrm>
                <a:off x="238125" y="2457100"/>
                <a:ext cx="7132925" cy="1306725"/>
              </a:xfrm>
              <a:custGeom>
                <a:avLst/>
                <a:gdLst/>
                <a:ahLst/>
                <a:cxnLst/>
                <a:rect l="l" t="t" r="r" b="b"/>
                <a:pathLst>
                  <a:path w="285317" h="52269" extrusionOk="0">
                    <a:moveTo>
                      <a:pt x="192964" y="1"/>
                    </a:moveTo>
                    <a:cubicBezTo>
                      <a:pt x="189513" y="1"/>
                      <a:pt x="186058" y="73"/>
                      <a:pt x="182602" y="210"/>
                    </a:cubicBezTo>
                    <a:cubicBezTo>
                      <a:pt x="159777" y="1054"/>
                      <a:pt x="137249" y="4478"/>
                      <a:pt x="114994" y="8198"/>
                    </a:cubicBezTo>
                    <a:cubicBezTo>
                      <a:pt x="92739" y="11622"/>
                      <a:pt x="70758" y="15617"/>
                      <a:pt x="48504" y="16758"/>
                    </a:cubicBezTo>
                    <a:cubicBezTo>
                      <a:pt x="42364" y="16973"/>
                      <a:pt x="36264" y="17065"/>
                      <a:pt x="30172" y="17065"/>
                    </a:cubicBezTo>
                    <a:cubicBezTo>
                      <a:pt x="20138" y="17065"/>
                      <a:pt x="10126" y="16816"/>
                      <a:pt x="0" y="16461"/>
                    </a:cubicBezTo>
                    <a:lnTo>
                      <a:pt x="0" y="51840"/>
                    </a:lnTo>
                    <a:cubicBezTo>
                      <a:pt x="5855" y="52126"/>
                      <a:pt x="11704" y="52268"/>
                      <a:pt x="17553" y="52268"/>
                    </a:cubicBezTo>
                    <a:cubicBezTo>
                      <a:pt x="23402" y="52268"/>
                      <a:pt x="29251" y="52126"/>
                      <a:pt x="35105" y="51840"/>
                    </a:cubicBezTo>
                    <a:cubicBezTo>
                      <a:pt x="55922" y="50699"/>
                      <a:pt x="76465" y="47572"/>
                      <a:pt x="96734" y="43007"/>
                    </a:cubicBezTo>
                    <a:cubicBezTo>
                      <a:pt x="117550" y="38442"/>
                      <a:pt x="137522" y="31868"/>
                      <a:pt x="158065" y="27303"/>
                    </a:cubicBezTo>
                    <a:cubicBezTo>
                      <a:pt x="171879" y="24192"/>
                      <a:pt x="185681" y="22279"/>
                      <a:pt x="199575" y="22279"/>
                    </a:cubicBezTo>
                    <a:cubicBezTo>
                      <a:pt x="206067" y="22279"/>
                      <a:pt x="212580" y="22697"/>
                      <a:pt x="219123" y="23605"/>
                    </a:cubicBezTo>
                    <a:cubicBezTo>
                      <a:pt x="239392" y="26162"/>
                      <a:pt x="259067" y="32439"/>
                      <a:pt x="277898" y="39857"/>
                    </a:cubicBezTo>
                    <a:cubicBezTo>
                      <a:pt x="278195" y="39857"/>
                      <a:pt x="278469" y="40154"/>
                      <a:pt x="278469" y="40428"/>
                    </a:cubicBezTo>
                    <a:cubicBezTo>
                      <a:pt x="280751" y="40998"/>
                      <a:pt x="283034" y="41569"/>
                      <a:pt x="285316" y="42436"/>
                    </a:cubicBezTo>
                    <a:lnTo>
                      <a:pt x="285316" y="20752"/>
                    </a:lnTo>
                    <a:cubicBezTo>
                      <a:pt x="272762" y="16758"/>
                      <a:pt x="260208" y="11896"/>
                      <a:pt x="247655" y="7628"/>
                    </a:cubicBezTo>
                    <a:cubicBezTo>
                      <a:pt x="229860" y="2087"/>
                      <a:pt x="211466" y="1"/>
                      <a:pt x="192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6" name="Google Shape;5236;p27"/>
            <p:cNvSpPr/>
            <p:nvPr/>
          </p:nvSpPr>
          <p:spPr>
            <a:xfrm>
              <a:off x="-31525" y="-228650"/>
              <a:ext cx="9175500" cy="6099300"/>
            </a:xfrm>
            <a:prstGeom prst="rect">
              <a:avLst/>
            </a:prstGeom>
            <a:solidFill>
              <a:srgbClr val="000000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7" name="Google Shape;5237;p27"/>
            <p:cNvGrpSpPr/>
            <p:nvPr/>
          </p:nvGrpSpPr>
          <p:grpSpPr>
            <a:xfrm>
              <a:off x="201120" y="-173787"/>
              <a:ext cx="8824055" cy="6026084"/>
              <a:chOff x="395025" y="514750"/>
              <a:chExt cx="6883575" cy="4700900"/>
            </a:xfrm>
          </p:grpSpPr>
          <p:sp>
            <p:nvSpPr>
              <p:cNvPr id="5238" name="Google Shape;5238;p27"/>
              <p:cNvSpPr/>
              <p:nvPr/>
            </p:nvSpPr>
            <p:spPr>
              <a:xfrm>
                <a:off x="523425" y="86455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27"/>
              <p:cNvSpPr/>
              <p:nvPr/>
            </p:nvSpPr>
            <p:spPr>
              <a:xfrm>
                <a:off x="1992800" y="1170975"/>
                <a:ext cx="428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713" y="1142"/>
                      <a:pt x="1713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27"/>
              <p:cNvSpPr/>
              <p:nvPr/>
            </p:nvSpPr>
            <p:spPr>
              <a:xfrm>
                <a:off x="1187075" y="28543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0" y="0"/>
                      <a:pt x="0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27"/>
              <p:cNvSpPr/>
              <p:nvPr/>
            </p:nvSpPr>
            <p:spPr>
              <a:xfrm>
                <a:off x="2149725" y="351800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27"/>
              <p:cNvSpPr/>
              <p:nvPr/>
            </p:nvSpPr>
            <p:spPr>
              <a:xfrm>
                <a:off x="6337025" y="1598950"/>
                <a:ext cx="35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3" extrusionOk="0">
                    <a:moveTo>
                      <a:pt x="845" y="1"/>
                    </a:moveTo>
                    <a:cubicBezTo>
                      <a:pt x="1" y="1"/>
                      <a:pt x="1" y="1142"/>
                      <a:pt x="845" y="1142"/>
                    </a:cubicBezTo>
                    <a:cubicBezTo>
                      <a:pt x="1416" y="1142"/>
                      <a:pt x="1416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27"/>
              <p:cNvSpPr/>
              <p:nvPr/>
            </p:nvSpPr>
            <p:spPr>
              <a:xfrm>
                <a:off x="6586400" y="2562175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868" y="1"/>
                    </a:moveTo>
                    <a:cubicBezTo>
                      <a:pt x="1" y="1"/>
                      <a:pt x="1" y="1142"/>
                      <a:pt x="868" y="1142"/>
                    </a:cubicBezTo>
                    <a:cubicBezTo>
                      <a:pt x="1439" y="1142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27"/>
              <p:cNvSpPr/>
              <p:nvPr/>
            </p:nvSpPr>
            <p:spPr>
              <a:xfrm>
                <a:off x="5002900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27"/>
              <p:cNvSpPr/>
              <p:nvPr/>
            </p:nvSpPr>
            <p:spPr>
              <a:xfrm>
                <a:off x="3661900" y="16491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1"/>
                    </a:moveTo>
                    <a:cubicBezTo>
                      <a:pt x="1" y="1"/>
                      <a:pt x="1" y="1142"/>
                      <a:pt x="571" y="1142"/>
                    </a:cubicBezTo>
                    <a:cubicBezTo>
                      <a:pt x="1439" y="1142"/>
                      <a:pt x="1439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27"/>
              <p:cNvSpPr/>
              <p:nvPr/>
            </p:nvSpPr>
            <p:spPr>
              <a:xfrm>
                <a:off x="3619100" y="34107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27"/>
              <p:cNvSpPr/>
              <p:nvPr/>
            </p:nvSpPr>
            <p:spPr>
              <a:xfrm>
                <a:off x="744825" y="4794500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572" y="0"/>
                    </a:moveTo>
                    <a:cubicBezTo>
                      <a:pt x="1" y="0"/>
                      <a:pt x="1" y="1142"/>
                      <a:pt x="572" y="1142"/>
                    </a:cubicBezTo>
                    <a:cubicBezTo>
                      <a:pt x="1416" y="1142"/>
                      <a:pt x="1416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27"/>
              <p:cNvSpPr/>
              <p:nvPr/>
            </p:nvSpPr>
            <p:spPr>
              <a:xfrm>
                <a:off x="3833100" y="4930300"/>
                <a:ext cx="35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3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38" y="1142"/>
                      <a:pt x="143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27"/>
              <p:cNvSpPr/>
              <p:nvPr/>
            </p:nvSpPr>
            <p:spPr>
              <a:xfrm>
                <a:off x="5430875" y="33964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0" y="0"/>
                      <a:pt x="0" y="1142"/>
                      <a:pt x="868" y="1142"/>
                    </a:cubicBezTo>
                    <a:cubicBezTo>
                      <a:pt x="1438" y="1142"/>
                      <a:pt x="1438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27"/>
              <p:cNvSpPr/>
              <p:nvPr/>
            </p:nvSpPr>
            <p:spPr>
              <a:xfrm>
                <a:off x="6586400" y="50729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1"/>
                      <a:pt x="868" y="1141"/>
                    </a:cubicBezTo>
                    <a:cubicBezTo>
                      <a:pt x="1439" y="1141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27"/>
              <p:cNvSpPr/>
              <p:nvPr/>
            </p:nvSpPr>
            <p:spPr>
              <a:xfrm>
                <a:off x="6843175" y="33679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2" y="0"/>
                    </a:moveTo>
                    <a:cubicBezTo>
                      <a:pt x="1" y="0"/>
                      <a:pt x="1" y="1141"/>
                      <a:pt x="572" y="1141"/>
                    </a:cubicBezTo>
                    <a:cubicBezTo>
                      <a:pt x="1439" y="1141"/>
                      <a:pt x="1439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27"/>
              <p:cNvSpPr/>
              <p:nvPr/>
            </p:nvSpPr>
            <p:spPr>
              <a:xfrm>
                <a:off x="4610875" y="3738825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1"/>
                    </a:moveTo>
                    <a:cubicBezTo>
                      <a:pt x="0" y="1"/>
                      <a:pt x="0" y="1142"/>
                      <a:pt x="845" y="1142"/>
                    </a:cubicBezTo>
                    <a:cubicBezTo>
                      <a:pt x="1415" y="1142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27"/>
              <p:cNvSpPr/>
              <p:nvPr/>
            </p:nvSpPr>
            <p:spPr>
              <a:xfrm>
                <a:off x="5324150" y="964425"/>
                <a:ext cx="354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45" y="0"/>
                    </a:moveTo>
                    <a:cubicBezTo>
                      <a:pt x="1" y="0"/>
                      <a:pt x="1" y="1141"/>
                      <a:pt x="845" y="1141"/>
                    </a:cubicBezTo>
                    <a:cubicBezTo>
                      <a:pt x="1416" y="1141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27"/>
              <p:cNvSpPr/>
              <p:nvPr/>
            </p:nvSpPr>
            <p:spPr>
              <a:xfrm>
                <a:off x="3148350" y="807500"/>
                <a:ext cx="428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42" extrusionOk="0">
                    <a:moveTo>
                      <a:pt x="867" y="0"/>
                    </a:moveTo>
                    <a:cubicBezTo>
                      <a:pt x="0" y="0"/>
                      <a:pt x="0" y="1142"/>
                      <a:pt x="867" y="1142"/>
                    </a:cubicBezTo>
                    <a:cubicBezTo>
                      <a:pt x="1438" y="1142"/>
                      <a:pt x="1712" y="0"/>
                      <a:pt x="86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27"/>
              <p:cNvSpPr/>
              <p:nvPr/>
            </p:nvSpPr>
            <p:spPr>
              <a:xfrm>
                <a:off x="2534900" y="2355050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8" y="0"/>
                    </a:moveTo>
                    <a:cubicBezTo>
                      <a:pt x="1" y="0"/>
                      <a:pt x="1" y="1142"/>
                      <a:pt x="868" y="1142"/>
                    </a:cubicBezTo>
                    <a:cubicBezTo>
                      <a:pt x="1439" y="1142"/>
                      <a:pt x="1439" y="0"/>
                      <a:pt x="86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27"/>
              <p:cNvSpPr/>
              <p:nvPr/>
            </p:nvSpPr>
            <p:spPr>
              <a:xfrm>
                <a:off x="466375" y="219127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867" y="1"/>
                    </a:moveTo>
                    <a:cubicBezTo>
                      <a:pt x="0" y="1"/>
                      <a:pt x="0" y="1142"/>
                      <a:pt x="867" y="1142"/>
                    </a:cubicBezTo>
                    <a:cubicBezTo>
                      <a:pt x="1438" y="1142"/>
                      <a:pt x="1438" y="1"/>
                      <a:pt x="86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27"/>
              <p:cNvSpPr/>
              <p:nvPr/>
            </p:nvSpPr>
            <p:spPr>
              <a:xfrm>
                <a:off x="616450" y="393170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571" y="1"/>
                    </a:moveTo>
                    <a:cubicBezTo>
                      <a:pt x="0" y="1"/>
                      <a:pt x="0" y="1142"/>
                      <a:pt x="571" y="1142"/>
                    </a:cubicBezTo>
                    <a:cubicBezTo>
                      <a:pt x="1415" y="1142"/>
                      <a:pt x="141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27"/>
              <p:cNvSpPr/>
              <p:nvPr/>
            </p:nvSpPr>
            <p:spPr>
              <a:xfrm>
                <a:off x="2185675" y="4830450"/>
                <a:ext cx="354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2" extrusionOk="0">
                    <a:moveTo>
                      <a:pt x="845" y="0"/>
                    </a:moveTo>
                    <a:cubicBezTo>
                      <a:pt x="1" y="0"/>
                      <a:pt x="1" y="1142"/>
                      <a:pt x="845" y="1142"/>
                    </a:cubicBezTo>
                    <a:cubicBezTo>
                      <a:pt x="1416" y="1142"/>
                      <a:pt x="1416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27"/>
              <p:cNvSpPr/>
              <p:nvPr/>
            </p:nvSpPr>
            <p:spPr>
              <a:xfrm>
                <a:off x="7028650" y="700225"/>
                <a:ext cx="359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42" extrusionOk="0">
                    <a:moveTo>
                      <a:pt x="571" y="0"/>
                    </a:moveTo>
                    <a:cubicBezTo>
                      <a:pt x="0" y="0"/>
                      <a:pt x="0" y="1141"/>
                      <a:pt x="571" y="1141"/>
                    </a:cubicBezTo>
                    <a:cubicBezTo>
                      <a:pt x="1438" y="1141"/>
                      <a:pt x="143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27"/>
              <p:cNvSpPr/>
              <p:nvPr/>
            </p:nvSpPr>
            <p:spPr>
              <a:xfrm>
                <a:off x="1308050" y="6716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27"/>
              <p:cNvSpPr/>
              <p:nvPr/>
            </p:nvSpPr>
            <p:spPr>
              <a:xfrm>
                <a:off x="502325" y="2761900"/>
                <a:ext cx="782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3127" y="2283"/>
                      <a:pt x="3127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27"/>
              <p:cNvSpPr/>
              <p:nvPr/>
            </p:nvSpPr>
            <p:spPr>
              <a:xfrm>
                <a:off x="2663300" y="2911400"/>
                <a:ext cx="7877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284" extrusionOk="0">
                    <a:moveTo>
                      <a:pt x="1439" y="1"/>
                    </a:moveTo>
                    <a:cubicBezTo>
                      <a:pt x="1" y="1"/>
                      <a:pt x="1" y="2284"/>
                      <a:pt x="1439" y="2284"/>
                    </a:cubicBezTo>
                    <a:cubicBezTo>
                      <a:pt x="3150" y="2284"/>
                      <a:pt x="3150" y="1"/>
                      <a:pt x="1439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27"/>
              <p:cNvSpPr/>
              <p:nvPr/>
            </p:nvSpPr>
            <p:spPr>
              <a:xfrm>
                <a:off x="4853400" y="728750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2853" y="2283"/>
                      <a:pt x="2853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27"/>
              <p:cNvSpPr/>
              <p:nvPr/>
            </p:nvSpPr>
            <p:spPr>
              <a:xfrm>
                <a:off x="7107400" y="15207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5" y="1"/>
                    </a:moveTo>
                    <a:cubicBezTo>
                      <a:pt x="0" y="1"/>
                      <a:pt x="0" y="2283"/>
                      <a:pt x="1415" y="2283"/>
                    </a:cubicBezTo>
                    <a:cubicBezTo>
                      <a:pt x="2853" y="2283"/>
                      <a:pt x="2853" y="1"/>
                      <a:pt x="141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27"/>
              <p:cNvSpPr/>
              <p:nvPr/>
            </p:nvSpPr>
            <p:spPr>
              <a:xfrm>
                <a:off x="6793550" y="42524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27"/>
              <p:cNvSpPr/>
              <p:nvPr/>
            </p:nvSpPr>
            <p:spPr>
              <a:xfrm>
                <a:off x="4839125" y="3054075"/>
                <a:ext cx="713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3" extrusionOk="0">
                    <a:moveTo>
                      <a:pt x="1416" y="0"/>
                    </a:moveTo>
                    <a:cubicBezTo>
                      <a:pt x="0" y="0"/>
                      <a:pt x="0" y="2283"/>
                      <a:pt x="1416" y="2283"/>
                    </a:cubicBezTo>
                    <a:cubicBezTo>
                      <a:pt x="2854" y="2283"/>
                      <a:pt x="2854" y="0"/>
                      <a:pt x="1416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27"/>
              <p:cNvSpPr/>
              <p:nvPr/>
            </p:nvSpPr>
            <p:spPr>
              <a:xfrm>
                <a:off x="2927500" y="4466375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16" y="1"/>
                    </a:moveTo>
                    <a:cubicBezTo>
                      <a:pt x="1" y="1"/>
                      <a:pt x="1" y="2283"/>
                      <a:pt x="1416" y="2283"/>
                    </a:cubicBezTo>
                    <a:cubicBezTo>
                      <a:pt x="2854" y="2283"/>
                      <a:pt x="2854" y="1"/>
                      <a:pt x="1416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27"/>
              <p:cNvSpPr/>
              <p:nvPr/>
            </p:nvSpPr>
            <p:spPr>
              <a:xfrm>
                <a:off x="1401050" y="4181075"/>
                <a:ext cx="7822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283" extrusionOk="0">
                    <a:moveTo>
                      <a:pt x="1713" y="0"/>
                    </a:moveTo>
                    <a:cubicBezTo>
                      <a:pt x="1" y="0"/>
                      <a:pt x="1" y="2283"/>
                      <a:pt x="1713" y="2283"/>
                    </a:cubicBezTo>
                    <a:cubicBezTo>
                      <a:pt x="3128" y="2283"/>
                      <a:pt x="3128" y="0"/>
                      <a:pt x="1713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27"/>
              <p:cNvSpPr/>
              <p:nvPr/>
            </p:nvSpPr>
            <p:spPr>
              <a:xfrm>
                <a:off x="1543725" y="1934500"/>
                <a:ext cx="7820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283" extrusionOk="0">
                    <a:moveTo>
                      <a:pt x="1415" y="0"/>
                    </a:moveTo>
                    <a:cubicBezTo>
                      <a:pt x="0" y="0"/>
                      <a:pt x="0" y="2283"/>
                      <a:pt x="1415" y="2283"/>
                    </a:cubicBezTo>
                    <a:cubicBezTo>
                      <a:pt x="3127" y="2283"/>
                      <a:pt x="3127" y="0"/>
                      <a:pt x="141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27"/>
              <p:cNvSpPr/>
              <p:nvPr/>
            </p:nvSpPr>
            <p:spPr>
              <a:xfrm>
                <a:off x="3990025" y="2269450"/>
                <a:ext cx="7135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84" extrusionOk="0">
                    <a:moveTo>
                      <a:pt x="1438" y="1"/>
                    </a:moveTo>
                    <a:cubicBezTo>
                      <a:pt x="0" y="1"/>
                      <a:pt x="0" y="2283"/>
                      <a:pt x="1438" y="2283"/>
                    </a:cubicBezTo>
                    <a:cubicBezTo>
                      <a:pt x="2854" y="2283"/>
                      <a:pt x="2854" y="1"/>
                      <a:pt x="143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27"/>
              <p:cNvSpPr/>
              <p:nvPr/>
            </p:nvSpPr>
            <p:spPr>
              <a:xfrm>
                <a:off x="395025" y="5147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2"/>
                      <a:pt x="572" y="572"/>
                    </a:cubicBezTo>
                    <a:cubicBezTo>
                      <a:pt x="868" y="572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27"/>
              <p:cNvSpPr/>
              <p:nvPr/>
            </p:nvSpPr>
            <p:spPr>
              <a:xfrm>
                <a:off x="1094050" y="13992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572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27"/>
              <p:cNvSpPr/>
              <p:nvPr/>
            </p:nvSpPr>
            <p:spPr>
              <a:xfrm>
                <a:off x="630700" y="15276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27"/>
              <p:cNvSpPr/>
              <p:nvPr/>
            </p:nvSpPr>
            <p:spPr>
              <a:xfrm>
                <a:off x="987350" y="1256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27"/>
              <p:cNvSpPr/>
              <p:nvPr/>
            </p:nvSpPr>
            <p:spPr>
              <a:xfrm>
                <a:off x="1778825" y="6716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27"/>
              <p:cNvSpPr/>
              <p:nvPr/>
            </p:nvSpPr>
            <p:spPr>
              <a:xfrm>
                <a:off x="1429600" y="1541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27"/>
              <p:cNvSpPr/>
              <p:nvPr/>
            </p:nvSpPr>
            <p:spPr>
              <a:xfrm>
                <a:off x="1550575" y="1606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27"/>
              <p:cNvSpPr/>
              <p:nvPr/>
            </p:nvSpPr>
            <p:spPr>
              <a:xfrm>
                <a:off x="2642200" y="13496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27"/>
              <p:cNvSpPr/>
              <p:nvPr/>
            </p:nvSpPr>
            <p:spPr>
              <a:xfrm>
                <a:off x="2856175" y="7789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2"/>
                      <a:pt x="274" y="572"/>
                    </a:cubicBezTo>
                    <a:cubicBezTo>
                      <a:pt x="845" y="572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27"/>
              <p:cNvSpPr/>
              <p:nvPr/>
            </p:nvSpPr>
            <p:spPr>
              <a:xfrm>
                <a:off x="3070150" y="10568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572" y="572"/>
                      <a:pt x="572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27"/>
              <p:cNvSpPr/>
              <p:nvPr/>
            </p:nvSpPr>
            <p:spPr>
              <a:xfrm>
                <a:off x="3533525" y="7789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27"/>
              <p:cNvSpPr/>
              <p:nvPr/>
            </p:nvSpPr>
            <p:spPr>
              <a:xfrm>
                <a:off x="3284150" y="6220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27"/>
              <p:cNvSpPr/>
              <p:nvPr/>
            </p:nvSpPr>
            <p:spPr>
              <a:xfrm>
                <a:off x="3312675" y="85030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27"/>
              <p:cNvSpPr/>
              <p:nvPr/>
            </p:nvSpPr>
            <p:spPr>
              <a:xfrm>
                <a:off x="4332400" y="23407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27"/>
              <p:cNvSpPr/>
              <p:nvPr/>
            </p:nvSpPr>
            <p:spPr>
              <a:xfrm>
                <a:off x="3726400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27"/>
              <p:cNvSpPr/>
              <p:nvPr/>
            </p:nvSpPr>
            <p:spPr>
              <a:xfrm>
                <a:off x="4061350" y="20269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27"/>
              <p:cNvSpPr/>
              <p:nvPr/>
            </p:nvSpPr>
            <p:spPr>
              <a:xfrm>
                <a:off x="2820225" y="16132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27"/>
              <p:cNvSpPr/>
              <p:nvPr/>
            </p:nvSpPr>
            <p:spPr>
              <a:xfrm>
                <a:off x="3583725" y="18414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27"/>
              <p:cNvSpPr/>
              <p:nvPr/>
            </p:nvSpPr>
            <p:spPr>
              <a:xfrm>
                <a:off x="3604850" y="19984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27"/>
              <p:cNvSpPr/>
              <p:nvPr/>
            </p:nvSpPr>
            <p:spPr>
              <a:xfrm>
                <a:off x="3883325" y="1798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27"/>
              <p:cNvSpPr/>
              <p:nvPr/>
            </p:nvSpPr>
            <p:spPr>
              <a:xfrm>
                <a:off x="4261075" y="18272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27"/>
              <p:cNvSpPr/>
              <p:nvPr/>
            </p:nvSpPr>
            <p:spPr>
              <a:xfrm>
                <a:off x="4396875" y="7932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27"/>
              <p:cNvSpPr/>
              <p:nvPr/>
            </p:nvSpPr>
            <p:spPr>
              <a:xfrm>
                <a:off x="5102750" y="6648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27"/>
              <p:cNvSpPr/>
              <p:nvPr/>
            </p:nvSpPr>
            <p:spPr>
              <a:xfrm>
                <a:off x="4874500" y="11356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27"/>
              <p:cNvSpPr/>
              <p:nvPr/>
            </p:nvSpPr>
            <p:spPr>
              <a:xfrm>
                <a:off x="5395500" y="174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27"/>
              <p:cNvSpPr/>
              <p:nvPr/>
            </p:nvSpPr>
            <p:spPr>
              <a:xfrm>
                <a:off x="5701925" y="12497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27"/>
              <p:cNvSpPr/>
              <p:nvPr/>
            </p:nvSpPr>
            <p:spPr>
              <a:xfrm>
                <a:off x="5238575" y="10996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27"/>
              <p:cNvSpPr/>
              <p:nvPr/>
            </p:nvSpPr>
            <p:spPr>
              <a:xfrm>
                <a:off x="5138700" y="8714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27"/>
              <p:cNvSpPr/>
              <p:nvPr/>
            </p:nvSpPr>
            <p:spPr>
              <a:xfrm>
                <a:off x="6522500" y="614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27"/>
              <p:cNvSpPr/>
              <p:nvPr/>
            </p:nvSpPr>
            <p:spPr>
              <a:xfrm>
                <a:off x="6714800" y="1256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27"/>
              <p:cNvSpPr/>
              <p:nvPr/>
            </p:nvSpPr>
            <p:spPr>
              <a:xfrm>
                <a:off x="6329625" y="13496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27"/>
              <p:cNvSpPr/>
              <p:nvPr/>
            </p:nvSpPr>
            <p:spPr>
              <a:xfrm>
                <a:off x="6793550" y="16988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27"/>
              <p:cNvSpPr/>
              <p:nvPr/>
            </p:nvSpPr>
            <p:spPr>
              <a:xfrm>
                <a:off x="7214100" y="9501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27"/>
              <p:cNvSpPr/>
              <p:nvPr/>
            </p:nvSpPr>
            <p:spPr>
              <a:xfrm>
                <a:off x="6864875" y="9216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27"/>
              <p:cNvSpPr/>
              <p:nvPr/>
            </p:nvSpPr>
            <p:spPr>
              <a:xfrm>
                <a:off x="7264325" y="5575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27"/>
              <p:cNvSpPr/>
              <p:nvPr/>
            </p:nvSpPr>
            <p:spPr>
              <a:xfrm>
                <a:off x="7093125" y="8217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27"/>
              <p:cNvSpPr/>
              <p:nvPr/>
            </p:nvSpPr>
            <p:spPr>
              <a:xfrm>
                <a:off x="6828925" y="6574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27"/>
              <p:cNvSpPr/>
              <p:nvPr/>
            </p:nvSpPr>
            <p:spPr>
              <a:xfrm>
                <a:off x="7078850" y="2469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27"/>
              <p:cNvSpPr/>
              <p:nvPr/>
            </p:nvSpPr>
            <p:spPr>
              <a:xfrm>
                <a:off x="6465425" y="21410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27"/>
              <p:cNvSpPr/>
              <p:nvPr/>
            </p:nvSpPr>
            <p:spPr>
              <a:xfrm>
                <a:off x="6515075" y="28047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27"/>
              <p:cNvSpPr/>
              <p:nvPr/>
            </p:nvSpPr>
            <p:spPr>
              <a:xfrm>
                <a:off x="6700525" y="27333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27"/>
              <p:cNvSpPr/>
              <p:nvPr/>
            </p:nvSpPr>
            <p:spPr>
              <a:xfrm>
                <a:off x="6985850" y="315392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571" y="571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27"/>
              <p:cNvSpPr/>
              <p:nvPr/>
            </p:nvSpPr>
            <p:spPr>
              <a:xfrm>
                <a:off x="7142775" y="356080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27"/>
              <p:cNvSpPr/>
              <p:nvPr/>
            </p:nvSpPr>
            <p:spPr>
              <a:xfrm>
                <a:off x="6572125" y="33468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68" y="571"/>
                      <a:pt x="868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27"/>
              <p:cNvSpPr/>
              <p:nvPr/>
            </p:nvSpPr>
            <p:spPr>
              <a:xfrm>
                <a:off x="4974375" y="40241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27"/>
              <p:cNvSpPr/>
              <p:nvPr/>
            </p:nvSpPr>
            <p:spPr>
              <a:xfrm>
                <a:off x="4246800" y="3589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27"/>
              <p:cNvSpPr/>
              <p:nvPr/>
            </p:nvSpPr>
            <p:spPr>
              <a:xfrm>
                <a:off x="4539550" y="3389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27"/>
              <p:cNvSpPr/>
              <p:nvPr/>
            </p:nvSpPr>
            <p:spPr>
              <a:xfrm>
                <a:off x="4411150" y="3632125"/>
                <a:ext cx="285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lnTo>
                      <a:pt x="845" y="571"/>
                    </a:lnTo>
                    <a:cubicBezTo>
                      <a:pt x="1142" y="571"/>
                      <a:pt x="1142" y="0"/>
                      <a:pt x="84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27"/>
              <p:cNvSpPr/>
              <p:nvPr/>
            </p:nvSpPr>
            <p:spPr>
              <a:xfrm>
                <a:off x="4924725" y="36463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27"/>
              <p:cNvSpPr/>
              <p:nvPr/>
            </p:nvSpPr>
            <p:spPr>
              <a:xfrm>
                <a:off x="4532125" y="4095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27"/>
              <p:cNvSpPr/>
              <p:nvPr/>
            </p:nvSpPr>
            <p:spPr>
              <a:xfrm>
                <a:off x="5416600" y="267630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27"/>
              <p:cNvSpPr/>
              <p:nvPr/>
            </p:nvSpPr>
            <p:spPr>
              <a:xfrm>
                <a:off x="5067375" y="30968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27"/>
              <p:cNvSpPr/>
              <p:nvPr/>
            </p:nvSpPr>
            <p:spPr>
              <a:xfrm>
                <a:off x="5110175" y="33182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27"/>
              <p:cNvSpPr/>
              <p:nvPr/>
            </p:nvSpPr>
            <p:spPr>
              <a:xfrm>
                <a:off x="4839125" y="31967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27"/>
              <p:cNvSpPr/>
              <p:nvPr/>
            </p:nvSpPr>
            <p:spPr>
              <a:xfrm>
                <a:off x="2784850" y="4238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27"/>
              <p:cNvSpPr/>
              <p:nvPr/>
            </p:nvSpPr>
            <p:spPr>
              <a:xfrm>
                <a:off x="2756325" y="45879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27"/>
              <p:cNvSpPr/>
              <p:nvPr/>
            </p:nvSpPr>
            <p:spPr>
              <a:xfrm>
                <a:off x="3170025" y="47733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27"/>
              <p:cNvSpPr/>
              <p:nvPr/>
            </p:nvSpPr>
            <p:spPr>
              <a:xfrm>
                <a:off x="3633375" y="444527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27"/>
              <p:cNvSpPr/>
              <p:nvPr/>
            </p:nvSpPr>
            <p:spPr>
              <a:xfrm>
                <a:off x="1878675" y="47231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27"/>
              <p:cNvSpPr/>
              <p:nvPr/>
            </p:nvSpPr>
            <p:spPr>
              <a:xfrm>
                <a:off x="1957425" y="50159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27"/>
              <p:cNvSpPr/>
              <p:nvPr/>
            </p:nvSpPr>
            <p:spPr>
              <a:xfrm>
                <a:off x="1051275" y="4188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27"/>
              <p:cNvSpPr/>
              <p:nvPr/>
            </p:nvSpPr>
            <p:spPr>
              <a:xfrm>
                <a:off x="1379375" y="38318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27"/>
              <p:cNvSpPr/>
              <p:nvPr/>
            </p:nvSpPr>
            <p:spPr>
              <a:xfrm>
                <a:off x="1379375" y="40098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27"/>
              <p:cNvSpPr/>
              <p:nvPr/>
            </p:nvSpPr>
            <p:spPr>
              <a:xfrm>
                <a:off x="1543725" y="4102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27"/>
              <p:cNvSpPr/>
              <p:nvPr/>
            </p:nvSpPr>
            <p:spPr>
              <a:xfrm>
                <a:off x="1493500" y="44663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27"/>
              <p:cNvSpPr/>
              <p:nvPr/>
            </p:nvSpPr>
            <p:spPr>
              <a:xfrm>
                <a:off x="502325" y="51226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27"/>
              <p:cNvSpPr/>
              <p:nvPr/>
            </p:nvSpPr>
            <p:spPr>
              <a:xfrm>
                <a:off x="452100" y="4509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27"/>
              <p:cNvSpPr/>
              <p:nvPr/>
            </p:nvSpPr>
            <p:spPr>
              <a:xfrm>
                <a:off x="751675" y="45594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27"/>
              <p:cNvSpPr/>
              <p:nvPr/>
            </p:nvSpPr>
            <p:spPr>
              <a:xfrm>
                <a:off x="673500" y="471632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27"/>
              <p:cNvSpPr/>
              <p:nvPr/>
            </p:nvSpPr>
            <p:spPr>
              <a:xfrm>
                <a:off x="587900" y="31470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27"/>
              <p:cNvSpPr/>
              <p:nvPr/>
            </p:nvSpPr>
            <p:spPr>
              <a:xfrm>
                <a:off x="858950" y="2711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27"/>
              <p:cNvSpPr/>
              <p:nvPr/>
            </p:nvSpPr>
            <p:spPr>
              <a:xfrm>
                <a:off x="602175" y="2362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1" y="0"/>
                      <a:pt x="1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27"/>
              <p:cNvSpPr/>
              <p:nvPr/>
            </p:nvSpPr>
            <p:spPr>
              <a:xfrm>
                <a:off x="551950" y="2619250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27"/>
              <p:cNvSpPr/>
              <p:nvPr/>
            </p:nvSpPr>
            <p:spPr>
              <a:xfrm>
                <a:off x="445250" y="179182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27"/>
              <p:cNvSpPr/>
              <p:nvPr/>
            </p:nvSpPr>
            <p:spPr>
              <a:xfrm>
                <a:off x="423575" y="12280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27"/>
              <p:cNvSpPr/>
              <p:nvPr/>
            </p:nvSpPr>
            <p:spPr>
              <a:xfrm>
                <a:off x="958825" y="9786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27"/>
              <p:cNvSpPr/>
              <p:nvPr/>
            </p:nvSpPr>
            <p:spPr>
              <a:xfrm>
                <a:off x="837275" y="182037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27"/>
              <p:cNvSpPr/>
              <p:nvPr/>
            </p:nvSpPr>
            <p:spPr>
              <a:xfrm>
                <a:off x="1308050" y="22551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27"/>
              <p:cNvSpPr/>
              <p:nvPr/>
            </p:nvSpPr>
            <p:spPr>
              <a:xfrm>
                <a:off x="5381225" y="43094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1" y="1"/>
                    </a:moveTo>
                    <a:cubicBezTo>
                      <a:pt x="0" y="1"/>
                      <a:pt x="0" y="572"/>
                      <a:pt x="571" y="572"/>
                    </a:cubicBezTo>
                    <a:cubicBezTo>
                      <a:pt x="845" y="572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27"/>
              <p:cNvSpPr/>
              <p:nvPr/>
            </p:nvSpPr>
            <p:spPr>
              <a:xfrm>
                <a:off x="5302475" y="47945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27"/>
              <p:cNvSpPr/>
              <p:nvPr/>
            </p:nvSpPr>
            <p:spPr>
              <a:xfrm>
                <a:off x="6094525" y="391002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27"/>
              <p:cNvSpPr/>
              <p:nvPr/>
            </p:nvSpPr>
            <p:spPr>
              <a:xfrm>
                <a:off x="2905825" y="3881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27"/>
              <p:cNvSpPr/>
              <p:nvPr/>
            </p:nvSpPr>
            <p:spPr>
              <a:xfrm>
                <a:off x="2399675" y="303295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27"/>
              <p:cNvSpPr/>
              <p:nvPr/>
            </p:nvSpPr>
            <p:spPr>
              <a:xfrm>
                <a:off x="2663300" y="27972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27"/>
              <p:cNvSpPr/>
              <p:nvPr/>
            </p:nvSpPr>
            <p:spPr>
              <a:xfrm>
                <a:off x="2905825" y="2861775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27"/>
              <p:cNvSpPr/>
              <p:nvPr/>
            </p:nvSpPr>
            <p:spPr>
              <a:xfrm>
                <a:off x="2691825" y="3175625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27"/>
              <p:cNvSpPr/>
              <p:nvPr/>
            </p:nvSpPr>
            <p:spPr>
              <a:xfrm>
                <a:off x="2121200" y="37959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27"/>
              <p:cNvSpPr/>
              <p:nvPr/>
            </p:nvSpPr>
            <p:spPr>
              <a:xfrm>
                <a:off x="2192525" y="3325125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7" y="0"/>
                    </a:moveTo>
                    <a:cubicBezTo>
                      <a:pt x="1" y="0"/>
                      <a:pt x="1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27"/>
              <p:cNvSpPr/>
              <p:nvPr/>
            </p:nvSpPr>
            <p:spPr>
              <a:xfrm>
                <a:off x="2413925" y="20554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2" y="0"/>
                    </a:moveTo>
                    <a:cubicBezTo>
                      <a:pt x="1" y="0"/>
                      <a:pt x="1" y="571"/>
                      <a:pt x="572" y="571"/>
                    </a:cubicBezTo>
                    <a:cubicBezTo>
                      <a:pt x="845" y="571"/>
                      <a:pt x="845" y="0"/>
                      <a:pt x="572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27"/>
              <p:cNvSpPr/>
              <p:nvPr/>
            </p:nvSpPr>
            <p:spPr>
              <a:xfrm>
                <a:off x="2670725" y="227687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361;p27"/>
              <p:cNvSpPr/>
              <p:nvPr/>
            </p:nvSpPr>
            <p:spPr>
              <a:xfrm>
                <a:off x="2485275" y="26335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27"/>
              <p:cNvSpPr/>
              <p:nvPr/>
            </p:nvSpPr>
            <p:spPr>
              <a:xfrm>
                <a:off x="2477850" y="7219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27"/>
              <p:cNvSpPr/>
              <p:nvPr/>
            </p:nvSpPr>
            <p:spPr>
              <a:xfrm>
                <a:off x="2071550" y="21553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27"/>
              <p:cNvSpPr/>
              <p:nvPr/>
            </p:nvSpPr>
            <p:spPr>
              <a:xfrm>
                <a:off x="1664700" y="30615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27"/>
              <p:cNvSpPr/>
              <p:nvPr/>
            </p:nvSpPr>
            <p:spPr>
              <a:xfrm>
                <a:off x="573650" y="3539100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27"/>
              <p:cNvSpPr/>
              <p:nvPr/>
            </p:nvSpPr>
            <p:spPr>
              <a:xfrm>
                <a:off x="2392250" y="4274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1" y="1"/>
                      <a:pt x="1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27"/>
              <p:cNvSpPr/>
              <p:nvPr/>
            </p:nvSpPr>
            <p:spPr>
              <a:xfrm>
                <a:off x="3818825" y="41029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868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27"/>
              <p:cNvSpPr/>
              <p:nvPr/>
            </p:nvSpPr>
            <p:spPr>
              <a:xfrm>
                <a:off x="4617725" y="51511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369;p27"/>
              <p:cNvSpPr/>
              <p:nvPr/>
            </p:nvSpPr>
            <p:spPr>
              <a:xfrm>
                <a:off x="6094525" y="443785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571" y="571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27"/>
              <p:cNvSpPr/>
              <p:nvPr/>
            </p:nvSpPr>
            <p:spPr>
              <a:xfrm>
                <a:off x="6900250" y="44235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2"/>
                      <a:pt x="297" y="572"/>
                    </a:cubicBezTo>
                    <a:cubicBezTo>
                      <a:pt x="868" y="572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371;p27"/>
              <p:cNvSpPr/>
              <p:nvPr/>
            </p:nvSpPr>
            <p:spPr>
              <a:xfrm>
                <a:off x="6950475" y="41097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2" name="Google Shape;5372;p27"/>
              <p:cNvSpPr/>
              <p:nvPr/>
            </p:nvSpPr>
            <p:spPr>
              <a:xfrm>
                <a:off x="6557875" y="39670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3" name="Google Shape;5373;p27"/>
              <p:cNvSpPr/>
              <p:nvPr/>
            </p:nvSpPr>
            <p:spPr>
              <a:xfrm>
                <a:off x="6515075" y="438820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68" y="571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4" name="Google Shape;5374;p27"/>
              <p:cNvSpPr/>
              <p:nvPr/>
            </p:nvSpPr>
            <p:spPr>
              <a:xfrm>
                <a:off x="6707950" y="41314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5" name="Google Shape;5375;p27"/>
              <p:cNvSpPr/>
              <p:nvPr/>
            </p:nvSpPr>
            <p:spPr>
              <a:xfrm>
                <a:off x="6800400" y="40458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7" y="571"/>
                      <a:pt x="867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6" name="Google Shape;5376;p27"/>
              <p:cNvSpPr/>
              <p:nvPr/>
            </p:nvSpPr>
            <p:spPr>
              <a:xfrm>
                <a:off x="6822075" y="4409325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7" name="Google Shape;5377;p27"/>
              <p:cNvSpPr/>
              <p:nvPr/>
            </p:nvSpPr>
            <p:spPr>
              <a:xfrm>
                <a:off x="6921925" y="52013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8" name="Google Shape;5378;p27"/>
              <p:cNvSpPr/>
              <p:nvPr/>
            </p:nvSpPr>
            <p:spPr>
              <a:xfrm>
                <a:off x="7150175" y="40601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2" y="571"/>
                      <a:pt x="572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9" name="Google Shape;5379;p27"/>
              <p:cNvSpPr/>
              <p:nvPr/>
            </p:nvSpPr>
            <p:spPr>
              <a:xfrm>
                <a:off x="5794925" y="29901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0" name="Google Shape;5380;p27"/>
              <p:cNvSpPr/>
              <p:nvPr/>
            </p:nvSpPr>
            <p:spPr>
              <a:xfrm>
                <a:off x="5944450" y="21696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867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1" name="Google Shape;5381;p27"/>
              <p:cNvSpPr/>
              <p:nvPr/>
            </p:nvSpPr>
            <p:spPr>
              <a:xfrm>
                <a:off x="4917300" y="907350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1" y="1"/>
                      <a:pt x="1" y="571"/>
                      <a:pt x="297" y="571"/>
                    </a:cubicBezTo>
                    <a:cubicBezTo>
                      <a:pt x="571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2" name="Google Shape;5382;p27"/>
              <p:cNvSpPr/>
              <p:nvPr/>
            </p:nvSpPr>
            <p:spPr>
              <a:xfrm>
                <a:off x="3783450" y="21770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2"/>
                      <a:pt x="275" y="572"/>
                    </a:cubicBezTo>
                    <a:cubicBezTo>
                      <a:pt x="845" y="572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3" name="Google Shape;5383;p27"/>
              <p:cNvSpPr/>
              <p:nvPr/>
            </p:nvSpPr>
            <p:spPr>
              <a:xfrm>
                <a:off x="3890150" y="2476600"/>
                <a:ext cx="217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2" y="571"/>
                      <a:pt x="868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4" name="Google Shape;5384;p27"/>
              <p:cNvSpPr/>
              <p:nvPr/>
            </p:nvSpPr>
            <p:spPr>
              <a:xfrm>
                <a:off x="4867650" y="335365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845" y="571"/>
                      <a:pt x="845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5" name="Google Shape;5385;p27"/>
              <p:cNvSpPr/>
              <p:nvPr/>
            </p:nvSpPr>
            <p:spPr>
              <a:xfrm>
                <a:off x="4731850" y="356765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6" name="Google Shape;5386;p27"/>
              <p:cNvSpPr/>
              <p:nvPr/>
            </p:nvSpPr>
            <p:spPr>
              <a:xfrm>
                <a:off x="6979000" y="10500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7" name="Google Shape;5387;p27"/>
              <p:cNvSpPr/>
              <p:nvPr/>
            </p:nvSpPr>
            <p:spPr>
              <a:xfrm>
                <a:off x="5331000" y="7287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98" y="0"/>
                    </a:moveTo>
                    <a:cubicBezTo>
                      <a:pt x="1" y="0"/>
                      <a:pt x="1" y="571"/>
                      <a:pt x="298" y="571"/>
                    </a:cubicBezTo>
                    <a:cubicBezTo>
                      <a:pt x="571" y="571"/>
                      <a:pt x="571" y="0"/>
                      <a:pt x="298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8" name="Google Shape;5388;p27"/>
              <p:cNvSpPr/>
              <p:nvPr/>
            </p:nvSpPr>
            <p:spPr>
              <a:xfrm>
                <a:off x="3883325" y="671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274" y="1"/>
                    </a:moveTo>
                    <a:cubicBezTo>
                      <a:pt x="0" y="1"/>
                      <a:pt x="0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27"/>
              <p:cNvSpPr/>
              <p:nvPr/>
            </p:nvSpPr>
            <p:spPr>
              <a:xfrm>
                <a:off x="3947225" y="9570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0" name="Google Shape;5390;p27"/>
              <p:cNvSpPr/>
              <p:nvPr/>
            </p:nvSpPr>
            <p:spPr>
              <a:xfrm>
                <a:off x="3191125" y="17633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1" name="Google Shape;5391;p27"/>
              <p:cNvSpPr/>
              <p:nvPr/>
            </p:nvSpPr>
            <p:spPr>
              <a:xfrm>
                <a:off x="3369750" y="250512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2" name="Google Shape;5392;p27"/>
              <p:cNvSpPr/>
              <p:nvPr/>
            </p:nvSpPr>
            <p:spPr>
              <a:xfrm>
                <a:off x="3198550" y="35676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3" name="Google Shape;5393;p27"/>
              <p:cNvSpPr/>
              <p:nvPr/>
            </p:nvSpPr>
            <p:spPr>
              <a:xfrm>
                <a:off x="4796325" y="1763300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274" y="1"/>
                    </a:moveTo>
                    <a:cubicBezTo>
                      <a:pt x="1" y="1"/>
                      <a:pt x="1" y="571"/>
                      <a:pt x="274" y="571"/>
                    </a:cubicBezTo>
                    <a:cubicBezTo>
                      <a:pt x="845" y="571"/>
                      <a:pt x="845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4" name="Google Shape;5394;p27"/>
              <p:cNvSpPr/>
              <p:nvPr/>
            </p:nvSpPr>
            <p:spPr>
              <a:xfrm>
                <a:off x="2442475" y="3232675"/>
                <a:ext cx="211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2" extrusionOk="0">
                    <a:moveTo>
                      <a:pt x="571" y="1"/>
                    </a:moveTo>
                    <a:cubicBezTo>
                      <a:pt x="0" y="1"/>
                      <a:pt x="0" y="571"/>
                      <a:pt x="571" y="571"/>
                    </a:cubicBezTo>
                    <a:cubicBezTo>
                      <a:pt x="845" y="571"/>
                      <a:pt x="845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5" name="Google Shape;5395;p27"/>
              <p:cNvSpPr/>
              <p:nvPr/>
            </p:nvSpPr>
            <p:spPr>
              <a:xfrm>
                <a:off x="2585125" y="30540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6" name="Google Shape;5396;p27"/>
              <p:cNvSpPr/>
              <p:nvPr/>
            </p:nvSpPr>
            <p:spPr>
              <a:xfrm>
                <a:off x="2898975" y="248345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7" name="Google Shape;5397;p27"/>
              <p:cNvSpPr/>
              <p:nvPr/>
            </p:nvSpPr>
            <p:spPr>
              <a:xfrm>
                <a:off x="1336575" y="174902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1"/>
                    </a:moveTo>
                    <a:cubicBezTo>
                      <a:pt x="1" y="1"/>
                      <a:pt x="1" y="572"/>
                      <a:pt x="571" y="572"/>
                    </a:cubicBezTo>
                    <a:cubicBezTo>
                      <a:pt x="868" y="57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8" name="Google Shape;5398;p27"/>
              <p:cNvSpPr/>
              <p:nvPr/>
            </p:nvSpPr>
            <p:spPr>
              <a:xfrm>
                <a:off x="1393650" y="2005825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9" name="Google Shape;5399;p27"/>
              <p:cNvSpPr/>
              <p:nvPr/>
            </p:nvSpPr>
            <p:spPr>
              <a:xfrm>
                <a:off x="1557975" y="2276875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845" y="571"/>
                      <a:pt x="845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0" name="Google Shape;5400;p27"/>
              <p:cNvSpPr/>
              <p:nvPr/>
            </p:nvSpPr>
            <p:spPr>
              <a:xfrm>
                <a:off x="1786250" y="184890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1" name="Google Shape;5401;p27"/>
              <p:cNvSpPr/>
              <p:nvPr/>
            </p:nvSpPr>
            <p:spPr>
              <a:xfrm>
                <a:off x="1401050" y="1798675"/>
                <a:ext cx="211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2" extrusionOk="0">
                    <a:moveTo>
                      <a:pt x="572" y="1"/>
                    </a:moveTo>
                    <a:cubicBezTo>
                      <a:pt x="1" y="1"/>
                      <a:pt x="1" y="571"/>
                      <a:pt x="572" y="571"/>
                    </a:cubicBezTo>
                    <a:cubicBezTo>
                      <a:pt x="846" y="571"/>
                      <a:pt x="846" y="1"/>
                      <a:pt x="572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2" name="Google Shape;5402;p27"/>
              <p:cNvSpPr/>
              <p:nvPr/>
            </p:nvSpPr>
            <p:spPr>
              <a:xfrm>
                <a:off x="1743450" y="2205550"/>
                <a:ext cx="211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571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845" y="571"/>
                      <a:pt x="845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3" name="Google Shape;5403;p27"/>
              <p:cNvSpPr/>
              <p:nvPr/>
            </p:nvSpPr>
            <p:spPr>
              <a:xfrm>
                <a:off x="1458125" y="771550"/>
                <a:ext cx="211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71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45" y="571"/>
                      <a:pt x="845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4" name="Google Shape;5404;p27"/>
              <p:cNvSpPr/>
              <p:nvPr/>
            </p:nvSpPr>
            <p:spPr>
              <a:xfrm>
                <a:off x="965675" y="728750"/>
                <a:ext cx="14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1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571" y="571"/>
                      <a:pt x="571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5" name="Google Shape;5405;p27"/>
              <p:cNvSpPr/>
              <p:nvPr/>
            </p:nvSpPr>
            <p:spPr>
              <a:xfrm>
                <a:off x="1336575" y="4637575"/>
                <a:ext cx="21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572" extrusionOk="0">
                    <a:moveTo>
                      <a:pt x="571" y="0"/>
                    </a:moveTo>
                    <a:cubicBezTo>
                      <a:pt x="1" y="0"/>
                      <a:pt x="1" y="571"/>
                      <a:pt x="571" y="571"/>
                    </a:cubicBezTo>
                    <a:cubicBezTo>
                      <a:pt x="868" y="571"/>
                      <a:pt x="868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27"/>
              <p:cNvSpPr/>
              <p:nvPr/>
            </p:nvSpPr>
            <p:spPr>
              <a:xfrm>
                <a:off x="1707500" y="423812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1"/>
                    </a:moveTo>
                    <a:cubicBezTo>
                      <a:pt x="0" y="1"/>
                      <a:pt x="0" y="571"/>
                      <a:pt x="297" y="571"/>
                    </a:cubicBezTo>
                    <a:cubicBezTo>
                      <a:pt x="868" y="571"/>
                      <a:pt x="868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27"/>
              <p:cNvSpPr/>
              <p:nvPr/>
            </p:nvSpPr>
            <p:spPr>
              <a:xfrm>
                <a:off x="1322325" y="4338000"/>
                <a:ext cx="217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1" extrusionOk="0">
                    <a:moveTo>
                      <a:pt x="571" y="0"/>
                    </a:moveTo>
                    <a:cubicBezTo>
                      <a:pt x="0" y="0"/>
                      <a:pt x="0" y="571"/>
                      <a:pt x="571" y="571"/>
                    </a:cubicBezTo>
                    <a:cubicBezTo>
                      <a:pt x="867" y="571"/>
                      <a:pt x="867" y="0"/>
                      <a:pt x="571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27"/>
              <p:cNvSpPr/>
              <p:nvPr/>
            </p:nvSpPr>
            <p:spPr>
              <a:xfrm>
                <a:off x="2998825" y="4823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27"/>
              <p:cNvSpPr/>
              <p:nvPr/>
            </p:nvSpPr>
            <p:spPr>
              <a:xfrm>
                <a:off x="3184300" y="4402475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0"/>
                    </a:moveTo>
                    <a:cubicBezTo>
                      <a:pt x="0" y="0"/>
                      <a:pt x="0" y="571"/>
                      <a:pt x="274" y="571"/>
                    </a:cubicBezTo>
                    <a:cubicBezTo>
                      <a:pt x="571" y="571"/>
                      <a:pt x="571" y="0"/>
                      <a:pt x="274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27"/>
              <p:cNvSpPr/>
              <p:nvPr/>
            </p:nvSpPr>
            <p:spPr>
              <a:xfrm>
                <a:off x="3077000" y="46661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8" y="1"/>
                    </a:moveTo>
                    <a:cubicBezTo>
                      <a:pt x="1" y="1"/>
                      <a:pt x="1" y="571"/>
                      <a:pt x="298" y="571"/>
                    </a:cubicBezTo>
                    <a:cubicBezTo>
                      <a:pt x="572" y="571"/>
                      <a:pt x="572" y="1"/>
                      <a:pt x="298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27"/>
              <p:cNvSpPr/>
              <p:nvPr/>
            </p:nvSpPr>
            <p:spPr>
              <a:xfrm>
                <a:off x="2748900" y="4402475"/>
                <a:ext cx="21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72" extrusionOk="0">
                    <a:moveTo>
                      <a:pt x="297" y="0"/>
                    </a:moveTo>
                    <a:cubicBezTo>
                      <a:pt x="0" y="0"/>
                      <a:pt x="0" y="571"/>
                      <a:pt x="297" y="571"/>
                    </a:cubicBezTo>
                    <a:cubicBezTo>
                      <a:pt x="868" y="571"/>
                      <a:pt x="868" y="0"/>
                      <a:pt x="297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27"/>
              <p:cNvSpPr/>
              <p:nvPr/>
            </p:nvSpPr>
            <p:spPr>
              <a:xfrm>
                <a:off x="3013100" y="430260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27"/>
              <p:cNvSpPr/>
              <p:nvPr/>
            </p:nvSpPr>
            <p:spPr>
              <a:xfrm>
                <a:off x="6265700" y="4894350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27"/>
              <p:cNvSpPr/>
              <p:nvPr/>
            </p:nvSpPr>
            <p:spPr>
              <a:xfrm>
                <a:off x="5994650" y="513002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1"/>
                    </a:moveTo>
                    <a:cubicBezTo>
                      <a:pt x="1" y="1"/>
                      <a:pt x="1" y="571"/>
                      <a:pt x="275" y="571"/>
                    </a:cubicBezTo>
                    <a:cubicBezTo>
                      <a:pt x="571" y="571"/>
                      <a:pt x="571" y="1"/>
                      <a:pt x="275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27"/>
              <p:cNvSpPr/>
              <p:nvPr/>
            </p:nvSpPr>
            <p:spPr>
              <a:xfrm>
                <a:off x="4011700" y="3018700"/>
                <a:ext cx="1430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275" y="0"/>
                    </a:moveTo>
                    <a:cubicBezTo>
                      <a:pt x="1" y="0"/>
                      <a:pt x="1" y="571"/>
                      <a:pt x="275" y="571"/>
                    </a:cubicBezTo>
                    <a:cubicBezTo>
                      <a:pt x="571" y="571"/>
                      <a:pt x="571" y="0"/>
                      <a:pt x="275" y="0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27"/>
              <p:cNvSpPr/>
              <p:nvPr/>
            </p:nvSpPr>
            <p:spPr>
              <a:xfrm>
                <a:off x="4018550" y="44235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97" y="1"/>
                    </a:moveTo>
                    <a:cubicBezTo>
                      <a:pt x="1" y="1"/>
                      <a:pt x="1" y="572"/>
                      <a:pt x="297" y="572"/>
                    </a:cubicBezTo>
                    <a:cubicBezTo>
                      <a:pt x="571" y="572"/>
                      <a:pt x="571" y="1"/>
                      <a:pt x="297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27"/>
              <p:cNvSpPr/>
              <p:nvPr/>
            </p:nvSpPr>
            <p:spPr>
              <a:xfrm>
                <a:off x="6008925" y="3218400"/>
                <a:ext cx="142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72" extrusionOk="0">
                    <a:moveTo>
                      <a:pt x="274" y="1"/>
                    </a:moveTo>
                    <a:cubicBezTo>
                      <a:pt x="0" y="1"/>
                      <a:pt x="0" y="572"/>
                      <a:pt x="274" y="572"/>
                    </a:cubicBezTo>
                    <a:cubicBezTo>
                      <a:pt x="571" y="572"/>
                      <a:pt x="571" y="1"/>
                      <a:pt x="274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18" name="Google Shape;5418;p27"/>
          <p:cNvGrpSpPr/>
          <p:nvPr/>
        </p:nvGrpSpPr>
        <p:grpSpPr>
          <a:xfrm flipH="1">
            <a:off x="149515" y="-161621"/>
            <a:ext cx="8731222" cy="5235588"/>
            <a:chOff x="149515" y="-85421"/>
            <a:chExt cx="8731222" cy="5235588"/>
          </a:xfrm>
        </p:grpSpPr>
        <p:sp>
          <p:nvSpPr>
            <p:cNvPr id="5419" name="Google Shape;5419;p27"/>
            <p:cNvSpPr/>
            <p:nvPr/>
          </p:nvSpPr>
          <p:spPr>
            <a:xfrm>
              <a:off x="851147" y="503675"/>
              <a:ext cx="201200" cy="201398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0" name="Google Shape;5420;p27"/>
            <p:cNvGrpSpPr/>
            <p:nvPr/>
          </p:nvGrpSpPr>
          <p:grpSpPr>
            <a:xfrm>
              <a:off x="275106" y="285764"/>
              <a:ext cx="858544" cy="356719"/>
              <a:chOff x="219125" y="484675"/>
              <a:chExt cx="1622650" cy="674200"/>
            </a:xfrm>
          </p:grpSpPr>
          <p:sp>
            <p:nvSpPr>
              <p:cNvPr id="5421" name="Google Shape;5421;p27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422" name="Google Shape;5422;p27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5423" name="Google Shape;5423;p27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4" name="Google Shape;5424;p27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5" name="Google Shape;5425;p27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26" name="Google Shape;5426;p27"/>
            <p:cNvGrpSpPr/>
            <p:nvPr/>
          </p:nvGrpSpPr>
          <p:grpSpPr>
            <a:xfrm>
              <a:off x="8381813" y="4276523"/>
              <a:ext cx="498909" cy="721242"/>
              <a:chOff x="8233275" y="1900925"/>
              <a:chExt cx="753525" cy="1089325"/>
            </a:xfrm>
          </p:grpSpPr>
          <p:sp>
            <p:nvSpPr>
              <p:cNvPr id="5427" name="Google Shape;5427;p27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28" name="Google Shape;5428;p27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27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27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31" name="Google Shape;5431;p27"/>
            <p:cNvSpPr/>
            <p:nvPr/>
          </p:nvSpPr>
          <p:spPr>
            <a:xfrm>
              <a:off x="8679538" y="5036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2" name="Google Shape;5432;p27"/>
            <p:cNvGrpSpPr/>
            <p:nvPr/>
          </p:nvGrpSpPr>
          <p:grpSpPr>
            <a:xfrm>
              <a:off x="274834" y="4666803"/>
              <a:ext cx="438102" cy="483364"/>
              <a:chOff x="6715777" y="3950739"/>
              <a:chExt cx="586325" cy="646900"/>
            </a:xfrm>
          </p:grpSpPr>
          <p:sp>
            <p:nvSpPr>
              <p:cNvPr id="5433" name="Google Shape;5433;p27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4" name="Google Shape;5434;p27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5" name="Google Shape;5435;p27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27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27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27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27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0" name="Google Shape;5440;p27"/>
            <p:cNvGrpSpPr/>
            <p:nvPr/>
          </p:nvGrpSpPr>
          <p:grpSpPr>
            <a:xfrm>
              <a:off x="8082452" y="285774"/>
              <a:ext cx="498898" cy="708105"/>
              <a:chOff x="8082452" y="285774"/>
              <a:chExt cx="498898" cy="708105"/>
            </a:xfrm>
          </p:grpSpPr>
          <p:grpSp>
            <p:nvGrpSpPr>
              <p:cNvPr id="5441" name="Google Shape;5441;p27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5442" name="Google Shape;5442;p27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3" name="Google Shape;5443;p27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4" name="Google Shape;5444;p27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5" name="Google Shape;5445;p27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6" name="Google Shape;5446;p27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47" name="Google Shape;5447;p27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48" name="Google Shape;5448;p27"/>
            <p:cNvSpPr/>
            <p:nvPr/>
          </p:nvSpPr>
          <p:spPr>
            <a:xfrm>
              <a:off x="8006238" y="4921708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7"/>
            <p:cNvSpPr/>
            <p:nvPr/>
          </p:nvSpPr>
          <p:spPr>
            <a:xfrm>
              <a:off x="790288" y="4922083"/>
              <a:ext cx="201200" cy="201382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7"/>
            <p:cNvSpPr/>
            <p:nvPr/>
          </p:nvSpPr>
          <p:spPr>
            <a:xfrm>
              <a:off x="149515" y="3888362"/>
              <a:ext cx="442949" cy="443374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7"/>
            <p:cNvSpPr/>
            <p:nvPr/>
          </p:nvSpPr>
          <p:spPr>
            <a:xfrm>
              <a:off x="8588496" y="3760179"/>
              <a:ext cx="292224" cy="292504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7"/>
            <p:cNvSpPr/>
            <p:nvPr/>
          </p:nvSpPr>
          <p:spPr>
            <a:xfrm>
              <a:off x="8588496" y="843929"/>
              <a:ext cx="292224" cy="292504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7"/>
            <p:cNvSpPr/>
            <p:nvPr/>
          </p:nvSpPr>
          <p:spPr>
            <a:xfrm>
              <a:off x="274821" y="-85421"/>
              <a:ext cx="292224" cy="292504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7"/>
            <p:cNvSpPr/>
            <p:nvPr/>
          </p:nvSpPr>
          <p:spPr>
            <a:xfrm>
              <a:off x="199464" y="768485"/>
              <a:ext cx="442949" cy="443369"/>
            </a:xfrm>
            <a:custGeom>
              <a:avLst/>
              <a:gdLst/>
              <a:ahLst/>
              <a:cxnLst/>
              <a:rect l="l" t="t" r="r" b="b"/>
              <a:pathLst>
                <a:path w="2084" h="2086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37" y="666"/>
                    <a:pt x="1027" y="902"/>
                    <a:pt x="673" y="902"/>
                  </a:cubicBezTo>
                  <a:cubicBezTo>
                    <a:pt x="510" y="902"/>
                    <a:pt x="296" y="853"/>
                    <a:pt x="1" y="773"/>
                  </a:cubicBezTo>
                  <a:lnTo>
                    <a:pt x="1" y="773"/>
                  </a:lnTo>
                  <a:cubicBezTo>
                    <a:pt x="942" y="1028"/>
                    <a:pt x="999" y="1115"/>
                    <a:pt x="770" y="2086"/>
                  </a:cubicBezTo>
                  <a:cubicBezTo>
                    <a:pt x="927" y="1420"/>
                    <a:pt x="1030" y="1184"/>
                    <a:pt x="1392" y="1184"/>
                  </a:cubicBezTo>
                  <a:cubicBezTo>
                    <a:pt x="1558" y="1184"/>
                    <a:pt x="1779" y="1233"/>
                    <a:pt x="2084" y="1314"/>
                  </a:cubicBezTo>
                  <a:cubicBezTo>
                    <a:pt x="1113" y="1058"/>
                    <a:pt x="1056" y="971"/>
                    <a:pt x="1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647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137844" y="5593202"/>
            <a:ext cx="46116" cy="36598"/>
          </a:xfrm>
          <a:custGeom>
            <a:avLst/>
            <a:gdLst/>
            <a:ahLst/>
            <a:cxnLst/>
            <a:rect l="l" t="t" r="r" b="b"/>
            <a:pathLst>
              <a:path w="1439" h="1142" extrusionOk="0">
                <a:moveTo>
                  <a:pt x="868" y="0"/>
                </a:moveTo>
                <a:cubicBezTo>
                  <a:pt x="1" y="0"/>
                  <a:pt x="1" y="1141"/>
                  <a:pt x="868" y="1141"/>
                </a:cubicBezTo>
                <a:cubicBezTo>
                  <a:pt x="1439" y="1141"/>
                  <a:pt x="1439" y="0"/>
                  <a:pt x="8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203961" y="5520037"/>
            <a:ext cx="18331" cy="18331"/>
          </a:xfrm>
          <a:custGeom>
            <a:avLst/>
            <a:gdLst/>
            <a:ahLst/>
            <a:cxnLst/>
            <a:rect l="l" t="t" r="r" b="b"/>
            <a:pathLst>
              <a:path w="572" h="572" extrusionOk="0">
                <a:moveTo>
                  <a:pt x="275" y="1"/>
                </a:moveTo>
                <a:cubicBezTo>
                  <a:pt x="1" y="1"/>
                  <a:pt x="1" y="571"/>
                  <a:pt x="275" y="571"/>
                </a:cubicBezTo>
                <a:cubicBezTo>
                  <a:pt x="571" y="571"/>
                  <a:pt x="571" y="1"/>
                  <a:pt x="2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338668" y="5656816"/>
            <a:ext cx="27080" cy="18331"/>
          </a:xfrm>
          <a:custGeom>
            <a:avLst/>
            <a:gdLst/>
            <a:ahLst/>
            <a:cxnLst/>
            <a:rect l="l" t="t" r="r" b="b"/>
            <a:pathLst>
              <a:path w="845" h="572" extrusionOk="0">
                <a:moveTo>
                  <a:pt x="571" y="1"/>
                </a:moveTo>
                <a:cubicBezTo>
                  <a:pt x="0" y="1"/>
                  <a:pt x="0" y="572"/>
                  <a:pt x="571" y="572"/>
                </a:cubicBezTo>
                <a:cubicBezTo>
                  <a:pt x="845" y="572"/>
                  <a:pt x="845" y="1"/>
                  <a:pt x="571" y="1"/>
                </a:cubicBezTo>
                <a:close/>
              </a:path>
            </a:pathLst>
          </a:custGeom>
          <a:solidFill>
            <a:srgbClr val="7275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5614199" y="5693414"/>
            <a:ext cx="27817" cy="18299"/>
          </a:xfrm>
          <a:custGeom>
            <a:avLst/>
            <a:gdLst/>
            <a:ahLst/>
            <a:cxnLst/>
            <a:rect l="l" t="t" r="r" b="b"/>
            <a:pathLst>
              <a:path w="868" h="571" extrusionOk="0">
                <a:moveTo>
                  <a:pt x="571" y="0"/>
                </a:moveTo>
                <a:cubicBezTo>
                  <a:pt x="0" y="0"/>
                  <a:pt x="0" y="571"/>
                  <a:pt x="571" y="571"/>
                </a:cubicBezTo>
                <a:cubicBezTo>
                  <a:pt x="868" y="571"/>
                  <a:pt x="868" y="0"/>
                  <a:pt x="571" y="0"/>
                </a:cubicBezTo>
                <a:close/>
              </a:path>
            </a:pathLst>
          </a:custGeom>
          <a:solidFill>
            <a:srgbClr val="7275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567953" y="5757766"/>
            <a:ext cx="27112" cy="18331"/>
          </a:xfrm>
          <a:custGeom>
            <a:avLst/>
            <a:gdLst/>
            <a:ahLst/>
            <a:cxnLst/>
            <a:rect l="l" t="t" r="r" b="b"/>
            <a:pathLst>
              <a:path w="846" h="572" extrusionOk="0">
                <a:moveTo>
                  <a:pt x="275" y="1"/>
                </a:moveTo>
                <a:cubicBezTo>
                  <a:pt x="1" y="1"/>
                  <a:pt x="1" y="571"/>
                  <a:pt x="275" y="571"/>
                </a:cubicBezTo>
                <a:cubicBezTo>
                  <a:pt x="845" y="571"/>
                  <a:pt x="845" y="1"/>
                  <a:pt x="275" y="1"/>
                </a:cubicBezTo>
                <a:close/>
              </a:path>
            </a:pathLst>
          </a:custGeom>
          <a:solidFill>
            <a:srgbClr val="7275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379279" y="5666334"/>
            <a:ext cx="18331" cy="18331"/>
          </a:xfrm>
          <a:custGeom>
            <a:avLst/>
            <a:gdLst/>
            <a:ahLst/>
            <a:cxnLst/>
            <a:rect l="l" t="t" r="r" b="b"/>
            <a:pathLst>
              <a:path w="572" h="572" extrusionOk="0">
                <a:moveTo>
                  <a:pt x="275" y="1"/>
                </a:moveTo>
                <a:cubicBezTo>
                  <a:pt x="1" y="1"/>
                  <a:pt x="1" y="571"/>
                  <a:pt x="275" y="571"/>
                </a:cubicBezTo>
                <a:cubicBezTo>
                  <a:pt x="571" y="571"/>
                  <a:pt x="571" y="1"/>
                  <a:pt x="275" y="1"/>
                </a:cubicBezTo>
                <a:close/>
              </a:path>
            </a:pathLst>
          </a:custGeom>
          <a:solidFill>
            <a:srgbClr val="7275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1" r:id="rId5"/>
    <p:sldLayoutId id="2147483672" r:id="rId6"/>
    <p:sldLayoutId id="2147483673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3" name="Google Shape;5463;p30"/>
          <p:cNvSpPr txBox="1">
            <a:spLocks noGrp="1"/>
          </p:cNvSpPr>
          <p:nvPr>
            <p:ph type="ctrTitle"/>
          </p:nvPr>
        </p:nvSpPr>
        <p:spPr>
          <a:xfrm>
            <a:off x="177939" y="1287378"/>
            <a:ext cx="5927222" cy="23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Presión</a:t>
            </a:r>
            <a:r>
              <a:rPr lang="en-US" sz="6600" dirty="0"/>
              <a:t> social</a:t>
            </a:r>
            <a:br>
              <a:rPr lang="en-US" sz="6600" dirty="0"/>
            </a:br>
            <a:r>
              <a:rPr lang="en-US" sz="6000" b="1" dirty="0" err="1"/>
              <a:t>Presión</a:t>
            </a:r>
            <a:r>
              <a:rPr lang="en-US" sz="6000" b="1" dirty="0"/>
              <a:t> de </a:t>
            </a:r>
            <a:r>
              <a:rPr lang="en-US" sz="6000" b="1" dirty="0" err="1"/>
              <a:t>grupo</a:t>
            </a:r>
            <a:endParaRPr lang="en-US" sz="6600" b="1" dirty="0"/>
          </a:p>
        </p:txBody>
      </p:sp>
      <p:grpSp>
        <p:nvGrpSpPr>
          <p:cNvPr id="5464" name="Google Shape;5464;p30"/>
          <p:cNvGrpSpPr/>
          <p:nvPr/>
        </p:nvGrpSpPr>
        <p:grpSpPr>
          <a:xfrm>
            <a:off x="3167963" y="537775"/>
            <a:ext cx="5636560" cy="4278051"/>
            <a:chOff x="3244163" y="537775"/>
            <a:chExt cx="5636560" cy="4278051"/>
          </a:xfrm>
        </p:grpSpPr>
        <p:grpSp>
          <p:nvGrpSpPr>
            <p:cNvPr id="5465" name="Google Shape;5465;p30"/>
            <p:cNvGrpSpPr/>
            <p:nvPr/>
          </p:nvGrpSpPr>
          <p:grpSpPr>
            <a:xfrm>
              <a:off x="3990331" y="815789"/>
              <a:ext cx="858544" cy="356719"/>
              <a:chOff x="-68911" y="-91398"/>
              <a:chExt cx="1622650" cy="674200"/>
            </a:xfrm>
          </p:grpSpPr>
          <p:sp>
            <p:nvSpPr>
              <p:cNvPr id="5466" name="Google Shape;5466;p30"/>
              <p:cNvSpPr/>
              <p:nvPr/>
            </p:nvSpPr>
            <p:spPr>
              <a:xfrm>
                <a:off x="-51561" y="-70823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467" name="Google Shape;5467;p30"/>
              <p:cNvGrpSpPr/>
              <p:nvPr/>
            </p:nvGrpSpPr>
            <p:grpSpPr>
              <a:xfrm>
                <a:off x="-68911" y="-91398"/>
                <a:ext cx="1622650" cy="674200"/>
                <a:chOff x="-68911" y="-91398"/>
                <a:chExt cx="1622650" cy="674200"/>
              </a:xfrm>
            </p:grpSpPr>
            <p:sp>
              <p:nvSpPr>
                <p:cNvPr id="5468" name="Google Shape;5468;p30"/>
                <p:cNvSpPr/>
                <p:nvPr/>
              </p:nvSpPr>
              <p:spPr>
                <a:xfrm>
                  <a:off x="421789" y="538702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9" name="Google Shape;5469;p30"/>
                <p:cNvSpPr/>
                <p:nvPr/>
              </p:nvSpPr>
              <p:spPr>
                <a:xfrm>
                  <a:off x="-68911" y="38677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0" name="Google Shape;5470;p30"/>
                <p:cNvSpPr/>
                <p:nvPr/>
              </p:nvSpPr>
              <p:spPr>
                <a:xfrm>
                  <a:off x="1509639" y="-91398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71" name="Google Shape;5471;p30"/>
            <p:cNvGrpSpPr/>
            <p:nvPr/>
          </p:nvGrpSpPr>
          <p:grpSpPr>
            <a:xfrm>
              <a:off x="7797502" y="3690774"/>
              <a:ext cx="498898" cy="708105"/>
              <a:chOff x="7865075" y="285763"/>
              <a:chExt cx="716293" cy="1016662"/>
            </a:xfrm>
          </p:grpSpPr>
          <p:sp>
            <p:nvSpPr>
              <p:cNvPr id="5472" name="Google Shape;5472;p30"/>
              <p:cNvSpPr/>
              <p:nvPr/>
            </p:nvSpPr>
            <p:spPr>
              <a:xfrm>
                <a:off x="7886700" y="307425"/>
                <a:ext cx="685800" cy="969575"/>
              </a:xfrm>
              <a:custGeom>
                <a:avLst/>
                <a:gdLst/>
                <a:ahLst/>
                <a:cxnLst/>
                <a:rect l="l" t="t" r="r" b="b"/>
                <a:pathLst>
                  <a:path w="27432" h="38783" extrusionOk="0">
                    <a:moveTo>
                      <a:pt x="946" y="9932"/>
                    </a:moveTo>
                    <a:lnTo>
                      <a:pt x="27432" y="24594"/>
                    </a:lnTo>
                    <a:lnTo>
                      <a:pt x="26959" y="0"/>
                    </a:lnTo>
                    <a:lnTo>
                      <a:pt x="0" y="3878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73" name="Google Shape;5473;p30"/>
              <p:cNvSpPr/>
              <p:nvPr/>
            </p:nvSpPr>
            <p:spPr>
              <a:xfrm>
                <a:off x="7865075" y="12583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0"/>
              <p:cNvSpPr/>
              <p:nvPr/>
            </p:nvSpPr>
            <p:spPr>
              <a:xfrm>
                <a:off x="7877817" y="523927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0"/>
              <p:cNvSpPr/>
              <p:nvPr/>
            </p:nvSpPr>
            <p:spPr>
              <a:xfrm>
                <a:off x="8537268" y="285763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0"/>
              <p:cNvSpPr/>
              <p:nvPr/>
            </p:nvSpPr>
            <p:spPr>
              <a:xfrm>
                <a:off x="8537268" y="897663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7" name="Google Shape;5477;p30"/>
            <p:cNvGrpSpPr/>
            <p:nvPr/>
          </p:nvGrpSpPr>
          <p:grpSpPr>
            <a:xfrm>
              <a:off x="8381813" y="1120598"/>
              <a:ext cx="498909" cy="721242"/>
              <a:chOff x="8233275" y="1900925"/>
              <a:chExt cx="753525" cy="1089325"/>
            </a:xfrm>
          </p:grpSpPr>
          <p:sp>
            <p:nvSpPr>
              <p:cNvPr id="5478" name="Google Shape;5478;p30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79" name="Google Shape;5479;p30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0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0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2" name="Google Shape;5482;p30"/>
            <p:cNvGrpSpPr/>
            <p:nvPr/>
          </p:nvGrpSpPr>
          <p:grpSpPr>
            <a:xfrm>
              <a:off x="3244163" y="537775"/>
              <a:ext cx="5567187" cy="4278051"/>
              <a:chOff x="3244163" y="537775"/>
              <a:chExt cx="5567187" cy="4278051"/>
            </a:xfrm>
          </p:grpSpPr>
          <p:grpSp>
            <p:nvGrpSpPr>
              <p:cNvPr id="5483" name="Google Shape;5483;p30"/>
              <p:cNvGrpSpPr/>
              <p:nvPr/>
            </p:nvGrpSpPr>
            <p:grpSpPr>
              <a:xfrm>
                <a:off x="3244163" y="537775"/>
                <a:ext cx="5409026" cy="4278051"/>
                <a:chOff x="3244163" y="537775"/>
                <a:chExt cx="5409026" cy="4278051"/>
              </a:xfrm>
            </p:grpSpPr>
            <p:sp>
              <p:nvSpPr>
                <p:cNvPr id="5484" name="Google Shape;5484;p30"/>
                <p:cNvSpPr/>
                <p:nvPr/>
              </p:nvSpPr>
              <p:spPr>
                <a:xfrm>
                  <a:off x="3244162" y="4543525"/>
                  <a:ext cx="272051" cy="272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2086" extrusionOk="0">
                      <a:moveTo>
                        <a:pt x="1314" y="1"/>
                      </a:moveTo>
                      <a:lnTo>
                        <a:pt x="1314" y="1"/>
                      </a:lnTo>
                      <a:cubicBezTo>
                        <a:pt x="1137" y="666"/>
                        <a:pt x="1027" y="902"/>
                        <a:pt x="673" y="902"/>
                      </a:cubicBezTo>
                      <a:cubicBezTo>
                        <a:pt x="510" y="902"/>
                        <a:pt x="296" y="853"/>
                        <a:pt x="1" y="773"/>
                      </a:cubicBezTo>
                      <a:lnTo>
                        <a:pt x="1" y="773"/>
                      </a:lnTo>
                      <a:cubicBezTo>
                        <a:pt x="942" y="1028"/>
                        <a:pt x="999" y="1115"/>
                        <a:pt x="770" y="2086"/>
                      </a:cubicBezTo>
                      <a:cubicBezTo>
                        <a:pt x="927" y="1420"/>
                        <a:pt x="1030" y="1184"/>
                        <a:pt x="1392" y="1184"/>
                      </a:cubicBezTo>
                      <a:cubicBezTo>
                        <a:pt x="1558" y="1184"/>
                        <a:pt x="1779" y="1233"/>
                        <a:pt x="2084" y="1314"/>
                      </a:cubicBezTo>
                      <a:cubicBezTo>
                        <a:pt x="1113" y="1058"/>
                        <a:pt x="1056" y="97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5" name="Google Shape;5485;p30"/>
                <p:cNvSpPr/>
                <p:nvPr/>
              </p:nvSpPr>
              <p:spPr>
                <a:xfrm>
                  <a:off x="4609238" y="1477300"/>
                  <a:ext cx="272051" cy="272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2086" extrusionOk="0">
                      <a:moveTo>
                        <a:pt x="1314" y="1"/>
                      </a:moveTo>
                      <a:lnTo>
                        <a:pt x="1314" y="1"/>
                      </a:lnTo>
                      <a:cubicBezTo>
                        <a:pt x="1137" y="666"/>
                        <a:pt x="1027" y="902"/>
                        <a:pt x="673" y="902"/>
                      </a:cubicBezTo>
                      <a:cubicBezTo>
                        <a:pt x="510" y="902"/>
                        <a:pt x="296" y="853"/>
                        <a:pt x="1" y="773"/>
                      </a:cubicBezTo>
                      <a:lnTo>
                        <a:pt x="1" y="773"/>
                      </a:lnTo>
                      <a:cubicBezTo>
                        <a:pt x="942" y="1028"/>
                        <a:pt x="999" y="1115"/>
                        <a:pt x="770" y="2086"/>
                      </a:cubicBezTo>
                      <a:cubicBezTo>
                        <a:pt x="927" y="1420"/>
                        <a:pt x="1030" y="1184"/>
                        <a:pt x="1392" y="1184"/>
                      </a:cubicBezTo>
                      <a:cubicBezTo>
                        <a:pt x="1558" y="1184"/>
                        <a:pt x="1779" y="1233"/>
                        <a:pt x="2084" y="1314"/>
                      </a:cubicBezTo>
                      <a:cubicBezTo>
                        <a:pt x="1113" y="1058"/>
                        <a:pt x="1056" y="97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6" name="Google Shape;5486;p30"/>
                <p:cNvSpPr/>
                <p:nvPr/>
              </p:nvSpPr>
              <p:spPr>
                <a:xfrm>
                  <a:off x="8381138" y="537775"/>
                  <a:ext cx="272051" cy="272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2086" extrusionOk="0">
                      <a:moveTo>
                        <a:pt x="1314" y="1"/>
                      </a:moveTo>
                      <a:lnTo>
                        <a:pt x="1314" y="1"/>
                      </a:lnTo>
                      <a:cubicBezTo>
                        <a:pt x="1137" y="666"/>
                        <a:pt x="1027" y="902"/>
                        <a:pt x="673" y="902"/>
                      </a:cubicBezTo>
                      <a:cubicBezTo>
                        <a:pt x="510" y="902"/>
                        <a:pt x="296" y="853"/>
                        <a:pt x="1" y="773"/>
                      </a:cubicBezTo>
                      <a:lnTo>
                        <a:pt x="1" y="773"/>
                      </a:lnTo>
                      <a:cubicBezTo>
                        <a:pt x="942" y="1028"/>
                        <a:pt x="999" y="1115"/>
                        <a:pt x="770" y="2086"/>
                      </a:cubicBezTo>
                      <a:cubicBezTo>
                        <a:pt x="927" y="1420"/>
                        <a:pt x="1030" y="1184"/>
                        <a:pt x="1392" y="1184"/>
                      </a:cubicBezTo>
                      <a:cubicBezTo>
                        <a:pt x="1558" y="1184"/>
                        <a:pt x="1779" y="1233"/>
                        <a:pt x="2084" y="1314"/>
                      </a:cubicBezTo>
                      <a:cubicBezTo>
                        <a:pt x="1113" y="1058"/>
                        <a:pt x="1056" y="97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87" name="Google Shape;5487;p30"/>
              <p:cNvSpPr/>
              <p:nvPr/>
            </p:nvSpPr>
            <p:spPr>
              <a:xfrm>
                <a:off x="8312450" y="2479879"/>
                <a:ext cx="498899" cy="499394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8" name="Google Shape;5488;p30"/>
            <p:cNvGrpSpPr/>
            <p:nvPr/>
          </p:nvGrpSpPr>
          <p:grpSpPr>
            <a:xfrm>
              <a:off x="4387440" y="3783714"/>
              <a:ext cx="586325" cy="646900"/>
              <a:chOff x="6715777" y="3950739"/>
              <a:chExt cx="586325" cy="646900"/>
            </a:xfrm>
          </p:grpSpPr>
          <p:sp>
            <p:nvSpPr>
              <p:cNvPr id="5489" name="Google Shape;5489;p30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90" name="Google Shape;5490;p30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91" name="Google Shape;5491;p30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0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0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0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0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96" name="Google Shape;5496;p30"/>
          <p:cNvGrpSpPr/>
          <p:nvPr/>
        </p:nvGrpSpPr>
        <p:grpSpPr>
          <a:xfrm>
            <a:off x="5327401" y="-44172"/>
            <a:ext cx="3865500" cy="5029200"/>
            <a:chOff x="4561886" y="57768"/>
            <a:chExt cx="3865500" cy="5029200"/>
          </a:xfrm>
        </p:grpSpPr>
        <p:grpSp>
          <p:nvGrpSpPr>
            <p:cNvPr id="5497" name="Google Shape;5497;p30"/>
            <p:cNvGrpSpPr/>
            <p:nvPr/>
          </p:nvGrpSpPr>
          <p:grpSpPr>
            <a:xfrm>
              <a:off x="4561886" y="57768"/>
              <a:ext cx="3865500" cy="5029200"/>
              <a:chOff x="4561886" y="57768"/>
              <a:chExt cx="3865500" cy="5029200"/>
            </a:xfrm>
          </p:grpSpPr>
          <p:sp>
            <p:nvSpPr>
              <p:cNvPr id="5498" name="Google Shape;5498;p30"/>
              <p:cNvSpPr/>
              <p:nvPr/>
            </p:nvSpPr>
            <p:spPr>
              <a:xfrm rot="1799971">
                <a:off x="5661523" y="149778"/>
                <a:ext cx="1666225" cy="4845179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0"/>
              <p:cNvSpPr/>
              <p:nvPr/>
            </p:nvSpPr>
            <p:spPr>
              <a:xfrm rot="1799492">
                <a:off x="5733266" y="374227"/>
                <a:ext cx="1503985" cy="4373681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00" name="Google Shape;5500;p30"/>
            <p:cNvGrpSpPr/>
            <p:nvPr/>
          </p:nvGrpSpPr>
          <p:grpSpPr>
            <a:xfrm>
              <a:off x="4897575" y="836693"/>
              <a:ext cx="3166500" cy="3166500"/>
              <a:chOff x="4973775" y="711725"/>
              <a:chExt cx="3166500" cy="3166500"/>
            </a:xfrm>
          </p:grpSpPr>
          <p:sp>
            <p:nvSpPr>
              <p:cNvPr id="5501" name="Google Shape;5501;p30"/>
              <p:cNvSpPr/>
              <p:nvPr/>
            </p:nvSpPr>
            <p:spPr>
              <a:xfrm>
                <a:off x="4973775" y="711725"/>
                <a:ext cx="3166500" cy="3166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2" name="Google Shape;5502;p30"/>
              <p:cNvSpPr/>
              <p:nvPr/>
            </p:nvSpPr>
            <p:spPr>
              <a:xfrm>
                <a:off x="5068400" y="806225"/>
                <a:ext cx="2977500" cy="297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3" name="Google Shape;5503;p30"/>
              <p:cNvSpPr/>
              <p:nvPr/>
            </p:nvSpPr>
            <p:spPr>
              <a:xfrm>
                <a:off x="5144750" y="882576"/>
                <a:ext cx="2824800" cy="282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4" name="Google Shape;5504;p30"/>
              <p:cNvSpPr/>
              <p:nvPr/>
            </p:nvSpPr>
            <p:spPr>
              <a:xfrm>
                <a:off x="5232763" y="970575"/>
                <a:ext cx="2648700" cy="2648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05" name="Google Shape;5505;p30"/>
              <p:cNvGrpSpPr/>
              <p:nvPr/>
            </p:nvGrpSpPr>
            <p:grpSpPr>
              <a:xfrm>
                <a:off x="5316730" y="1054535"/>
                <a:ext cx="2480778" cy="2480778"/>
                <a:chOff x="4053950" y="1851775"/>
                <a:chExt cx="447600" cy="447600"/>
              </a:xfrm>
            </p:grpSpPr>
            <p:sp>
              <p:nvSpPr>
                <p:cNvPr id="5506" name="Google Shape;5506;p30"/>
                <p:cNvSpPr/>
                <p:nvPr/>
              </p:nvSpPr>
              <p:spPr>
                <a:xfrm>
                  <a:off x="4053950" y="1851775"/>
                  <a:ext cx="447600" cy="44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17904" extrusionOk="0">
                      <a:moveTo>
                        <a:pt x="8938" y="1"/>
                      </a:moveTo>
                      <a:cubicBezTo>
                        <a:pt x="3998" y="1"/>
                        <a:pt x="1" y="4027"/>
                        <a:pt x="1" y="8966"/>
                      </a:cubicBezTo>
                      <a:cubicBezTo>
                        <a:pt x="1" y="13906"/>
                        <a:pt x="3998" y="17903"/>
                        <a:pt x="8938" y="17903"/>
                      </a:cubicBezTo>
                      <a:cubicBezTo>
                        <a:pt x="13877" y="17903"/>
                        <a:pt x="17903" y="13906"/>
                        <a:pt x="17903" y="8966"/>
                      </a:cubicBezTo>
                      <a:cubicBezTo>
                        <a:pt x="17903" y="4027"/>
                        <a:pt x="13877" y="1"/>
                        <a:pt x="89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7" name="Google Shape;5507;p30"/>
                <p:cNvSpPr/>
                <p:nvPr/>
              </p:nvSpPr>
              <p:spPr>
                <a:xfrm>
                  <a:off x="4076100" y="1874625"/>
                  <a:ext cx="402600" cy="40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4" h="16076" extrusionOk="0">
                      <a:moveTo>
                        <a:pt x="8052" y="0"/>
                      </a:moveTo>
                      <a:cubicBezTo>
                        <a:pt x="3626" y="0"/>
                        <a:pt x="1" y="3598"/>
                        <a:pt x="1" y="8052"/>
                      </a:cubicBezTo>
                      <a:cubicBezTo>
                        <a:pt x="1" y="12478"/>
                        <a:pt x="3626" y="16076"/>
                        <a:pt x="8052" y="16076"/>
                      </a:cubicBezTo>
                      <a:cubicBezTo>
                        <a:pt x="12506" y="16076"/>
                        <a:pt x="16104" y="12478"/>
                        <a:pt x="16104" y="8052"/>
                      </a:cubicBezTo>
                      <a:cubicBezTo>
                        <a:pt x="16104" y="3598"/>
                        <a:pt x="12506" y="0"/>
                        <a:pt x="80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8" name="Google Shape;5508;p30"/>
                <p:cNvSpPr/>
                <p:nvPr/>
              </p:nvSpPr>
              <p:spPr>
                <a:xfrm>
                  <a:off x="4319475" y="1881075"/>
                  <a:ext cx="152775" cy="3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" h="12620" extrusionOk="0">
                      <a:moveTo>
                        <a:pt x="373" y="0"/>
                      </a:moveTo>
                      <a:cubicBezTo>
                        <a:pt x="145" y="427"/>
                        <a:pt x="1" y="914"/>
                        <a:pt x="1" y="1371"/>
                      </a:cubicBezTo>
                      <a:cubicBezTo>
                        <a:pt x="1" y="1828"/>
                        <a:pt x="115" y="2284"/>
                        <a:pt x="373" y="2627"/>
                      </a:cubicBezTo>
                      <a:cubicBezTo>
                        <a:pt x="659" y="3027"/>
                        <a:pt x="1086" y="3255"/>
                        <a:pt x="1485" y="3511"/>
                      </a:cubicBezTo>
                      <a:cubicBezTo>
                        <a:pt x="2228" y="3998"/>
                        <a:pt x="2771" y="4626"/>
                        <a:pt x="2742" y="5539"/>
                      </a:cubicBezTo>
                      <a:cubicBezTo>
                        <a:pt x="2742" y="6396"/>
                        <a:pt x="2429" y="7223"/>
                        <a:pt x="2342" y="8079"/>
                      </a:cubicBezTo>
                      <a:cubicBezTo>
                        <a:pt x="2257" y="8936"/>
                        <a:pt x="2285" y="9822"/>
                        <a:pt x="2570" y="10621"/>
                      </a:cubicBezTo>
                      <a:cubicBezTo>
                        <a:pt x="2970" y="11649"/>
                        <a:pt x="3799" y="12305"/>
                        <a:pt x="4740" y="12620"/>
                      </a:cubicBezTo>
                      <a:cubicBezTo>
                        <a:pt x="5055" y="12220"/>
                        <a:pt x="5311" y="11791"/>
                        <a:pt x="5540" y="11364"/>
                      </a:cubicBezTo>
                      <a:cubicBezTo>
                        <a:pt x="4969" y="10850"/>
                        <a:pt x="4541" y="10192"/>
                        <a:pt x="4370" y="9393"/>
                      </a:cubicBezTo>
                      <a:cubicBezTo>
                        <a:pt x="4085" y="7908"/>
                        <a:pt x="5055" y="6709"/>
                        <a:pt x="6111" y="5795"/>
                      </a:cubicBezTo>
                      <a:cubicBezTo>
                        <a:pt x="5398" y="2970"/>
                        <a:pt x="3198" y="743"/>
                        <a:pt x="3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9" name="Google Shape;5509;p30"/>
                <p:cNvSpPr/>
                <p:nvPr/>
              </p:nvSpPr>
              <p:spPr>
                <a:xfrm>
                  <a:off x="4143200" y="1875350"/>
                  <a:ext cx="180600" cy="2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4" h="9196" extrusionOk="0">
                      <a:moveTo>
                        <a:pt x="4825" y="1"/>
                      </a:moveTo>
                      <a:lnTo>
                        <a:pt x="4825" y="1"/>
                      </a:lnTo>
                      <a:cubicBezTo>
                        <a:pt x="2970" y="115"/>
                        <a:pt x="1284" y="857"/>
                        <a:pt x="1" y="2027"/>
                      </a:cubicBezTo>
                      <a:cubicBezTo>
                        <a:pt x="713" y="2571"/>
                        <a:pt x="1741" y="2742"/>
                        <a:pt x="2570" y="3112"/>
                      </a:cubicBezTo>
                      <a:cubicBezTo>
                        <a:pt x="3941" y="3740"/>
                        <a:pt x="4626" y="5110"/>
                        <a:pt x="4854" y="6538"/>
                      </a:cubicBezTo>
                      <a:cubicBezTo>
                        <a:pt x="4939" y="7196"/>
                        <a:pt x="4969" y="7881"/>
                        <a:pt x="5224" y="8479"/>
                      </a:cubicBezTo>
                      <a:cubicBezTo>
                        <a:pt x="5368" y="8822"/>
                        <a:pt x="5681" y="9194"/>
                        <a:pt x="6081" y="9194"/>
                      </a:cubicBezTo>
                      <a:cubicBezTo>
                        <a:pt x="6094" y="9195"/>
                        <a:pt x="6107" y="9196"/>
                        <a:pt x="6120" y="9196"/>
                      </a:cubicBezTo>
                      <a:cubicBezTo>
                        <a:pt x="6496" y="9196"/>
                        <a:pt x="6714" y="8812"/>
                        <a:pt x="6853" y="8509"/>
                      </a:cubicBezTo>
                      <a:cubicBezTo>
                        <a:pt x="7223" y="7538"/>
                        <a:pt x="6652" y="6538"/>
                        <a:pt x="6168" y="5739"/>
                      </a:cubicBezTo>
                      <a:cubicBezTo>
                        <a:pt x="5738" y="4996"/>
                        <a:pt x="5282" y="4254"/>
                        <a:pt x="4969" y="3454"/>
                      </a:cubicBezTo>
                      <a:cubicBezTo>
                        <a:pt x="4653" y="2598"/>
                        <a:pt x="4539" y="1684"/>
                        <a:pt x="4683" y="771"/>
                      </a:cubicBezTo>
                      <a:cubicBezTo>
                        <a:pt x="4711" y="515"/>
                        <a:pt x="4768" y="257"/>
                        <a:pt x="4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0" name="Google Shape;5510;p30"/>
                <p:cNvSpPr/>
                <p:nvPr/>
              </p:nvSpPr>
              <p:spPr>
                <a:xfrm>
                  <a:off x="4076100" y="1968825"/>
                  <a:ext cx="275550" cy="30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2" h="12251" extrusionOk="0">
                      <a:moveTo>
                        <a:pt x="1228" y="1"/>
                      </a:moveTo>
                      <a:cubicBezTo>
                        <a:pt x="458" y="1257"/>
                        <a:pt x="1" y="2714"/>
                        <a:pt x="1" y="4284"/>
                      </a:cubicBezTo>
                      <a:cubicBezTo>
                        <a:pt x="1" y="4599"/>
                        <a:pt x="28" y="4912"/>
                        <a:pt x="58" y="5227"/>
                      </a:cubicBezTo>
                      <a:cubicBezTo>
                        <a:pt x="572" y="4912"/>
                        <a:pt x="1086" y="4626"/>
                        <a:pt x="1657" y="4599"/>
                      </a:cubicBezTo>
                      <a:cubicBezTo>
                        <a:pt x="2513" y="4599"/>
                        <a:pt x="2913" y="5426"/>
                        <a:pt x="2998" y="6141"/>
                      </a:cubicBezTo>
                      <a:cubicBezTo>
                        <a:pt x="3142" y="7481"/>
                        <a:pt x="2856" y="8852"/>
                        <a:pt x="3199" y="10165"/>
                      </a:cubicBezTo>
                      <a:cubicBezTo>
                        <a:pt x="3256" y="10394"/>
                        <a:pt x="3340" y="10652"/>
                        <a:pt x="3455" y="10880"/>
                      </a:cubicBezTo>
                      <a:cubicBezTo>
                        <a:pt x="3854" y="11166"/>
                        <a:pt x="4284" y="11394"/>
                        <a:pt x="4740" y="11593"/>
                      </a:cubicBezTo>
                      <a:cubicBezTo>
                        <a:pt x="5197" y="11508"/>
                        <a:pt x="5654" y="11136"/>
                        <a:pt x="6054" y="10880"/>
                      </a:cubicBezTo>
                      <a:cubicBezTo>
                        <a:pt x="6415" y="10651"/>
                        <a:pt x="6803" y="10499"/>
                        <a:pt x="7207" y="10499"/>
                      </a:cubicBezTo>
                      <a:cubicBezTo>
                        <a:pt x="7409" y="10499"/>
                        <a:pt x="7615" y="10537"/>
                        <a:pt x="7824" y="10622"/>
                      </a:cubicBezTo>
                      <a:cubicBezTo>
                        <a:pt x="8338" y="10823"/>
                        <a:pt x="8708" y="11280"/>
                        <a:pt x="8966" y="11764"/>
                      </a:cubicBezTo>
                      <a:cubicBezTo>
                        <a:pt x="9050" y="11908"/>
                        <a:pt x="9137" y="12079"/>
                        <a:pt x="9194" y="12251"/>
                      </a:cubicBezTo>
                      <a:cubicBezTo>
                        <a:pt x="9823" y="12164"/>
                        <a:pt x="10421" y="11992"/>
                        <a:pt x="11022" y="11764"/>
                      </a:cubicBezTo>
                      <a:cubicBezTo>
                        <a:pt x="10878" y="11421"/>
                        <a:pt x="10793" y="11079"/>
                        <a:pt x="10679" y="10736"/>
                      </a:cubicBezTo>
                      <a:cubicBezTo>
                        <a:pt x="10364" y="9594"/>
                        <a:pt x="9823" y="8596"/>
                        <a:pt x="8738" y="8025"/>
                      </a:cubicBezTo>
                      <a:cubicBezTo>
                        <a:pt x="7908" y="7596"/>
                        <a:pt x="6853" y="7367"/>
                        <a:pt x="6396" y="6483"/>
                      </a:cubicBezTo>
                      <a:cubicBezTo>
                        <a:pt x="5940" y="5512"/>
                        <a:pt x="6367" y="4455"/>
                        <a:pt x="6282" y="3484"/>
                      </a:cubicBezTo>
                      <a:cubicBezTo>
                        <a:pt x="6195" y="2258"/>
                        <a:pt x="5083" y="1858"/>
                        <a:pt x="4026" y="1630"/>
                      </a:cubicBezTo>
                      <a:cubicBezTo>
                        <a:pt x="3112" y="1429"/>
                        <a:pt x="1856" y="1257"/>
                        <a:pt x="1371" y="287"/>
                      </a:cubicBezTo>
                      <a:cubicBezTo>
                        <a:pt x="1314" y="202"/>
                        <a:pt x="1257" y="115"/>
                        <a:pt x="122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7" name="Google Shape;5607;p34"/>
          <p:cNvSpPr txBox="1">
            <a:spLocks noGrp="1"/>
          </p:cNvSpPr>
          <p:nvPr>
            <p:ph type="title"/>
          </p:nvPr>
        </p:nvSpPr>
        <p:spPr>
          <a:xfrm>
            <a:off x="3113456" y="157247"/>
            <a:ext cx="3132000" cy="1134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—Causas</a:t>
            </a:r>
            <a:endParaRPr sz="5400" b="1" dirty="0"/>
          </a:p>
        </p:txBody>
      </p:sp>
      <p:sp>
        <p:nvSpPr>
          <p:cNvPr id="5608" name="Google Shape;5608;p34"/>
          <p:cNvSpPr txBox="1">
            <a:spLocks noGrp="1"/>
          </p:cNvSpPr>
          <p:nvPr>
            <p:ph type="subTitle" idx="1"/>
          </p:nvPr>
        </p:nvSpPr>
        <p:spPr>
          <a:xfrm>
            <a:off x="2824306" y="1786121"/>
            <a:ext cx="5653200" cy="24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Inseguridad personal.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Baja autoestima.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Deficiencias en el aspecto físico.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Sentimiento de inferioridad.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Falta de personalidad y motivaciones.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Necesidad de reconocimiento.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Dificultad para relacionarse.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Sensación de rechazo social.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Carencia de afecto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3" name="Google Shape;6543;p47"/>
          <p:cNvGrpSpPr/>
          <p:nvPr/>
        </p:nvGrpSpPr>
        <p:grpSpPr>
          <a:xfrm>
            <a:off x="5859965" y="1007032"/>
            <a:ext cx="3166500" cy="3166500"/>
            <a:chOff x="4973775" y="711725"/>
            <a:chExt cx="3166500" cy="3166500"/>
          </a:xfrm>
        </p:grpSpPr>
        <p:sp>
          <p:nvSpPr>
            <p:cNvPr id="6544" name="Google Shape;6544;p47"/>
            <p:cNvSpPr/>
            <p:nvPr/>
          </p:nvSpPr>
          <p:spPr>
            <a:xfrm>
              <a:off x="4973775" y="711725"/>
              <a:ext cx="3166500" cy="3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47"/>
            <p:cNvSpPr/>
            <p:nvPr/>
          </p:nvSpPr>
          <p:spPr>
            <a:xfrm>
              <a:off x="5068400" y="806225"/>
              <a:ext cx="2977500" cy="297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47"/>
            <p:cNvSpPr/>
            <p:nvPr/>
          </p:nvSpPr>
          <p:spPr>
            <a:xfrm>
              <a:off x="5161170" y="898981"/>
              <a:ext cx="2791800" cy="2791800"/>
            </a:xfrm>
            <a:prstGeom prst="ellipse">
              <a:avLst/>
            </a:prstGeom>
            <a:solidFill>
              <a:srgbClr val="EA999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47"/>
            <p:cNvSpPr/>
            <p:nvPr/>
          </p:nvSpPr>
          <p:spPr>
            <a:xfrm>
              <a:off x="5144750" y="882576"/>
              <a:ext cx="2824800" cy="2824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47"/>
            <p:cNvSpPr/>
            <p:nvPr/>
          </p:nvSpPr>
          <p:spPr>
            <a:xfrm>
              <a:off x="5232774" y="970525"/>
              <a:ext cx="2648700" cy="26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47"/>
            <p:cNvSpPr/>
            <p:nvPr/>
          </p:nvSpPr>
          <p:spPr>
            <a:xfrm>
              <a:off x="5314225" y="1052050"/>
              <a:ext cx="2485800" cy="248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0" name="Google Shape;6550;p47"/>
          <p:cNvSpPr txBox="1">
            <a:spLocks noGrp="1"/>
          </p:cNvSpPr>
          <p:nvPr>
            <p:ph type="subTitle" idx="1"/>
          </p:nvPr>
        </p:nvSpPr>
        <p:spPr>
          <a:xfrm>
            <a:off x="993832" y="0"/>
            <a:ext cx="3032700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00"/>
                </a:solidFill>
              </a:rPr>
              <a:t>Como ganar.</a:t>
            </a:r>
            <a:endParaRPr sz="3600" b="1" dirty="0">
              <a:solidFill>
                <a:srgbClr val="FFFF00"/>
              </a:solidFill>
            </a:endParaRPr>
          </a:p>
        </p:txBody>
      </p:sp>
      <p:sp>
        <p:nvSpPr>
          <p:cNvPr id="6551" name="Google Shape;6551;p47"/>
          <p:cNvSpPr txBox="1">
            <a:spLocks noGrp="1"/>
          </p:cNvSpPr>
          <p:nvPr>
            <p:ph type="ctrTitle"/>
          </p:nvPr>
        </p:nvSpPr>
        <p:spPr>
          <a:xfrm>
            <a:off x="533806" y="1074652"/>
            <a:ext cx="6431406" cy="32208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Aprender a decir que no.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Autoconocerte.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Evitar pensamientos negativos.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Fomentar la proactividad.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Reforzar el criterio propio.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Superar creencias limitantes.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Superar los miedos e inseguridades.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Eliminar el negativismo y el pesimismo.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2" name="Google Shape;6552;p47"/>
          <p:cNvPicPr preferRelativeResize="0"/>
          <p:nvPr/>
        </p:nvPicPr>
        <p:blipFill rotWithShape="1">
          <a:blip r:embed="rId3">
            <a:alphaModFix/>
          </a:blip>
          <a:srcRect l="31618" t="27396" r="30757" b="5718"/>
          <a:stretch/>
        </p:blipFill>
        <p:spPr>
          <a:xfrm>
            <a:off x="6271040" y="1418107"/>
            <a:ext cx="2344500" cy="234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53" name="Google Shape;6553;p47"/>
          <p:cNvSpPr/>
          <p:nvPr/>
        </p:nvSpPr>
        <p:spPr>
          <a:xfrm>
            <a:off x="8679538" y="4325883"/>
            <a:ext cx="201200" cy="201382"/>
          </a:xfrm>
          <a:custGeom>
            <a:avLst/>
            <a:gdLst/>
            <a:ahLst/>
            <a:cxnLst/>
            <a:rect l="l" t="t" r="r" b="b"/>
            <a:pathLst>
              <a:path w="2084" h="2086" extrusionOk="0">
                <a:moveTo>
                  <a:pt x="1314" y="1"/>
                </a:moveTo>
                <a:lnTo>
                  <a:pt x="1314" y="1"/>
                </a:lnTo>
                <a:cubicBezTo>
                  <a:pt x="1137" y="666"/>
                  <a:pt x="1027" y="902"/>
                  <a:pt x="673" y="902"/>
                </a:cubicBezTo>
                <a:cubicBezTo>
                  <a:pt x="510" y="902"/>
                  <a:pt x="296" y="853"/>
                  <a:pt x="1" y="773"/>
                </a:cubicBezTo>
                <a:lnTo>
                  <a:pt x="1" y="773"/>
                </a:lnTo>
                <a:cubicBezTo>
                  <a:pt x="942" y="1028"/>
                  <a:pt x="999" y="1115"/>
                  <a:pt x="770" y="2086"/>
                </a:cubicBezTo>
                <a:cubicBezTo>
                  <a:pt x="927" y="1420"/>
                  <a:pt x="1030" y="1184"/>
                  <a:pt x="1392" y="1184"/>
                </a:cubicBezTo>
                <a:cubicBezTo>
                  <a:pt x="1558" y="1184"/>
                  <a:pt x="1779" y="1233"/>
                  <a:pt x="2084" y="1314"/>
                </a:cubicBezTo>
                <a:cubicBezTo>
                  <a:pt x="1113" y="1058"/>
                  <a:pt x="1056" y="971"/>
                  <a:pt x="13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4" name="Google Shape;6554;p47"/>
          <p:cNvGrpSpPr/>
          <p:nvPr/>
        </p:nvGrpSpPr>
        <p:grpSpPr>
          <a:xfrm>
            <a:off x="357850" y="311660"/>
            <a:ext cx="8409438" cy="4409079"/>
            <a:chOff x="357850" y="311660"/>
            <a:chExt cx="8409438" cy="4409079"/>
          </a:xfrm>
        </p:grpSpPr>
        <p:grpSp>
          <p:nvGrpSpPr>
            <p:cNvPr id="6555" name="Google Shape;6555;p47"/>
            <p:cNvGrpSpPr/>
            <p:nvPr/>
          </p:nvGrpSpPr>
          <p:grpSpPr>
            <a:xfrm>
              <a:off x="4305534" y="311660"/>
              <a:ext cx="4139945" cy="4051164"/>
              <a:chOff x="3892890" y="149086"/>
              <a:chExt cx="4453470" cy="4357965"/>
            </a:xfrm>
          </p:grpSpPr>
          <p:sp>
            <p:nvSpPr>
              <p:cNvPr id="6556" name="Google Shape;6556;p47"/>
              <p:cNvSpPr/>
              <p:nvPr/>
            </p:nvSpPr>
            <p:spPr>
              <a:xfrm rot="-5400000">
                <a:off x="4102976" y="3971420"/>
                <a:ext cx="535374" cy="535888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47"/>
              <p:cNvSpPr/>
              <p:nvPr/>
            </p:nvSpPr>
            <p:spPr>
              <a:xfrm rot="-5400000">
                <a:off x="4927590" y="4031829"/>
                <a:ext cx="295569" cy="29580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47"/>
              <p:cNvSpPr/>
              <p:nvPr/>
            </p:nvSpPr>
            <p:spPr>
              <a:xfrm rot="-5400000">
                <a:off x="3893008" y="590889"/>
                <a:ext cx="295569" cy="29580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47"/>
              <p:cNvSpPr/>
              <p:nvPr/>
            </p:nvSpPr>
            <p:spPr>
              <a:xfrm rot="10800000">
                <a:off x="7810985" y="817549"/>
                <a:ext cx="535374" cy="535888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47"/>
              <p:cNvSpPr/>
              <p:nvPr/>
            </p:nvSpPr>
            <p:spPr>
              <a:xfrm rot="10800000">
                <a:off x="7055005" y="787129"/>
                <a:ext cx="295569" cy="29580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47"/>
              <p:cNvSpPr/>
              <p:nvPr/>
            </p:nvSpPr>
            <p:spPr>
              <a:xfrm rot="10800000">
                <a:off x="7269065" y="149086"/>
                <a:ext cx="295569" cy="29580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2" name="Google Shape;6562;p47"/>
            <p:cNvGrpSpPr/>
            <p:nvPr/>
          </p:nvGrpSpPr>
          <p:grpSpPr>
            <a:xfrm>
              <a:off x="4572000" y="583244"/>
              <a:ext cx="1374060" cy="570913"/>
              <a:chOff x="219125" y="484675"/>
              <a:chExt cx="1622650" cy="674200"/>
            </a:xfrm>
          </p:grpSpPr>
          <p:sp>
            <p:nvSpPr>
              <p:cNvPr id="6563" name="Google Shape;6563;p47"/>
              <p:cNvSpPr/>
              <p:nvPr/>
            </p:nvSpPr>
            <p:spPr>
              <a:xfrm>
                <a:off x="236475" y="505250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564" name="Google Shape;6564;p47"/>
              <p:cNvGrpSpPr/>
              <p:nvPr/>
            </p:nvGrpSpPr>
            <p:grpSpPr>
              <a:xfrm>
                <a:off x="219125" y="484675"/>
                <a:ext cx="1622650" cy="674200"/>
                <a:chOff x="219125" y="484675"/>
                <a:chExt cx="1622650" cy="674200"/>
              </a:xfrm>
            </p:grpSpPr>
            <p:sp>
              <p:nvSpPr>
                <p:cNvPr id="6565" name="Google Shape;6565;p47"/>
                <p:cNvSpPr/>
                <p:nvPr/>
              </p:nvSpPr>
              <p:spPr>
                <a:xfrm>
                  <a:off x="709825" y="11147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6" name="Google Shape;6566;p47"/>
                <p:cNvSpPr/>
                <p:nvPr/>
              </p:nvSpPr>
              <p:spPr>
                <a:xfrm>
                  <a:off x="219125" y="614750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7" name="Google Shape;6567;p47"/>
                <p:cNvSpPr/>
                <p:nvPr/>
              </p:nvSpPr>
              <p:spPr>
                <a:xfrm>
                  <a:off x="1797675" y="48467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68" name="Google Shape;6568;p47"/>
            <p:cNvGrpSpPr/>
            <p:nvPr/>
          </p:nvGrpSpPr>
          <p:grpSpPr>
            <a:xfrm rot="-5400000">
              <a:off x="5220781" y="4238436"/>
              <a:ext cx="394094" cy="569717"/>
              <a:chOff x="8233275" y="1900925"/>
              <a:chExt cx="753525" cy="1089325"/>
            </a:xfrm>
          </p:grpSpPr>
          <p:sp>
            <p:nvSpPr>
              <p:cNvPr id="6569" name="Google Shape;6569;p47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0" name="Google Shape;6570;p47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47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47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3" name="Google Shape;6573;p47"/>
            <p:cNvGrpSpPr/>
            <p:nvPr/>
          </p:nvGrpSpPr>
          <p:grpSpPr>
            <a:xfrm rot="10800000">
              <a:off x="3677828" y="3566948"/>
              <a:ext cx="688052" cy="759072"/>
              <a:chOff x="6715777" y="3950739"/>
              <a:chExt cx="586325" cy="646900"/>
            </a:xfrm>
          </p:grpSpPr>
          <p:sp>
            <p:nvSpPr>
              <p:cNvPr id="6574" name="Google Shape;6574;p47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5" name="Google Shape;6575;p47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76" name="Google Shape;6576;p47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47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47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9" name="Google Shape;6579;p47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0" name="Google Shape;6580;p47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1" name="Google Shape;6581;p47"/>
            <p:cNvGrpSpPr/>
            <p:nvPr/>
          </p:nvGrpSpPr>
          <p:grpSpPr>
            <a:xfrm rot="10800000">
              <a:off x="7572233" y="3744120"/>
              <a:ext cx="688080" cy="976619"/>
              <a:chOff x="8082452" y="285774"/>
              <a:chExt cx="498898" cy="708105"/>
            </a:xfrm>
          </p:grpSpPr>
          <p:grpSp>
            <p:nvGrpSpPr>
              <p:cNvPr id="6582" name="Google Shape;6582;p47"/>
              <p:cNvGrpSpPr/>
              <p:nvPr/>
            </p:nvGrpSpPr>
            <p:grpSpPr>
              <a:xfrm>
                <a:off x="8082452" y="285774"/>
                <a:ext cx="498898" cy="708105"/>
                <a:chOff x="7865075" y="285763"/>
                <a:chExt cx="716293" cy="1016662"/>
              </a:xfrm>
            </p:grpSpPr>
            <p:sp>
              <p:nvSpPr>
                <p:cNvPr id="6583" name="Google Shape;6583;p47"/>
                <p:cNvSpPr/>
                <p:nvPr/>
              </p:nvSpPr>
              <p:spPr>
                <a:xfrm>
                  <a:off x="7886700" y="307425"/>
                  <a:ext cx="685800" cy="96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38783" extrusionOk="0">
                      <a:moveTo>
                        <a:pt x="946" y="9932"/>
                      </a:moveTo>
                      <a:lnTo>
                        <a:pt x="27432" y="24594"/>
                      </a:lnTo>
                      <a:lnTo>
                        <a:pt x="26959" y="0"/>
                      </a:lnTo>
                      <a:lnTo>
                        <a:pt x="0" y="387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4" name="Google Shape;6584;p47"/>
                <p:cNvSpPr/>
                <p:nvPr/>
              </p:nvSpPr>
              <p:spPr>
                <a:xfrm>
                  <a:off x="7865075" y="1258325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5" name="Google Shape;6585;p47"/>
                <p:cNvSpPr/>
                <p:nvPr/>
              </p:nvSpPr>
              <p:spPr>
                <a:xfrm>
                  <a:off x="7865075" y="5281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6" name="Google Shape;6586;p47"/>
                <p:cNvSpPr/>
                <p:nvPr/>
              </p:nvSpPr>
              <p:spPr>
                <a:xfrm>
                  <a:off x="8537268" y="2857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7" name="Google Shape;6587;p47"/>
                <p:cNvSpPr/>
                <p:nvPr/>
              </p:nvSpPr>
              <p:spPr>
                <a:xfrm>
                  <a:off x="8537268" y="897663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88" name="Google Shape;6588;p47"/>
              <p:cNvSpPr/>
              <p:nvPr/>
            </p:nvSpPr>
            <p:spPr>
              <a:xfrm>
                <a:off x="8339285" y="589063"/>
                <a:ext cx="30600" cy="30600"/>
              </a:xfrm>
              <a:prstGeom prst="ellipse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9" name="Google Shape;6589;p47"/>
            <p:cNvGrpSpPr/>
            <p:nvPr/>
          </p:nvGrpSpPr>
          <p:grpSpPr>
            <a:xfrm>
              <a:off x="357850" y="958425"/>
              <a:ext cx="8409438" cy="3705001"/>
              <a:chOff x="357850" y="958425"/>
              <a:chExt cx="8409438" cy="3705001"/>
            </a:xfrm>
          </p:grpSpPr>
          <p:sp>
            <p:nvSpPr>
              <p:cNvPr id="6590" name="Google Shape;6590;p47"/>
              <p:cNvSpPr/>
              <p:nvPr/>
            </p:nvSpPr>
            <p:spPr>
              <a:xfrm>
                <a:off x="357850" y="3882700"/>
                <a:ext cx="272051" cy="272301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47"/>
              <p:cNvSpPr/>
              <p:nvPr/>
            </p:nvSpPr>
            <p:spPr>
              <a:xfrm>
                <a:off x="3929963" y="4391125"/>
                <a:ext cx="272051" cy="272301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47"/>
              <p:cNvSpPr/>
              <p:nvPr/>
            </p:nvSpPr>
            <p:spPr>
              <a:xfrm>
                <a:off x="4609238" y="1477300"/>
                <a:ext cx="272051" cy="272301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47"/>
              <p:cNvSpPr/>
              <p:nvPr/>
            </p:nvSpPr>
            <p:spPr>
              <a:xfrm>
                <a:off x="8495238" y="958425"/>
                <a:ext cx="272051" cy="272301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3" name="Google Shape;5463;p30"/>
          <p:cNvSpPr txBox="1">
            <a:spLocks noGrp="1"/>
          </p:cNvSpPr>
          <p:nvPr>
            <p:ph type="ctrTitle"/>
          </p:nvPr>
        </p:nvSpPr>
        <p:spPr>
          <a:xfrm>
            <a:off x="177939" y="1287378"/>
            <a:ext cx="5927222" cy="23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Presión</a:t>
            </a:r>
            <a:r>
              <a:rPr lang="en-US" sz="6600" dirty="0"/>
              <a:t> social</a:t>
            </a:r>
            <a:br>
              <a:rPr lang="en-US" sz="6600" dirty="0"/>
            </a:br>
            <a:r>
              <a:rPr lang="en-US" sz="6000" b="1" dirty="0" err="1"/>
              <a:t>Presión</a:t>
            </a:r>
            <a:r>
              <a:rPr lang="en-US" sz="6000" b="1" dirty="0"/>
              <a:t> de </a:t>
            </a:r>
            <a:r>
              <a:rPr lang="en-US" sz="6000" b="1" dirty="0" err="1"/>
              <a:t>grupo</a:t>
            </a:r>
            <a:endParaRPr lang="en-US" sz="6600" b="1" dirty="0"/>
          </a:p>
        </p:txBody>
      </p:sp>
      <p:grpSp>
        <p:nvGrpSpPr>
          <p:cNvPr id="5464" name="Google Shape;5464;p30"/>
          <p:cNvGrpSpPr/>
          <p:nvPr/>
        </p:nvGrpSpPr>
        <p:grpSpPr>
          <a:xfrm>
            <a:off x="3167963" y="537775"/>
            <a:ext cx="5636560" cy="4278051"/>
            <a:chOff x="3244163" y="537775"/>
            <a:chExt cx="5636560" cy="4278051"/>
          </a:xfrm>
        </p:grpSpPr>
        <p:grpSp>
          <p:nvGrpSpPr>
            <p:cNvPr id="5465" name="Google Shape;5465;p30"/>
            <p:cNvGrpSpPr/>
            <p:nvPr/>
          </p:nvGrpSpPr>
          <p:grpSpPr>
            <a:xfrm>
              <a:off x="3990331" y="815789"/>
              <a:ext cx="858544" cy="356719"/>
              <a:chOff x="-68911" y="-91398"/>
              <a:chExt cx="1622650" cy="674200"/>
            </a:xfrm>
          </p:grpSpPr>
          <p:sp>
            <p:nvSpPr>
              <p:cNvPr id="5466" name="Google Shape;5466;p30"/>
              <p:cNvSpPr/>
              <p:nvPr/>
            </p:nvSpPr>
            <p:spPr>
              <a:xfrm>
                <a:off x="-51561" y="-70823"/>
                <a:ext cx="1587600" cy="629875"/>
              </a:xfrm>
              <a:custGeom>
                <a:avLst/>
                <a:gdLst/>
                <a:ahLst/>
                <a:cxnLst/>
                <a:rect l="l" t="t" r="r" b="b"/>
                <a:pathLst>
                  <a:path w="63504" h="25195" extrusionOk="0">
                    <a:moveTo>
                      <a:pt x="0" y="5330"/>
                    </a:moveTo>
                    <a:lnTo>
                      <a:pt x="19865" y="25195"/>
                    </a:lnTo>
                    <a:lnTo>
                      <a:pt x="635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467" name="Google Shape;5467;p30"/>
              <p:cNvGrpSpPr/>
              <p:nvPr/>
            </p:nvGrpSpPr>
            <p:grpSpPr>
              <a:xfrm>
                <a:off x="-68911" y="-91398"/>
                <a:ext cx="1622650" cy="674200"/>
                <a:chOff x="-68911" y="-91398"/>
                <a:chExt cx="1622650" cy="674200"/>
              </a:xfrm>
            </p:grpSpPr>
            <p:sp>
              <p:nvSpPr>
                <p:cNvPr id="5468" name="Google Shape;5468;p30"/>
                <p:cNvSpPr/>
                <p:nvPr/>
              </p:nvSpPr>
              <p:spPr>
                <a:xfrm>
                  <a:off x="421789" y="538702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9" name="Google Shape;5469;p30"/>
                <p:cNvSpPr/>
                <p:nvPr/>
              </p:nvSpPr>
              <p:spPr>
                <a:xfrm>
                  <a:off x="-68911" y="38677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0" name="Google Shape;5470;p30"/>
                <p:cNvSpPr/>
                <p:nvPr/>
              </p:nvSpPr>
              <p:spPr>
                <a:xfrm>
                  <a:off x="1509639" y="-91398"/>
                  <a:ext cx="44100" cy="44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71" name="Google Shape;5471;p30"/>
            <p:cNvGrpSpPr/>
            <p:nvPr/>
          </p:nvGrpSpPr>
          <p:grpSpPr>
            <a:xfrm>
              <a:off x="7797502" y="3690774"/>
              <a:ext cx="498898" cy="708105"/>
              <a:chOff x="7865075" y="285763"/>
              <a:chExt cx="716293" cy="1016662"/>
            </a:xfrm>
          </p:grpSpPr>
          <p:sp>
            <p:nvSpPr>
              <p:cNvPr id="5472" name="Google Shape;5472;p30"/>
              <p:cNvSpPr/>
              <p:nvPr/>
            </p:nvSpPr>
            <p:spPr>
              <a:xfrm>
                <a:off x="7886700" y="307425"/>
                <a:ext cx="685800" cy="969575"/>
              </a:xfrm>
              <a:custGeom>
                <a:avLst/>
                <a:gdLst/>
                <a:ahLst/>
                <a:cxnLst/>
                <a:rect l="l" t="t" r="r" b="b"/>
                <a:pathLst>
                  <a:path w="27432" h="38783" extrusionOk="0">
                    <a:moveTo>
                      <a:pt x="946" y="9932"/>
                    </a:moveTo>
                    <a:lnTo>
                      <a:pt x="27432" y="24594"/>
                    </a:lnTo>
                    <a:lnTo>
                      <a:pt x="26959" y="0"/>
                    </a:lnTo>
                    <a:lnTo>
                      <a:pt x="0" y="3878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73" name="Google Shape;5473;p30"/>
              <p:cNvSpPr/>
              <p:nvPr/>
            </p:nvSpPr>
            <p:spPr>
              <a:xfrm>
                <a:off x="7865075" y="12583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0"/>
              <p:cNvSpPr/>
              <p:nvPr/>
            </p:nvSpPr>
            <p:spPr>
              <a:xfrm>
                <a:off x="7877817" y="523927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0"/>
              <p:cNvSpPr/>
              <p:nvPr/>
            </p:nvSpPr>
            <p:spPr>
              <a:xfrm>
                <a:off x="8537268" y="285763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0"/>
              <p:cNvSpPr/>
              <p:nvPr/>
            </p:nvSpPr>
            <p:spPr>
              <a:xfrm>
                <a:off x="8537268" y="897663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7" name="Google Shape;5477;p30"/>
            <p:cNvGrpSpPr/>
            <p:nvPr/>
          </p:nvGrpSpPr>
          <p:grpSpPr>
            <a:xfrm>
              <a:off x="8381813" y="1120598"/>
              <a:ext cx="498909" cy="721242"/>
              <a:chOff x="8233275" y="1900925"/>
              <a:chExt cx="753525" cy="1089325"/>
            </a:xfrm>
          </p:grpSpPr>
          <p:sp>
            <p:nvSpPr>
              <p:cNvPr id="5478" name="Google Shape;5478;p30"/>
              <p:cNvSpPr/>
              <p:nvPr/>
            </p:nvSpPr>
            <p:spPr>
              <a:xfrm>
                <a:off x="8253250" y="1915500"/>
                <a:ext cx="721275" cy="1052350"/>
              </a:xfrm>
              <a:custGeom>
                <a:avLst/>
                <a:gdLst/>
                <a:ahLst/>
                <a:cxnLst/>
                <a:rect l="l" t="t" r="r" b="b"/>
                <a:pathLst>
                  <a:path w="28851" h="42094" extrusionOk="0">
                    <a:moveTo>
                      <a:pt x="17973" y="0"/>
                    </a:moveTo>
                    <a:lnTo>
                      <a:pt x="0" y="42094"/>
                    </a:lnTo>
                    <a:lnTo>
                      <a:pt x="28851" y="203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79" name="Google Shape;5479;p30"/>
              <p:cNvSpPr/>
              <p:nvPr/>
            </p:nvSpPr>
            <p:spPr>
              <a:xfrm>
                <a:off x="8679625" y="190092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0"/>
              <p:cNvSpPr/>
              <p:nvPr/>
            </p:nvSpPr>
            <p:spPr>
              <a:xfrm>
                <a:off x="8942700" y="2405175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0"/>
              <p:cNvSpPr/>
              <p:nvPr/>
            </p:nvSpPr>
            <p:spPr>
              <a:xfrm>
                <a:off x="8233275" y="2946150"/>
                <a:ext cx="44100" cy="44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2" name="Google Shape;5482;p30"/>
            <p:cNvGrpSpPr/>
            <p:nvPr/>
          </p:nvGrpSpPr>
          <p:grpSpPr>
            <a:xfrm>
              <a:off x="3244163" y="537775"/>
              <a:ext cx="5567187" cy="4278051"/>
              <a:chOff x="3244163" y="537775"/>
              <a:chExt cx="5567187" cy="4278051"/>
            </a:xfrm>
          </p:grpSpPr>
          <p:grpSp>
            <p:nvGrpSpPr>
              <p:cNvPr id="5483" name="Google Shape;5483;p30"/>
              <p:cNvGrpSpPr/>
              <p:nvPr/>
            </p:nvGrpSpPr>
            <p:grpSpPr>
              <a:xfrm>
                <a:off x="3244163" y="537775"/>
                <a:ext cx="5409026" cy="4278051"/>
                <a:chOff x="3244163" y="537775"/>
                <a:chExt cx="5409026" cy="4278051"/>
              </a:xfrm>
            </p:grpSpPr>
            <p:sp>
              <p:nvSpPr>
                <p:cNvPr id="5484" name="Google Shape;5484;p30"/>
                <p:cNvSpPr/>
                <p:nvPr/>
              </p:nvSpPr>
              <p:spPr>
                <a:xfrm>
                  <a:off x="3244162" y="4543525"/>
                  <a:ext cx="272051" cy="272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2086" extrusionOk="0">
                      <a:moveTo>
                        <a:pt x="1314" y="1"/>
                      </a:moveTo>
                      <a:lnTo>
                        <a:pt x="1314" y="1"/>
                      </a:lnTo>
                      <a:cubicBezTo>
                        <a:pt x="1137" y="666"/>
                        <a:pt x="1027" y="902"/>
                        <a:pt x="673" y="902"/>
                      </a:cubicBezTo>
                      <a:cubicBezTo>
                        <a:pt x="510" y="902"/>
                        <a:pt x="296" y="853"/>
                        <a:pt x="1" y="773"/>
                      </a:cubicBezTo>
                      <a:lnTo>
                        <a:pt x="1" y="773"/>
                      </a:lnTo>
                      <a:cubicBezTo>
                        <a:pt x="942" y="1028"/>
                        <a:pt x="999" y="1115"/>
                        <a:pt x="770" y="2086"/>
                      </a:cubicBezTo>
                      <a:cubicBezTo>
                        <a:pt x="927" y="1420"/>
                        <a:pt x="1030" y="1184"/>
                        <a:pt x="1392" y="1184"/>
                      </a:cubicBezTo>
                      <a:cubicBezTo>
                        <a:pt x="1558" y="1184"/>
                        <a:pt x="1779" y="1233"/>
                        <a:pt x="2084" y="1314"/>
                      </a:cubicBezTo>
                      <a:cubicBezTo>
                        <a:pt x="1113" y="1058"/>
                        <a:pt x="1056" y="97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5" name="Google Shape;5485;p30"/>
                <p:cNvSpPr/>
                <p:nvPr/>
              </p:nvSpPr>
              <p:spPr>
                <a:xfrm>
                  <a:off x="4609238" y="1477300"/>
                  <a:ext cx="272051" cy="272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2086" extrusionOk="0">
                      <a:moveTo>
                        <a:pt x="1314" y="1"/>
                      </a:moveTo>
                      <a:lnTo>
                        <a:pt x="1314" y="1"/>
                      </a:lnTo>
                      <a:cubicBezTo>
                        <a:pt x="1137" y="666"/>
                        <a:pt x="1027" y="902"/>
                        <a:pt x="673" y="902"/>
                      </a:cubicBezTo>
                      <a:cubicBezTo>
                        <a:pt x="510" y="902"/>
                        <a:pt x="296" y="853"/>
                        <a:pt x="1" y="773"/>
                      </a:cubicBezTo>
                      <a:lnTo>
                        <a:pt x="1" y="773"/>
                      </a:lnTo>
                      <a:cubicBezTo>
                        <a:pt x="942" y="1028"/>
                        <a:pt x="999" y="1115"/>
                        <a:pt x="770" y="2086"/>
                      </a:cubicBezTo>
                      <a:cubicBezTo>
                        <a:pt x="927" y="1420"/>
                        <a:pt x="1030" y="1184"/>
                        <a:pt x="1392" y="1184"/>
                      </a:cubicBezTo>
                      <a:cubicBezTo>
                        <a:pt x="1558" y="1184"/>
                        <a:pt x="1779" y="1233"/>
                        <a:pt x="2084" y="1314"/>
                      </a:cubicBezTo>
                      <a:cubicBezTo>
                        <a:pt x="1113" y="1058"/>
                        <a:pt x="1056" y="97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6" name="Google Shape;5486;p30"/>
                <p:cNvSpPr/>
                <p:nvPr/>
              </p:nvSpPr>
              <p:spPr>
                <a:xfrm>
                  <a:off x="8381138" y="537775"/>
                  <a:ext cx="272051" cy="272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2086" extrusionOk="0">
                      <a:moveTo>
                        <a:pt x="1314" y="1"/>
                      </a:moveTo>
                      <a:lnTo>
                        <a:pt x="1314" y="1"/>
                      </a:lnTo>
                      <a:cubicBezTo>
                        <a:pt x="1137" y="666"/>
                        <a:pt x="1027" y="902"/>
                        <a:pt x="673" y="902"/>
                      </a:cubicBezTo>
                      <a:cubicBezTo>
                        <a:pt x="510" y="902"/>
                        <a:pt x="296" y="853"/>
                        <a:pt x="1" y="773"/>
                      </a:cubicBezTo>
                      <a:lnTo>
                        <a:pt x="1" y="773"/>
                      </a:lnTo>
                      <a:cubicBezTo>
                        <a:pt x="942" y="1028"/>
                        <a:pt x="999" y="1115"/>
                        <a:pt x="770" y="2086"/>
                      </a:cubicBezTo>
                      <a:cubicBezTo>
                        <a:pt x="927" y="1420"/>
                        <a:pt x="1030" y="1184"/>
                        <a:pt x="1392" y="1184"/>
                      </a:cubicBezTo>
                      <a:cubicBezTo>
                        <a:pt x="1558" y="1184"/>
                        <a:pt x="1779" y="1233"/>
                        <a:pt x="2084" y="1314"/>
                      </a:cubicBezTo>
                      <a:cubicBezTo>
                        <a:pt x="1113" y="1058"/>
                        <a:pt x="1056" y="97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87" name="Google Shape;5487;p30"/>
              <p:cNvSpPr/>
              <p:nvPr/>
            </p:nvSpPr>
            <p:spPr>
              <a:xfrm>
                <a:off x="8312450" y="2479879"/>
                <a:ext cx="498899" cy="499394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6" extrusionOk="0">
                    <a:moveTo>
                      <a:pt x="1314" y="1"/>
                    </a:moveTo>
                    <a:lnTo>
                      <a:pt x="1314" y="1"/>
                    </a:lnTo>
                    <a:cubicBezTo>
                      <a:pt x="1137" y="666"/>
                      <a:pt x="1027" y="902"/>
                      <a:pt x="673" y="902"/>
                    </a:cubicBezTo>
                    <a:cubicBezTo>
                      <a:pt x="510" y="902"/>
                      <a:pt x="296" y="853"/>
                      <a:pt x="1" y="773"/>
                    </a:cubicBezTo>
                    <a:lnTo>
                      <a:pt x="1" y="773"/>
                    </a:lnTo>
                    <a:cubicBezTo>
                      <a:pt x="942" y="1028"/>
                      <a:pt x="999" y="1115"/>
                      <a:pt x="770" y="2086"/>
                    </a:cubicBezTo>
                    <a:cubicBezTo>
                      <a:pt x="927" y="1420"/>
                      <a:pt x="1030" y="1184"/>
                      <a:pt x="1392" y="1184"/>
                    </a:cubicBezTo>
                    <a:cubicBezTo>
                      <a:pt x="1558" y="1184"/>
                      <a:pt x="1779" y="1233"/>
                      <a:pt x="2084" y="1314"/>
                    </a:cubicBezTo>
                    <a:cubicBezTo>
                      <a:pt x="1113" y="1058"/>
                      <a:pt x="1056" y="971"/>
                      <a:pt x="1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8" name="Google Shape;5488;p30"/>
            <p:cNvGrpSpPr/>
            <p:nvPr/>
          </p:nvGrpSpPr>
          <p:grpSpPr>
            <a:xfrm>
              <a:off x="4387440" y="3783714"/>
              <a:ext cx="586325" cy="646900"/>
              <a:chOff x="6715777" y="3950739"/>
              <a:chExt cx="586325" cy="646900"/>
            </a:xfrm>
          </p:grpSpPr>
          <p:sp>
            <p:nvSpPr>
              <p:cNvPr id="5489" name="Google Shape;5489;p30"/>
              <p:cNvSpPr/>
              <p:nvPr/>
            </p:nvSpPr>
            <p:spPr>
              <a:xfrm>
                <a:off x="6727925" y="4221225"/>
                <a:ext cx="484800" cy="366550"/>
              </a:xfrm>
              <a:custGeom>
                <a:avLst/>
                <a:gdLst/>
                <a:ahLst/>
                <a:cxnLst/>
                <a:rect l="l" t="t" r="r" b="b"/>
                <a:pathLst>
                  <a:path w="19392" h="14662" extrusionOk="0">
                    <a:moveTo>
                      <a:pt x="19392" y="2128"/>
                    </a:moveTo>
                    <a:lnTo>
                      <a:pt x="0" y="14662"/>
                    </a:lnTo>
                    <a:lnTo>
                      <a:pt x="165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90" name="Google Shape;5490;p30"/>
              <p:cNvSpPr/>
              <p:nvPr/>
            </p:nvSpPr>
            <p:spPr>
              <a:xfrm>
                <a:off x="7112225" y="3967000"/>
                <a:ext cx="17735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12297" extrusionOk="0">
                    <a:moveTo>
                      <a:pt x="4729" y="12297"/>
                    </a:moveTo>
                    <a:lnTo>
                      <a:pt x="0" y="473"/>
                    </a:lnTo>
                    <a:lnTo>
                      <a:pt x="7094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91" name="Google Shape;5491;p30"/>
              <p:cNvSpPr/>
              <p:nvPr/>
            </p:nvSpPr>
            <p:spPr>
              <a:xfrm>
                <a:off x="7203502" y="42574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0"/>
              <p:cNvSpPr/>
              <p:nvPr/>
            </p:nvSpPr>
            <p:spPr>
              <a:xfrm>
                <a:off x="7271502" y="39507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0"/>
              <p:cNvSpPr/>
              <p:nvPr/>
            </p:nvSpPr>
            <p:spPr>
              <a:xfrm>
                <a:off x="7103027" y="39669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0"/>
              <p:cNvSpPr/>
              <p:nvPr/>
            </p:nvSpPr>
            <p:spPr>
              <a:xfrm>
                <a:off x="6755677" y="420788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0"/>
              <p:cNvSpPr/>
              <p:nvPr/>
            </p:nvSpPr>
            <p:spPr>
              <a:xfrm>
                <a:off x="6715777" y="4567039"/>
                <a:ext cx="30600" cy="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96" name="Google Shape;5496;p30"/>
          <p:cNvGrpSpPr/>
          <p:nvPr/>
        </p:nvGrpSpPr>
        <p:grpSpPr>
          <a:xfrm>
            <a:off x="5327401" y="-44172"/>
            <a:ext cx="3865500" cy="5029200"/>
            <a:chOff x="4561886" y="57768"/>
            <a:chExt cx="3865500" cy="5029200"/>
          </a:xfrm>
        </p:grpSpPr>
        <p:grpSp>
          <p:nvGrpSpPr>
            <p:cNvPr id="5497" name="Google Shape;5497;p30"/>
            <p:cNvGrpSpPr/>
            <p:nvPr/>
          </p:nvGrpSpPr>
          <p:grpSpPr>
            <a:xfrm>
              <a:off x="4561886" y="57768"/>
              <a:ext cx="3865500" cy="5029200"/>
              <a:chOff x="4561886" y="57768"/>
              <a:chExt cx="3865500" cy="5029200"/>
            </a:xfrm>
          </p:grpSpPr>
          <p:sp>
            <p:nvSpPr>
              <p:cNvPr id="5498" name="Google Shape;5498;p30"/>
              <p:cNvSpPr/>
              <p:nvPr/>
            </p:nvSpPr>
            <p:spPr>
              <a:xfrm rot="1799971">
                <a:off x="5661523" y="149778"/>
                <a:ext cx="1666225" cy="4845179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0"/>
              <p:cNvSpPr/>
              <p:nvPr/>
            </p:nvSpPr>
            <p:spPr>
              <a:xfrm rot="1799492">
                <a:off x="5733266" y="374227"/>
                <a:ext cx="1503985" cy="4373681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00" name="Google Shape;5500;p30"/>
            <p:cNvGrpSpPr/>
            <p:nvPr/>
          </p:nvGrpSpPr>
          <p:grpSpPr>
            <a:xfrm>
              <a:off x="4897575" y="836693"/>
              <a:ext cx="3166500" cy="3166500"/>
              <a:chOff x="4973775" y="711725"/>
              <a:chExt cx="3166500" cy="3166500"/>
            </a:xfrm>
          </p:grpSpPr>
          <p:sp>
            <p:nvSpPr>
              <p:cNvPr id="5501" name="Google Shape;5501;p30"/>
              <p:cNvSpPr/>
              <p:nvPr/>
            </p:nvSpPr>
            <p:spPr>
              <a:xfrm>
                <a:off x="4973775" y="711725"/>
                <a:ext cx="3166500" cy="3166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2" name="Google Shape;5502;p30"/>
              <p:cNvSpPr/>
              <p:nvPr/>
            </p:nvSpPr>
            <p:spPr>
              <a:xfrm>
                <a:off x="5068400" y="806225"/>
                <a:ext cx="2977500" cy="297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3" name="Google Shape;5503;p30"/>
              <p:cNvSpPr/>
              <p:nvPr/>
            </p:nvSpPr>
            <p:spPr>
              <a:xfrm>
                <a:off x="5144750" y="882576"/>
                <a:ext cx="2824800" cy="282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4" name="Google Shape;5504;p30"/>
              <p:cNvSpPr/>
              <p:nvPr/>
            </p:nvSpPr>
            <p:spPr>
              <a:xfrm>
                <a:off x="5232763" y="970575"/>
                <a:ext cx="2648700" cy="2648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05" name="Google Shape;5505;p30"/>
              <p:cNvGrpSpPr/>
              <p:nvPr/>
            </p:nvGrpSpPr>
            <p:grpSpPr>
              <a:xfrm>
                <a:off x="5316730" y="1054535"/>
                <a:ext cx="2480778" cy="2480778"/>
                <a:chOff x="4053950" y="1851775"/>
                <a:chExt cx="447600" cy="447600"/>
              </a:xfrm>
            </p:grpSpPr>
            <p:sp>
              <p:nvSpPr>
                <p:cNvPr id="5506" name="Google Shape;5506;p30"/>
                <p:cNvSpPr/>
                <p:nvPr/>
              </p:nvSpPr>
              <p:spPr>
                <a:xfrm>
                  <a:off x="4053950" y="1851775"/>
                  <a:ext cx="447600" cy="44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17904" extrusionOk="0">
                      <a:moveTo>
                        <a:pt x="8938" y="1"/>
                      </a:moveTo>
                      <a:cubicBezTo>
                        <a:pt x="3998" y="1"/>
                        <a:pt x="1" y="4027"/>
                        <a:pt x="1" y="8966"/>
                      </a:cubicBezTo>
                      <a:cubicBezTo>
                        <a:pt x="1" y="13906"/>
                        <a:pt x="3998" y="17903"/>
                        <a:pt x="8938" y="17903"/>
                      </a:cubicBezTo>
                      <a:cubicBezTo>
                        <a:pt x="13877" y="17903"/>
                        <a:pt x="17903" y="13906"/>
                        <a:pt x="17903" y="8966"/>
                      </a:cubicBezTo>
                      <a:cubicBezTo>
                        <a:pt x="17903" y="4027"/>
                        <a:pt x="13877" y="1"/>
                        <a:pt x="89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7" name="Google Shape;5507;p30"/>
                <p:cNvSpPr/>
                <p:nvPr/>
              </p:nvSpPr>
              <p:spPr>
                <a:xfrm>
                  <a:off x="4076100" y="1874625"/>
                  <a:ext cx="402600" cy="40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4" h="16076" extrusionOk="0">
                      <a:moveTo>
                        <a:pt x="8052" y="0"/>
                      </a:moveTo>
                      <a:cubicBezTo>
                        <a:pt x="3626" y="0"/>
                        <a:pt x="1" y="3598"/>
                        <a:pt x="1" y="8052"/>
                      </a:cubicBezTo>
                      <a:cubicBezTo>
                        <a:pt x="1" y="12478"/>
                        <a:pt x="3626" y="16076"/>
                        <a:pt x="8052" y="16076"/>
                      </a:cubicBezTo>
                      <a:cubicBezTo>
                        <a:pt x="12506" y="16076"/>
                        <a:pt x="16104" y="12478"/>
                        <a:pt x="16104" y="8052"/>
                      </a:cubicBezTo>
                      <a:cubicBezTo>
                        <a:pt x="16104" y="3598"/>
                        <a:pt x="12506" y="0"/>
                        <a:pt x="80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8" name="Google Shape;5508;p30"/>
                <p:cNvSpPr/>
                <p:nvPr/>
              </p:nvSpPr>
              <p:spPr>
                <a:xfrm>
                  <a:off x="4319475" y="1881075"/>
                  <a:ext cx="152775" cy="3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" h="12620" extrusionOk="0">
                      <a:moveTo>
                        <a:pt x="373" y="0"/>
                      </a:moveTo>
                      <a:cubicBezTo>
                        <a:pt x="145" y="427"/>
                        <a:pt x="1" y="914"/>
                        <a:pt x="1" y="1371"/>
                      </a:cubicBezTo>
                      <a:cubicBezTo>
                        <a:pt x="1" y="1828"/>
                        <a:pt x="115" y="2284"/>
                        <a:pt x="373" y="2627"/>
                      </a:cubicBezTo>
                      <a:cubicBezTo>
                        <a:pt x="659" y="3027"/>
                        <a:pt x="1086" y="3255"/>
                        <a:pt x="1485" y="3511"/>
                      </a:cubicBezTo>
                      <a:cubicBezTo>
                        <a:pt x="2228" y="3998"/>
                        <a:pt x="2771" y="4626"/>
                        <a:pt x="2742" y="5539"/>
                      </a:cubicBezTo>
                      <a:cubicBezTo>
                        <a:pt x="2742" y="6396"/>
                        <a:pt x="2429" y="7223"/>
                        <a:pt x="2342" y="8079"/>
                      </a:cubicBezTo>
                      <a:cubicBezTo>
                        <a:pt x="2257" y="8936"/>
                        <a:pt x="2285" y="9822"/>
                        <a:pt x="2570" y="10621"/>
                      </a:cubicBezTo>
                      <a:cubicBezTo>
                        <a:pt x="2970" y="11649"/>
                        <a:pt x="3799" y="12305"/>
                        <a:pt x="4740" y="12620"/>
                      </a:cubicBezTo>
                      <a:cubicBezTo>
                        <a:pt x="5055" y="12220"/>
                        <a:pt x="5311" y="11791"/>
                        <a:pt x="5540" y="11364"/>
                      </a:cubicBezTo>
                      <a:cubicBezTo>
                        <a:pt x="4969" y="10850"/>
                        <a:pt x="4541" y="10192"/>
                        <a:pt x="4370" y="9393"/>
                      </a:cubicBezTo>
                      <a:cubicBezTo>
                        <a:pt x="4085" y="7908"/>
                        <a:pt x="5055" y="6709"/>
                        <a:pt x="6111" y="5795"/>
                      </a:cubicBezTo>
                      <a:cubicBezTo>
                        <a:pt x="5398" y="2970"/>
                        <a:pt x="3198" y="743"/>
                        <a:pt x="3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9" name="Google Shape;5509;p30"/>
                <p:cNvSpPr/>
                <p:nvPr/>
              </p:nvSpPr>
              <p:spPr>
                <a:xfrm>
                  <a:off x="4143200" y="1875350"/>
                  <a:ext cx="180600" cy="2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4" h="9196" extrusionOk="0">
                      <a:moveTo>
                        <a:pt x="4825" y="1"/>
                      </a:moveTo>
                      <a:lnTo>
                        <a:pt x="4825" y="1"/>
                      </a:lnTo>
                      <a:cubicBezTo>
                        <a:pt x="2970" y="115"/>
                        <a:pt x="1284" y="857"/>
                        <a:pt x="1" y="2027"/>
                      </a:cubicBezTo>
                      <a:cubicBezTo>
                        <a:pt x="713" y="2571"/>
                        <a:pt x="1741" y="2742"/>
                        <a:pt x="2570" y="3112"/>
                      </a:cubicBezTo>
                      <a:cubicBezTo>
                        <a:pt x="3941" y="3740"/>
                        <a:pt x="4626" y="5110"/>
                        <a:pt x="4854" y="6538"/>
                      </a:cubicBezTo>
                      <a:cubicBezTo>
                        <a:pt x="4939" y="7196"/>
                        <a:pt x="4969" y="7881"/>
                        <a:pt x="5224" y="8479"/>
                      </a:cubicBezTo>
                      <a:cubicBezTo>
                        <a:pt x="5368" y="8822"/>
                        <a:pt x="5681" y="9194"/>
                        <a:pt x="6081" y="9194"/>
                      </a:cubicBezTo>
                      <a:cubicBezTo>
                        <a:pt x="6094" y="9195"/>
                        <a:pt x="6107" y="9196"/>
                        <a:pt x="6120" y="9196"/>
                      </a:cubicBezTo>
                      <a:cubicBezTo>
                        <a:pt x="6496" y="9196"/>
                        <a:pt x="6714" y="8812"/>
                        <a:pt x="6853" y="8509"/>
                      </a:cubicBezTo>
                      <a:cubicBezTo>
                        <a:pt x="7223" y="7538"/>
                        <a:pt x="6652" y="6538"/>
                        <a:pt x="6168" y="5739"/>
                      </a:cubicBezTo>
                      <a:cubicBezTo>
                        <a:pt x="5738" y="4996"/>
                        <a:pt x="5282" y="4254"/>
                        <a:pt x="4969" y="3454"/>
                      </a:cubicBezTo>
                      <a:cubicBezTo>
                        <a:pt x="4653" y="2598"/>
                        <a:pt x="4539" y="1684"/>
                        <a:pt x="4683" y="771"/>
                      </a:cubicBezTo>
                      <a:cubicBezTo>
                        <a:pt x="4711" y="515"/>
                        <a:pt x="4768" y="257"/>
                        <a:pt x="4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0" name="Google Shape;5510;p30"/>
                <p:cNvSpPr/>
                <p:nvPr/>
              </p:nvSpPr>
              <p:spPr>
                <a:xfrm>
                  <a:off x="4076100" y="1968825"/>
                  <a:ext cx="275550" cy="30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2" h="12251" extrusionOk="0">
                      <a:moveTo>
                        <a:pt x="1228" y="1"/>
                      </a:moveTo>
                      <a:cubicBezTo>
                        <a:pt x="458" y="1257"/>
                        <a:pt x="1" y="2714"/>
                        <a:pt x="1" y="4284"/>
                      </a:cubicBezTo>
                      <a:cubicBezTo>
                        <a:pt x="1" y="4599"/>
                        <a:pt x="28" y="4912"/>
                        <a:pt x="58" y="5227"/>
                      </a:cubicBezTo>
                      <a:cubicBezTo>
                        <a:pt x="572" y="4912"/>
                        <a:pt x="1086" y="4626"/>
                        <a:pt x="1657" y="4599"/>
                      </a:cubicBezTo>
                      <a:cubicBezTo>
                        <a:pt x="2513" y="4599"/>
                        <a:pt x="2913" y="5426"/>
                        <a:pt x="2998" y="6141"/>
                      </a:cubicBezTo>
                      <a:cubicBezTo>
                        <a:pt x="3142" y="7481"/>
                        <a:pt x="2856" y="8852"/>
                        <a:pt x="3199" y="10165"/>
                      </a:cubicBezTo>
                      <a:cubicBezTo>
                        <a:pt x="3256" y="10394"/>
                        <a:pt x="3340" y="10652"/>
                        <a:pt x="3455" y="10880"/>
                      </a:cubicBezTo>
                      <a:cubicBezTo>
                        <a:pt x="3854" y="11166"/>
                        <a:pt x="4284" y="11394"/>
                        <a:pt x="4740" y="11593"/>
                      </a:cubicBezTo>
                      <a:cubicBezTo>
                        <a:pt x="5197" y="11508"/>
                        <a:pt x="5654" y="11136"/>
                        <a:pt x="6054" y="10880"/>
                      </a:cubicBezTo>
                      <a:cubicBezTo>
                        <a:pt x="6415" y="10651"/>
                        <a:pt x="6803" y="10499"/>
                        <a:pt x="7207" y="10499"/>
                      </a:cubicBezTo>
                      <a:cubicBezTo>
                        <a:pt x="7409" y="10499"/>
                        <a:pt x="7615" y="10537"/>
                        <a:pt x="7824" y="10622"/>
                      </a:cubicBezTo>
                      <a:cubicBezTo>
                        <a:pt x="8338" y="10823"/>
                        <a:pt x="8708" y="11280"/>
                        <a:pt x="8966" y="11764"/>
                      </a:cubicBezTo>
                      <a:cubicBezTo>
                        <a:pt x="9050" y="11908"/>
                        <a:pt x="9137" y="12079"/>
                        <a:pt x="9194" y="12251"/>
                      </a:cubicBezTo>
                      <a:cubicBezTo>
                        <a:pt x="9823" y="12164"/>
                        <a:pt x="10421" y="11992"/>
                        <a:pt x="11022" y="11764"/>
                      </a:cubicBezTo>
                      <a:cubicBezTo>
                        <a:pt x="10878" y="11421"/>
                        <a:pt x="10793" y="11079"/>
                        <a:pt x="10679" y="10736"/>
                      </a:cubicBezTo>
                      <a:cubicBezTo>
                        <a:pt x="10364" y="9594"/>
                        <a:pt x="9823" y="8596"/>
                        <a:pt x="8738" y="8025"/>
                      </a:cubicBezTo>
                      <a:cubicBezTo>
                        <a:pt x="7908" y="7596"/>
                        <a:pt x="6853" y="7367"/>
                        <a:pt x="6396" y="6483"/>
                      </a:cubicBezTo>
                      <a:cubicBezTo>
                        <a:pt x="5940" y="5512"/>
                        <a:pt x="6367" y="4455"/>
                        <a:pt x="6282" y="3484"/>
                      </a:cubicBezTo>
                      <a:cubicBezTo>
                        <a:pt x="6195" y="2258"/>
                        <a:pt x="5083" y="1858"/>
                        <a:pt x="4026" y="1630"/>
                      </a:cubicBezTo>
                      <a:cubicBezTo>
                        <a:pt x="3112" y="1429"/>
                        <a:pt x="1856" y="1257"/>
                        <a:pt x="1371" y="287"/>
                      </a:cubicBezTo>
                      <a:cubicBezTo>
                        <a:pt x="1314" y="202"/>
                        <a:pt x="1257" y="115"/>
                        <a:pt x="122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13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0D666676-F072-A6C3-F552-65F66569BB7F}"/>
              </a:ext>
            </a:extLst>
          </p:cNvPr>
          <p:cNvSpPr txBox="1"/>
          <p:nvPr/>
        </p:nvSpPr>
        <p:spPr>
          <a:xfrm>
            <a:off x="214318" y="3474733"/>
            <a:ext cx="5316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Pero que sea </a:t>
            </a:r>
            <a:r>
              <a:rPr lang="es-DO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positiva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DO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8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4" name="Google Shape;5564;p33"/>
          <p:cNvGrpSpPr/>
          <p:nvPr/>
        </p:nvGrpSpPr>
        <p:grpSpPr>
          <a:xfrm rot="5400000">
            <a:off x="3853330" y="444856"/>
            <a:ext cx="1437640" cy="1437712"/>
            <a:chOff x="637025" y="1546150"/>
            <a:chExt cx="721200" cy="721200"/>
          </a:xfrm>
        </p:grpSpPr>
        <p:grpSp>
          <p:nvGrpSpPr>
            <p:cNvPr id="5565" name="Google Shape;5565;p33"/>
            <p:cNvGrpSpPr/>
            <p:nvPr/>
          </p:nvGrpSpPr>
          <p:grpSpPr>
            <a:xfrm>
              <a:off x="637025" y="1546150"/>
              <a:ext cx="721200" cy="721200"/>
              <a:chOff x="271975" y="1017725"/>
              <a:chExt cx="721200" cy="721200"/>
            </a:xfrm>
          </p:grpSpPr>
          <p:sp>
            <p:nvSpPr>
              <p:cNvPr id="5566" name="Google Shape;5566;p33"/>
              <p:cNvSpPr/>
              <p:nvPr/>
            </p:nvSpPr>
            <p:spPr>
              <a:xfrm>
                <a:off x="271975" y="1017725"/>
                <a:ext cx="721200" cy="7212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7" name="Google Shape;5567;p33"/>
              <p:cNvSpPr/>
              <p:nvPr/>
            </p:nvSpPr>
            <p:spPr>
              <a:xfrm>
                <a:off x="343675" y="1089425"/>
                <a:ext cx="577800" cy="57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68" name="Google Shape;5568;p33"/>
            <p:cNvSpPr/>
            <p:nvPr/>
          </p:nvSpPr>
          <p:spPr>
            <a:xfrm>
              <a:off x="1194200" y="1584375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3"/>
            <p:cNvSpPr/>
            <p:nvPr/>
          </p:nvSpPr>
          <p:spPr>
            <a:xfrm>
              <a:off x="713225" y="2151950"/>
              <a:ext cx="71100" cy="7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0" name="Google Shape;5570;p33"/>
          <p:cNvSpPr txBox="1">
            <a:spLocks noGrp="1"/>
          </p:cNvSpPr>
          <p:nvPr>
            <p:ph type="subTitle" idx="1"/>
          </p:nvPr>
        </p:nvSpPr>
        <p:spPr>
          <a:xfrm>
            <a:off x="1071849" y="2297962"/>
            <a:ext cx="7022869" cy="12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Es la influencia ejercida por un grupo social para lograr que una persona cambie sus actitudes, sus pensamientos o, incluso, sus valores.</a:t>
            </a:r>
            <a:endParaRPr lang="en-US" sz="2800" dirty="0"/>
          </a:p>
        </p:txBody>
      </p:sp>
      <p:grpSp>
        <p:nvGrpSpPr>
          <p:cNvPr id="5572" name="Google Shape;5572;p33"/>
          <p:cNvGrpSpPr/>
          <p:nvPr/>
        </p:nvGrpSpPr>
        <p:grpSpPr>
          <a:xfrm>
            <a:off x="4066691" y="670909"/>
            <a:ext cx="982574" cy="998716"/>
            <a:chOff x="6839300" y="1762938"/>
            <a:chExt cx="1591729" cy="1617616"/>
          </a:xfrm>
        </p:grpSpPr>
        <p:sp>
          <p:nvSpPr>
            <p:cNvPr id="5573" name="Google Shape;5573;p33"/>
            <p:cNvSpPr/>
            <p:nvPr/>
          </p:nvSpPr>
          <p:spPr>
            <a:xfrm>
              <a:off x="6839300" y="1762938"/>
              <a:ext cx="1591729" cy="1617616"/>
            </a:xfrm>
            <a:custGeom>
              <a:avLst/>
              <a:gdLst/>
              <a:ahLst/>
              <a:cxnLst/>
              <a:rect l="l" t="t" r="r" b="b"/>
              <a:pathLst>
                <a:path w="16909" h="17184" extrusionOk="0">
                  <a:moveTo>
                    <a:pt x="8592" y="0"/>
                  </a:moveTo>
                  <a:cubicBezTo>
                    <a:pt x="3735" y="0"/>
                    <a:pt x="0" y="4010"/>
                    <a:pt x="0" y="8592"/>
                  </a:cubicBezTo>
                  <a:cubicBezTo>
                    <a:pt x="0" y="13174"/>
                    <a:pt x="3735" y="17184"/>
                    <a:pt x="8592" y="17184"/>
                  </a:cubicBezTo>
                  <a:cubicBezTo>
                    <a:pt x="13174" y="17184"/>
                    <a:pt x="16909" y="13174"/>
                    <a:pt x="16909" y="8592"/>
                  </a:cubicBezTo>
                  <a:cubicBezTo>
                    <a:pt x="16909" y="4010"/>
                    <a:pt x="13174" y="0"/>
                    <a:pt x="8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3"/>
            <p:cNvSpPr/>
            <p:nvPr/>
          </p:nvSpPr>
          <p:spPr>
            <a:xfrm>
              <a:off x="7083015" y="1978599"/>
              <a:ext cx="349429" cy="349523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1994" y="1"/>
                  </a:moveTo>
                  <a:lnTo>
                    <a:pt x="1719" y="1719"/>
                  </a:lnTo>
                  <a:lnTo>
                    <a:pt x="0" y="1994"/>
                  </a:lnTo>
                  <a:lnTo>
                    <a:pt x="1719" y="1994"/>
                  </a:lnTo>
                  <a:lnTo>
                    <a:pt x="1994" y="3712"/>
                  </a:lnTo>
                  <a:lnTo>
                    <a:pt x="1994" y="1994"/>
                  </a:lnTo>
                  <a:lnTo>
                    <a:pt x="3712" y="1994"/>
                  </a:lnTo>
                  <a:lnTo>
                    <a:pt x="1994" y="1719"/>
                  </a:lnTo>
                  <a:lnTo>
                    <a:pt x="19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3"/>
            <p:cNvSpPr/>
            <p:nvPr/>
          </p:nvSpPr>
          <p:spPr>
            <a:xfrm>
              <a:off x="7999605" y="2759347"/>
              <a:ext cx="241645" cy="243810"/>
            </a:xfrm>
            <a:custGeom>
              <a:avLst/>
              <a:gdLst/>
              <a:ahLst/>
              <a:cxnLst/>
              <a:rect l="l" t="t" r="r" b="b"/>
              <a:pathLst>
                <a:path w="2567" h="2590" extrusionOk="0">
                  <a:moveTo>
                    <a:pt x="1421" y="0"/>
                  </a:moveTo>
                  <a:lnTo>
                    <a:pt x="1146" y="1146"/>
                  </a:lnTo>
                  <a:lnTo>
                    <a:pt x="1" y="1146"/>
                  </a:lnTo>
                  <a:lnTo>
                    <a:pt x="1146" y="1444"/>
                  </a:lnTo>
                  <a:lnTo>
                    <a:pt x="1421" y="2589"/>
                  </a:lnTo>
                  <a:lnTo>
                    <a:pt x="1421" y="1444"/>
                  </a:lnTo>
                  <a:lnTo>
                    <a:pt x="2567" y="1146"/>
                  </a:lnTo>
                  <a:lnTo>
                    <a:pt x="1421" y="1146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3"/>
            <p:cNvSpPr/>
            <p:nvPr/>
          </p:nvSpPr>
          <p:spPr>
            <a:xfrm>
              <a:off x="7244738" y="2949121"/>
              <a:ext cx="187705" cy="187705"/>
            </a:xfrm>
            <a:custGeom>
              <a:avLst/>
              <a:gdLst/>
              <a:ahLst/>
              <a:cxnLst/>
              <a:rect l="l" t="t" r="r" b="b"/>
              <a:pathLst>
                <a:path w="1994" h="1994" extrusionOk="0">
                  <a:moveTo>
                    <a:pt x="848" y="1"/>
                  </a:moveTo>
                  <a:lnTo>
                    <a:pt x="848" y="848"/>
                  </a:lnTo>
                  <a:lnTo>
                    <a:pt x="1" y="848"/>
                  </a:lnTo>
                  <a:lnTo>
                    <a:pt x="848" y="1146"/>
                  </a:lnTo>
                  <a:lnTo>
                    <a:pt x="848" y="1994"/>
                  </a:lnTo>
                  <a:lnTo>
                    <a:pt x="1146" y="1146"/>
                  </a:lnTo>
                  <a:lnTo>
                    <a:pt x="1994" y="848"/>
                  </a:lnTo>
                  <a:lnTo>
                    <a:pt x="1146" y="848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3"/>
            <p:cNvSpPr/>
            <p:nvPr/>
          </p:nvSpPr>
          <p:spPr>
            <a:xfrm>
              <a:off x="7378504" y="2274086"/>
              <a:ext cx="28052" cy="28146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0" y="0"/>
                  </a:moveTo>
                  <a:lnTo>
                    <a:pt x="298" y="29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3"/>
            <p:cNvSpPr/>
            <p:nvPr/>
          </p:nvSpPr>
          <p:spPr>
            <a:xfrm>
              <a:off x="8053545" y="2140321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75" y="1"/>
                  </a:moveTo>
                  <a:lnTo>
                    <a:pt x="0" y="276"/>
                  </a:lnTo>
                  <a:lnTo>
                    <a:pt x="275" y="574"/>
                  </a:lnTo>
                  <a:lnTo>
                    <a:pt x="573" y="276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3"/>
            <p:cNvSpPr/>
            <p:nvPr/>
          </p:nvSpPr>
          <p:spPr>
            <a:xfrm>
              <a:off x="7701951" y="2302138"/>
              <a:ext cx="54033" cy="53939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299" y="0"/>
                  </a:moveTo>
                  <a:lnTo>
                    <a:pt x="1" y="275"/>
                  </a:lnTo>
                  <a:lnTo>
                    <a:pt x="299" y="573"/>
                  </a:lnTo>
                  <a:lnTo>
                    <a:pt x="574" y="27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3"/>
            <p:cNvSpPr/>
            <p:nvPr/>
          </p:nvSpPr>
          <p:spPr>
            <a:xfrm>
              <a:off x="8187216" y="2435808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99" y="1"/>
                  </a:moveTo>
                  <a:lnTo>
                    <a:pt x="1" y="299"/>
                  </a:lnTo>
                  <a:lnTo>
                    <a:pt x="299" y="573"/>
                  </a:lnTo>
                  <a:lnTo>
                    <a:pt x="574" y="29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33"/>
            <p:cNvSpPr/>
            <p:nvPr/>
          </p:nvSpPr>
          <p:spPr>
            <a:xfrm>
              <a:off x="7917614" y="1950547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99" y="1"/>
                  </a:moveTo>
                  <a:lnTo>
                    <a:pt x="1" y="299"/>
                  </a:lnTo>
                  <a:lnTo>
                    <a:pt x="299" y="573"/>
                  </a:lnTo>
                  <a:lnTo>
                    <a:pt x="574" y="29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33"/>
            <p:cNvSpPr/>
            <p:nvPr/>
          </p:nvSpPr>
          <p:spPr>
            <a:xfrm>
              <a:off x="7054963" y="2949121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98" y="1"/>
                  </a:moveTo>
                  <a:lnTo>
                    <a:pt x="0" y="275"/>
                  </a:lnTo>
                  <a:lnTo>
                    <a:pt x="298" y="573"/>
                  </a:lnTo>
                  <a:lnTo>
                    <a:pt x="573" y="275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33"/>
            <p:cNvSpPr/>
            <p:nvPr/>
          </p:nvSpPr>
          <p:spPr>
            <a:xfrm>
              <a:off x="7622219" y="1842763"/>
              <a:ext cx="53939" cy="53939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275" y="0"/>
                  </a:moveTo>
                  <a:lnTo>
                    <a:pt x="0" y="298"/>
                  </a:lnTo>
                  <a:lnTo>
                    <a:pt x="275" y="573"/>
                  </a:lnTo>
                  <a:lnTo>
                    <a:pt x="573" y="298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33"/>
            <p:cNvSpPr/>
            <p:nvPr/>
          </p:nvSpPr>
          <p:spPr>
            <a:xfrm>
              <a:off x="7945666" y="3190669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76" y="1"/>
                  </a:moveTo>
                  <a:lnTo>
                    <a:pt x="1" y="298"/>
                  </a:lnTo>
                  <a:lnTo>
                    <a:pt x="276" y="573"/>
                  </a:lnTo>
                  <a:lnTo>
                    <a:pt x="574" y="29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33"/>
            <p:cNvSpPr/>
            <p:nvPr/>
          </p:nvSpPr>
          <p:spPr>
            <a:xfrm>
              <a:off x="7594167" y="3190669"/>
              <a:ext cx="28146" cy="54033"/>
            </a:xfrm>
            <a:custGeom>
              <a:avLst/>
              <a:gdLst/>
              <a:ahLst/>
              <a:cxnLst/>
              <a:rect l="l" t="t" r="r" b="b"/>
              <a:pathLst>
                <a:path w="299" h="574" extrusionOk="0">
                  <a:moveTo>
                    <a:pt x="298" y="1"/>
                  </a:moveTo>
                  <a:lnTo>
                    <a:pt x="0" y="298"/>
                  </a:lnTo>
                  <a:lnTo>
                    <a:pt x="298" y="573"/>
                  </a:lnTo>
                  <a:lnTo>
                    <a:pt x="298" y="298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33"/>
            <p:cNvSpPr/>
            <p:nvPr/>
          </p:nvSpPr>
          <p:spPr>
            <a:xfrm>
              <a:off x="7001024" y="2194260"/>
              <a:ext cx="54033" cy="54033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98" y="1"/>
                  </a:moveTo>
                  <a:lnTo>
                    <a:pt x="1" y="276"/>
                  </a:lnTo>
                  <a:lnTo>
                    <a:pt x="298" y="573"/>
                  </a:lnTo>
                  <a:lnTo>
                    <a:pt x="573" y="276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3"/>
            <p:cNvSpPr/>
            <p:nvPr/>
          </p:nvSpPr>
          <p:spPr>
            <a:xfrm>
              <a:off x="7054963" y="2517799"/>
              <a:ext cx="215757" cy="215757"/>
            </a:xfrm>
            <a:custGeom>
              <a:avLst/>
              <a:gdLst/>
              <a:ahLst/>
              <a:cxnLst/>
              <a:rect l="l" t="t" r="r" b="b"/>
              <a:pathLst>
                <a:path w="2292" h="2292" extrusionOk="0">
                  <a:moveTo>
                    <a:pt x="1146" y="0"/>
                  </a:moveTo>
                  <a:cubicBezTo>
                    <a:pt x="573" y="0"/>
                    <a:pt x="0" y="573"/>
                    <a:pt x="0" y="1146"/>
                  </a:cubicBezTo>
                  <a:cubicBezTo>
                    <a:pt x="0" y="1719"/>
                    <a:pt x="573" y="2291"/>
                    <a:pt x="1146" y="2291"/>
                  </a:cubicBezTo>
                  <a:cubicBezTo>
                    <a:pt x="1719" y="2291"/>
                    <a:pt x="2292" y="1719"/>
                    <a:pt x="2292" y="1146"/>
                  </a:cubicBezTo>
                  <a:cubicBezTo>
                    <a:pt x="2292" y="573"/>
                    <a:pt x="1719" y="0"/>
                    <a:pt x="1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3"/>
            <p:cNvSpPr/>
            <p:nvPr/>
          </p:nvSpPr>
          <p:spPr>
            <a:xfrm>
              <a:off x="7054963" y="2517799"/>
              <a:ext cx="161818" cy="215757"/>
            </a:xfrm>
            <a:custGeom>
              <a:avLst/>
              <a:gdLst/>
              <a:ahLst/>
              <a:cxnLst/>
              <a:rect l="l" t="t" r="r" b="b"/>
              <a:pathLst>
                <a:path w="1719" h="2292" extrusionOk="0">
                  <a:moveTo>
                    <a:pt x="1719" y="0"/>
                  </a:moveTo>
                  <a:cubicBezTo>
                    <a:pt x="1146" y="0"/>
                    <a:pt x="871" y="0"/>
                    <a:pt x="298" y="275"/>
                  </a:cubicBezTo>
                  <a:cubicBezTo>
                    <a:pt x="0" y="848"/>
                    <a:pt x="0" y="1421"/>
                    <a:pt x="298" y="1994"/>
                  </a:cubicBezTo>
                  <a:cubicBezTo>
                    <a:pt x="871" y="2291"/>
                    <a:pt x="1146" y="2291"/>
                    <a:pt x="1719" y="2291"/>
                  </a:cubicBezTo>
                  <a:cubicBezTo>
                    <a:pt x="1444" y="1994"/>
                    <a:pt x="1444" y="1994"/>
                    <a:pt x="1146" y="1994"/>
                  </a:cubicBezTo>
                  <a:cubicBezTo>
                    <a:pt x="871" y="1421"/>
                    <a:pt x="871" y="848"/>
                    <a:pt x="1146" y="275"/>
                  </a:cubicBezTo>
                  <a:cubicBezTo>
                    <a:pt x="1444" y="275"/>
                    <a:pt x="1444" y="275"/>
                    <a:pt x="1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3"/>
            <p:cNvSpPr/>
            <p:nvPr/>
          </p:nvSpPr>
          <p:spPr>
            <a:xfrm>
              <a:off x="7298678" y="2302138"/>
              <a:ext cx="619032" cy="647084"/>
            </a:xfrm>
            <a:custGeom>
              <a:avLst/>
              <a:gdLst/>
              <a:ahLst/>
              <a:cxnLst/>
              <a:rect l="l" t="t" r="r" b="b"/>
              <a:pathLst>
                <a:path w="6576" h="6874" extrusionOk="0">
                  <a:moveTo>
                    <a:pt x="3437" y="0"/>
                  </a:moveTo>
                  <a:lnTo>
                    <a:pt x="3139" y="275"/>
                  </a:lnTo>
                  <a:cubicBezTo>
                    <a:pt x="3139" y="573"/>
                    <a:pt x="2566" y="573"/>
                    <a:pt x="2566" y="573"/>
                  </a:cubicBezTo>
                  <a:lnTo>
                    <a:pt x="1994" y="275"/>
                  </a:lnTo>
                  <a:lnTo>
                    <a:pt x="1994" y="573"/>
                  </a:lnTo>
                  <a:cubicBezTo>
                    <a:pt x="1994" y="848"/>
                    <a:pt x="1719" y="1146"/>
                    <a:pt x="1421" y="1146"/>
                  </a:cubicBezTo>
                  <a:lnTo>
                    <a:pt x="848" y="1146"/>
                  </a:lnTo>
                  <a:lnTo>
                    <a:pt x="848" y="1421"/>
                  </a:lnTo>
                  <a:cubicBezTo>
                    <a:pt x="1146" y="1719"/>
                    <a:pt x="848" y="2291"/>
                    <a:pt x="573" y="2291"/>
                  </a:cubicBezTo>
                  <a:lnTo>
                    <a:pt x="275" y="2566"/>
                  </a:lnTo>
                  <a:lnTo>
                    <a:pt x="275" y="2864"/>
                  </a:lnTo>
                  <a:cubicBezTo>
                    <a:pt x="573" y="3139"/>
                    <a:pt x="573" y="3437"/>
                    <a:pt x="275" y="3712"/>
                  </a:cubicBezTo>
                  <a:lnTo>
                    <a:pt x="0" y="4010"/>
                  </a:lnTo>
                  <a:lnTo>
                    <a:pt x="275" y="4010"/>
                  </a:lnTo>
                  <a:cubicBezTo>
                    <a:pt x="573" y="4285"/>
                    <a:pt x="848" y="4582"/>
                    <a:pt x="573" y="4857"/>
                  </a:cubicBezTo>
                  <a:lnTo>
                    <a:pt x="573" y="5155"/>
                  </a:lnTo>
                  <a:lnTo>
                    <a:pt x="848" y="5430"/>
                  </a:lnTo>
                  <a:cubicBezTo>
                    <a:pt x="1146" y="5430"/>
                    <a:pt x="1421" y="5728"/>
                    <a:pt x="1421" y="6003"/>
                  </a:cubicBezTo>
                  <a:lnTo>
                    <a:pt x="1421" y="6301"/>
                  </a:lnTo>
                  <a:lnTo>
                    <a:pt x="1719" y="6301"/>
                  </a:lnTo>
                  <a:cubicBezTo>
                    <a:pt x="1994" y="6301"/>
                    <a:pt x="2566" y="6301"/>
                    <a:pt x="2566" y="6576"/>
                  </a:cubicBezTo>
                  <a:lnTo>
                    <a:pt x="2864" y="6874"/>
                  </a:lnTo>
                  <a:lnTo>
                    <a:pt x="3139" y="6576"/>
                  </a:lnTo>
                  <a:lnTo>
                    <a:pt x="4010" y="6576"/>
                  </a:lnTo>
                  <a:lnTo>
                    <a:pt x="4285" y="6874"/>
                  </a:lnTo>
                  <a:lnTo>
                    <a:pt x="4285" y="6576"/>
                  </a:lnTo>
                  <a:cubicBezTo>
                    <a:pt x="4583" y="6301"/>
                    <a:pt x="4858" y="6301"/>
                    <a:pt x="5155" y="6301"/>
                  </a:cubicBezTo>
                  <a:lnTo>
                    <a:pt x="5430" y="6301"/>
                  </a:lnTo>
                  <a:lnTo>
                    <a:pt x="5430" y="6003"/>
                  </a:lnTo>
                  <a:cubicBezTo>
                    <a:pt x="5430" y="5728"/>
                    <a:pt x="5728" y="5430"/>
                    <a:pt x="6003" y="5430"/>
                  </a:cubicBezTo>
                  <a:lnTo>
                    <a:pt x="6576" y="5155"/>
                  </a:lnTo>
                  <a:lnTo>
                    <a:pt x="6301" y="4857"/>
                  </a:lnTo>
                  <a:cubicBezTo>
                    <a:pt x="6301" y="4582"/>
                    <a:pt x="6301" y="4285"/>
                    <a:pt x="6576" y="4285"/>
                  </a:cubicBezTo>
                  <a:lnTo>
                    <a:pt x="6576" y="2566"/>
                  </a:lnTo>
                  <a:lnTo>
                    <a:pt x="6301" y="2291"/>
                  </a:lnTo>
                  <a:cubicBezTo>
                    <a:pt x="6003" y="2291"/>
                    <a:pt x="6003" y="1719"/>
                    <a:pt x="6003" y="1421"/>
                  </a:cubicBezTo>
                  <a:lnTo>
                    <a:pt x="6003" y="1146"/>
                  </a:lnTo>
                  <a:lnTo>
                    <a:pt x="5728" y="1146"/>
                  </a:lnTo>
                  <a:cubicBezTo>
                    <a:pt x="5430" y="1146"/>
                    <a:pt x="5155" y="848"/>
                    <a:pt x="4858" y="573"/>
                  </a:cubicBezTo>
                  <a:lnTo>
                    <a:pt x="4858" y="275"/>
                  </a:lnTo>
                  <a:lnTo>
                    <a:pt x="4583" y="573"/>
                  </a:lnTo>
                  <a:cubicBezTo>
                    <a:pt x="4285" y="573"/>
                    <a:pt x="4010" y="573"/>
                    <a:pt x="3712" y="275"/>
                  </a:cubicBezTo>
                  <a:lnTo>
                    <a:pt x="3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3"/>
            <p:cNvSpPr/>
            <p:nvPr/>
          </p:nvSpPr>
          <p:spPr>
            <a:xfrm>
              <a:off x="7891727" y="2489747"/>
              <a:ext cx="241739" cy="243810"/>
            </a:xfrm>
            <a:custGeom>
              <a:avLst/>
              <a:gdLst/>
              <a:ahLst/>
              <a:cxnLst/>
              <a:rect l="l" t="t" r="r" b="b"/>
              <a:pathLst>
                <a:path w="2568" h="2590" extrusionOk="0">
                  <a:moveTo>
                    <a:pt x="1147" y="0"/>
                  </a:moveTo>
                  <a:cubicBezTo>
                    <a:pt x="574" y="0"/>
                    <a:pt x="1" y="573"/>
                    <a:pt x="1" y="1444"/>
                  </a:cubicBezTo>
                  <a:cubicBezTo>
                    <a:pt x="1" y="2017"/>
                    <a:pt x="574" y="2589"/>
                    <a:pt x="1147" y="2589"/>
                  </a:cubicBezTo>
                  <a:cubicBezTo>
                    <a:pt x="1994" y="2589"/>
                    <a:pt x="2567" y="2017"/>
                    <a:pt x="2567" y="1444"/>
                  </a:cubicBezTo>
                  <a:cubicBezTo>
                    <a:pt x="2567" y="573"/>
                    <a:pt x="1994" y="0"/>
                    <a:pt x="1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33"/>
            <p:cNvSpPr/>
            <p:nvPr/>
          </p:nvSpPr>
          <p:spPr>
            <a:xfrm>
              <a:off x="7971553" y="2489747"/>
              <a:ext cx="161912" cy="243810"/>
            </a:xfrm>
            <a:custGeom>
              <a:avLst/>
              <a:gdLst/>
              <a:ahLst/>
              <a:cxnLst/>
              <a:rect l="l" t="t" r="r" b="b"/>
              <a:pathLst>
                <a:path w="1720" h="2590" extrusionOk="0">
                  <a:moveTo>
                    <a:pt x="299" y="0"/>
                  </a:moveTo>
                  <a:lnTo>
                    <a:pt x="1" y="298"/>
                  </a:lnTo>
                  <a:cubicBezTo>
                    <a:pt x="573" y="298"/>
                    <a:pt x="1146" y="871"/>
                    <a:pt x="1146" y="1444"/>
                  </a:cubicBezTo>
                  <a:cubicBezTo>
                    <a:pt x="1146" y="2017"/>
                    <a:pt x="573" y="2589"/>
                    <a:pt x="1" y="2589"/>
                  </a:cubicBezTo>
                  <a:lnTo>
                    <a:pt x="299" y="2589"/>
                  </a:lnTo>
                  <a:cubicBezTo>
                    <a:pt x="1146" y="2589"/>
                    <a:pt x="1719" y="2017"/>
                    <a:pt x="1719" y="1444"/>
                  </a:cubicBezTo>
                  <a:cubicBezTo>
                    <a:pt x="1719" y="573"/>
                    <a:pt x="1146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3"/>
            <p:cNvSpPr/>
            <p:nvPr/>
          </p:nvSpPr>
          <p:spPr>
            <a:xfrm>
              <a:off x="8133371" y="2571738"/>
              <a:ext cx="107879" cy="107879"/>
            </a:xfrm>
            <a:custGeom>
              <a:avLst/>
              <a:gdLst/>
              <a:ahLst/>
              <a:cxnLst/>
              <a:rect l="l" t="t" r="r" b="b"/>
              <a:pathLst>
                <a:path w="1146" h="1146" extrusionOk="0">
                  <a:moveTo>
                    <a:pt x="573" y="0"/>
                  </a:moveTo>
                  <a:cubicBezTo>
                    <a:pt x="298" y="0"/>
                    <a:pt x="0" y="275"/>
                    <a:pt x="0" y="573"/>
                  </a:cubicBezTo>
                  <a:cubicBezTo>
                    <a:pt x="0" y="848"/>
                    <a:pt x="298" y="1146"/>
                    <a:pt x="573" y="1146"/>
                  </a:cubicBezTo>
                  <a:cubicBezTo>
                    <a:pt x="871" y="1146"/>
                    <a:pt x="1146" y="848"/>
                    <a:pt x="1146" y="573"/>
                  </a:cubicBezTo>
                  <a:cubicBezTo>
                    <a:pt x="1146" y="275"/>
                    <a:pt x="871" y="0"/>
                    <a:pt x="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3"/>
            <p:cNvSpPr/>
            <p:nvPr/>
          </p:nvSpPr>
          <p:spPr>
            <a:xfrm>
              <a:off x="8187216" y="2571738"/>
              <a:ext cx="54033" cy="107879"/>
            </a:xfrm>
            <a:custGeom>
              <a:avLst/>
              <a:gdLst/>
              <a:ahLst/>
              <a:cxnLst/>
              <a:rect l="l" t="t" r="r" b="b"/>
              <a:pathLst>
                <a:path w="574" h="1146" extrusionOk="0">
                  <a:moveTo>
                    <a:pt x="1" y="0"/>
                  </a:moveTo>
                  <a:cubicBezTo>
                    <a:pt x="1" y="0"/>
                    <a:pt x="299" y="275"/>
                    <a:pt x="299" y="573"/>
                  </a:cubicBezTo>
                  <a:cubicBezTo>
                    <a:pt x="299" y="848"/>
                    <a:pt x="1" y="1146"/>
                    <a:pt x="1" y="1146"/>
                  </a:cubicBezTo>
                  <a:cubicBezTo>
                    <a:pt x="299" y="1146"/>
                    <a:pt x="574" y="848"/>
                    <a:pt x="574" y="573"/>
                  </a:cubicBezTo>
                  <a:cubicBezTo>
                    <a:pt x="574" y="275"/>
                    <a:pt x="29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3"/>
            <p:cNvSpPr/>
            <p:nvPr/>
          </p:nvSpPr>
          <p:spPr>
            <a:xfrm>
              <a:off x="6893239" y="2571738"/>
              <a:ext cx="107879" cy="107879"/>
            </a:xfrm>
            <a:custGeom>
              <a:avLst/>
              <a:gdLst/>
              <a:ahLst/>
              <a:cxnLst/>
              <a:rect l="l" t="t" r="r" b="b"/>
              <a:pathLst>
                <a:path w="1146" h="1146" extrusionOk="0">
                  <a:moveTo>
                    <a:pt x="573" y="0"/>
                  </a:moveTo>
                  <a:cubicBezTo>
                    <a:pt x="298" y="0"/>
                    <a:pt x="0" y="275"/>
                    <a:pt x="0" y="573"/>
                  </a:cubicBezTo>
                  <a:cubicBezTo>
                    <a:pt x="0" y="848"/>
                    <a:pt x="298" y="1146"/>
                    <a:pt x="573" y="1146"/>
                  </a:cubicBezTo>
                  <a:cubicBezTo>
                    <a:pt x="871" y="1146"/>
                    <a:pt x="1146" y="848"/>
                    <a:pt x="1146" y="573"/>
                  </a:cubicBezTo>
                  <a:cubicBezTo>
                    <a:pt x="1146" y="275"/>
                    <a:pt x="871" y="0"/>
                    <a:pt x="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33"/>
            <p:cNvSpPr/>
            <p:nvPr/>
          </p:nvSpPr>
          <p:spPr>
            <a:xfrm>
              <a:off x="6893239" y="2571738"/>
              <a:ext cx="81992" cy="107879"/>
            </a:xfrm>
            <a:custGeom>
              <a:avLst/>
              <a:gdLst/>
              <a:ahLst/>
              <a:cxnLst/>
              <a:rect l="l" t="t" r="r" b="b"/>
              <a:pathLst>
                <a:path w="871" h="1146" extrusionOk="0">
                  <a:moveTo>
                    <a:pt x="573" y="0"/>
                  </a:moveTo>
                  <a:cubicBezTo>
                    <a:pt x="298" y="0"/>
                    <a:pt x="0" y="275"/>
                    <a:pt x="0" y="573"/>
                  </a:cubicBezTo>
                  <a:cubicBezTo>
                    <a:pt x="0" y="848"/>
                    <a:pt x="298" y="1146"/>
                    <a:pt x="573" y="1146"/>
                  </a:cubicBezTo>
                  <a:lnTo>
                    <a:pt x="871" y="1146"/>
                  </a:lnTo>
                  <a:cubicBezTo>
                    <a:pt x="573" y="1146"/>
                    <a:pt x="298" y="848"/>
                    <a:pt x="298" y="573"/>
                  </a:cubicBezTo>
                  <a:cubicBezTo>
                    <a:pt x="298" y="275"/>
                    <a:pt x="573" y="0"/>
                    <a:pt x="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33"/>
            <p:cNvSpPr/>
            <p:nvPr/>
          </p:nvSpPr>
          <p:spPr>
            <a:xfrm>
              <a:off x="8269207" y="2597624"/>
              <a:ext cx="79921" cy="53939"/>
            </a:xfrm>
            <a:custGeom>
              <a:avLst/>
              <a:gdLst/>
              <a:ahLst/>
              <a:cxnLst/>
              <a:rect l="l" t="t" r="r" b="b"/>
              <a:pathLst>
                <a:path w="849" h="573" extrusionOk="0">
                  <a:moveTo>
                    <a:pt x="573" y="0"/>
                  </a:moveTo>
                  <a:cubicBezTo>
                    <a:pt x="275" y="0"/>
                    <a:pt x="0" y="0"/>
                    <a:pt x="0" y="298"/>
                  </a:cubicBezTo>
                  <a:cubicBezTo>
                    <a:pt x="0" y="573"/>
                    <a:pt x="275" y="573"/>
                    <a:pt x="573" y="573"/>
                  </a:cubicBezTo>
                  <a:cubicBezTo>
                    <a:pt x="573" y="573"/>
                    <a:pt x="848" y="573"/>
                    <a:pt x="848" y="298"/>
                  </a:cubicBezTo>
                  <a:cubicBezTo>
                    <a:pt x="848" y="0"/>
                    <a:pt x="573" y="0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33"/>
            <p:cNvSpPr/>
            <p:nvPr/>
          </p:nvSpPr>
          <p:spPr>
            <a:xfrm>
              <a:off x="8295094" y="2597624"/>
              <a:ext cx="54033" cy="53939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0" y="0"/>
                  </a:moveTo>
                  <a:cubicBezTo>
                    <a:pt x="298" y="0"/>
                    <a:pt x="298" y="0"/>
                    <a:pt x="298" y="298"/>
                  </a:cubicBezTo>
                  <a:cubicBezTo>
                    <a:pt x="298" y="573"/>
                    <a:pt x="298" y="573"/>
                    <a:pt x="0" y="573"/>
                  </a:cubicBezTo>
                  <a:lnTo>
                    <a:pt x="298" y="573"/>
                  </a:lnTo>
                  <a:cubicBezTo>
                    <a:pt x="298" y="573"/>
                    <a:pt x="573" y="573"/>
                    <a:pt x="573" y="298"/>
                  </a:cubicBezTo>
                  <a:cubicBezTo>
                    <a:pt x="573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33"/>
            <p:cNvSpPr/>
            <p:nvPr/>
          </p:nvSpPr>
          <p:spPr>
            <a:xfrm>
              <a:off x="7406462" y="2409921"/>
              <a:ext cx="457402" cy="457308"/>
            </a:xfrm>
            <a:custGeom>
              <a:avLst/>
              <a:gdLst/>
              <a:ahLst/>
              <a:cxnLst/>
              <a:rect l="l" t="t" r="r" b="b"/>
              <a:pathLst>
                <a:path w="4859" h="4858" extrusionOk="0">
                  <a:moveTo>
                    <a:pt x="2292" y="1"/>
                  </a:moveTo>
                  <a:cubicBezTo>
                    <a:pt x="1147" y="1"/>
                    <a:pt x="1" y="1146"/>
                    <a:pt x="1" y="2292"/>
                  </a:cubicBezTo>
                  <a:cubicBezTo>
                    <a:pt x="1" y="3712"/>
                    <a:pt x="1147" y="4858"/>
                    <a:pt x="2292" y="4858"/>
                  </a:cubicBezTo>
                  <a:cubicBezTo>
                    <a:pt x="3713" y="4858"/>
                    <a:pt x="4858" y="3712"/>
                    <a:pt x="4858" y="2292"/>
                  </a:cubicBezTo>
                  <a:cubicBezTo>
                    <a:pt x="4858" y="1146"/>
                    <a:pt x="3713" y="1"/>
                    <a:pt x="2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33"/>
            <p:cNvSpPr/>
            <p:nvPr/>
          </p:nvSpPr>
          <p:spPr>
            <a:xfrm>
              <a:off x="7460401" y="2409921"/>
              <a:ext cx="349523" cy="349523"/>
            </a:xfrm>
            <a:custGeom>
              <a:avLst/>
              <a:gdLst/>
              <a:ahLst/>
              <a:cxnLst/>
              <a:rect l="l" t="t" r="r" b="b"/>
              <a:pathLst>
                <a:path w="3713" h="3713" extrusionOk="0">
                  <a:moveTo>
                    <a:pt x="1719" y="1"/>
                  </a:moveTo>
                  <a:cubicBezTo>
                    <a:pt x="574" y="1"/>
                    <a:pt x="1" y="848"/>
                    <a:pt x="1" y="1994"/>
                  </a:cubicBezTo>
                  <a:cubicBezTo>
                    <a:pt x="1" y="2865"/>
                    <a:pt x="574" y="3712"/>
                    <a:pt x="1719" y="3712"/>
                  </a:cubicBezTo>
                  <a:cubicBezTo>
                    <a:pt x="2865" y="3712"/>
                    <a:pt x="3712" y="2865"/>
                    <a:pt x="3712" y="1994"/>
                  </a:cubicBezTo>
                  <a:cubicBezTo>
                    <a:pt x="3712" y="848"/>
                    <a:pt x="2865" y="1"/>
                    <a:pt x="1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33"/>
            <p:cNvSpPr/>
            <p:nvPr/>
          </p:nvSpPr>
          <p:spPr>
            <a:xfrm>
              <a:off x="7029076" y="2489747"/>
              <a:ext cx="269697" cy="269697"/>
            </a:xfrm>
            <a:custGeom>
              <a:avLst/>
              <a:gdLst/>
              <a:ahLst/>
              <a:cxnLst/>
              <a:rect l="l" t="t" r="r" b="b"/>
              <a:pathLst>
                <a:path w="2865" h="2865" extrusionOk="0">
                  <a:moveTo>
                    <a:pt x="2567" y="0"/>
                  </a:moveTo>
                  <a:cubicBezTo>
                    <a:pt x="2567" y="0"/>
                    <a:pt x="2292" y="0"/>
                    <a:pt x="1719" y="298"/>
                  </a:cubicBezTo>
                  <a:lnTo>
                    <a:pt x="2567" y="298"/>
                  </a:lnTo>
                  <a:cubicBezTo>
                    <a:pt x="2567" y="298"/>
                    <a:pt x="2567" y="573"/>
                    <a:pt x="2292" y="871"/>
                  </a:cubicBezTo>
                  <a:cubicBezTo>
                    <a:pt x="2292" y="1146"/>
                    <a:pt x="1994" y="1444"/>
                    <a:pt x="1719" y="1719"/>
                  </a:cubicBezTo>
                  <a:cubicBezTo>
                    <a:pt x="1421" y="2017"/>
                    <a:pt x="1146" y="2017"/>
                    <a:pt x="848" y="2292"/>
                  </a:cubicBezTo>
                  <a:cubicBezTo>
                    <a:pt x="573" y="2589"/>
                    <a:pt x="275" y="2589"/>
                    <a:pt x="275" y="2589"/>
                  </a:cubicBezTo>
                  <a:cubicBezTo>
                    <a:pt x="275" y="2292"/>
                    <a:pt x="275" y="2292"/>
                    <a:pt x="573" y="2017"/>
                  </a:cubicBezTo>
                  <a:cubicBezTo>
                    <a:pt x="275" y="1719"/>
                    <a:pt x="275" y="1719"/>
                    <a:pt x="275" y="1444"/>
                  </a:cubicBezTo>
                  <a:lnTo>
                    <a:pt x="275" y="1719"/>
                  </a:lnTo>
                  <a:cubicBezTo>
                    <a:pt x="0" y="2017"/>
                    <a:pt x="0" y="2589"/>
                    <a:pt x="0" y="2589"/>
                  </a:cubicBezTo>
                  <a:cubicBezTo>
                    <a:pt x="275" y="2589"/>
                    <a:pt x="275" y="2864"/>
                    <a:pt x="275" y="2864"/>
                  </a:cubicBezTo>
                  <a:cubicBezTo>
                    <a:pt x="573" y="2864"/>
                    <a:pt x="848" y="2589"/>
                    <a:pt x="1146" y="2589"/>
                  </a:cubicBezTo>
                  <a:lnTo>
                    <a:pt x="1994" y="1719"/>
                  </a:lnTo>
                  <a:cubicBezTo>
                    <a:pt x="2292" y="1719"/>
                    <a:pt x="2292" y="1444"/>
                    <a:pt x="2567" y="1146"/>
                  </a:cubicBezTo>
                  <a:cubicBezTo>
                    <a:pt x="2864" y="573"/>
                    <a:pt x="2864" y="298"/>
                    <a:pt x="2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33"/>
            <p:cNvSpPr/>
            <p:nvPr/>
          </p:nvSpPr>
          <p:spPr>
            <a:xfrm>
              <a:off x="7594167" y="2435808"/>
              <a:ext cx="323542" cy="297749"/>
            </a:xfrm>
            <a:custGeom>
              <a:avLst/>
              <a:gdLst/>
              <a:ahLst/>
              <a:cxnLst/>
              <a:rect l="l" t="t" r="r" b="b"/>
              <a:pathLst>
                <a:path w="3437" h="3163" extrusionOk="0">
                  <a:moveTo>
                    <a:pt x="1719" y="1"/>
                  </a:moveTo>
                  <a:cubicBezTo>
                    <a:pt x="871" y="1"/>
                    <a:pt x="0" y="573"/>
                    <a:pt x="0" y="1719"/>
                  </a:cubicBezTo>
                  <a:cubicBezTo>
                    <a:pt x="0" y="2590"/>
                    <a:pt x="871" y="3162"/>
                    <a:pt x="1719" y="3162"/>
                  </a:cubicBezTo>
                  <a:lnTo>
                    <a:pt x="2016" y="3162"/>
                  </a:lnTo>
                  <a:cubicBezTo>
                    <a:pt x="2864" y="3162"/>
                    <a:pt x="3437" y="2590"/>
                    <a:pt x="3437" y="1719"/>
                  </a:cubicBezTo>
                  <a:cubicBezTo>
                    <a:pt x="3437" y="871"/>
                    <a:pt x="2864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33"/>
            <p:cNvSpPr/>
            <p:nvPr/>
          </p:nvSpPr>
          <p:spPr>
            <a:xfrm>
              <a:off x="7648106" y="2435808"/>
              <a:ext cx="269603" cy="297749"/>
            </a:xfrm>
            <a:custGeom>
              <a:avLst/>
              <a:gdLst/>
              <a:ahLst/>
              <a:cxnLst/>
              <a:rect l="l" t="t" r="r" b="b"/>
              <a:pathLst>
                <a:path w="2864" h="3163" extrusionOk="0">
                  <a:moveTo>
                    <a:pt x="1443" y="1"/>
                  </a:moveTo>
                  <a:cubicBezTo>
                    <a:pt x="573" y="1"/>
                    <a:pt x="0" y="871"/>
                    <a:pt x="0" y="1719"/>
                  </a:cubicBezTo>
                  <a:cubicBezTo>
                    <a:pt x="0" y="2590"/>
                    <a:pt x="573" y="3162"/>
                    <a:pt x="1443" y="3162"/>
                  </a:cubicBezTo>
                  <a:cubicBezTo>
                    <a:pt x="2291" y="3162"/>
                    <a:pt x="2864" y="2590"/>
                    <a:pt x="2864" y="1719"/>
                  </a:cubicBezTo>
                  <a:cubicBezTo>
                    <a:pt x="2864" y="871"/>
                    <a:pt x="2291" y="1"/>
                    <a:pt x="1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rk Astronomy Thesis by Slidesgo">
  <a:themeElements>
    <a:clrScheme name="Simple Light">
      <a:dk1>
        <a:srgbClr val="FFFFFF"/>
      </a:dk1>
      <a:lt1>
        <a:srgbClr val="000000"/>
      </a:lt1>
      <a:dk2>
        <a:srgbClr val="D0E0E3"/>
      </a:dk2>
      <a:lt2>
        <a:srgbClr val="76A5AF"/>
      </a:lt2>
      <a:accent1>
        <a:srgbClr val="45818E"/>
      </a:accent1>
      <a:accent2>
        <a:srgbClr val="134F5C"/>
      </a:accent2>
      <a:accent3>
        <a:srgbClr val="EA9999"/>
      </a:accent3>
      <a:accent4>
        <a:srgbClr val="F4CCCC"/>
      </a:accent4>
      <a:accent5>
        <a:srgbClr val="FFF2CC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131</Words>
  <Application>Microsoft Office PowerPoint</Application>
  <PresentationFormat>Presentación en pantalla (16:9)</PresentationFormat>
  <Paragraphs>16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Patua One</vt:lpstr>
      <vt:lpstr>Nunito</vt:lpstr>
      <vt:lpstr>Dosis</vt:lpstr>
      <vt:lpstr>Hind Siliguri Medium</vt:lpstr>
      <vt:lpstr>Nunito Sans</vt:lpstr>
      <vt:lpstr>Dark Astronomy Thesis by Slidesgo</vt:lpstr>
      <vt:lpstr>Presión social Presión de grupo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—Causas</vt:lpstr>
      <vt:lpstr>Aprender a decir que no. Autoconocerte. Evitar pensamientos negativos. Fomentar la proactividad. Reforzar el criterio propio. Superar creencias limitantes. Superar los miedos e inseguridades. Eliminar el negativismo y el pesimismo.</vt:lpstr>
      <vt:lpstr>Presión social Presión de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Presión social Presión de grupo</dc:title>
  <dc:creator>Erick Urbaez</dc:creator>
  <cp:lastModifiedBy>Erick Urbaez</cp:lastModifiedBy>
  <cp:revision>3</cp:revision>
  <dcterms:modified xsi:type="dcterms:W3CDTF">2022-11-19T20:42:27Z</dcterms:modified>
</cp:coreProperties>
</file>