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75" r:id="rId9"/>
    <p:sldId id="273" r:id="rId10"/>
    <p:sldId id="259" r:id="rId11"/>
    <p:sldId id="265" r:id="rId12"/>
    <p:sldId id="270" r:id="rId13"/>
    <p:sldId id="279" r:id="rId14"/>
    <p:sldId id="280" r:id="rId15"/>
    <p:sldId id="264" r:id="rId16"/>
    <p:sldId id="268" r:id="rId17"/>
    <p:sldId id="269" r:id="rId18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241E4-1ECE-479E-8752-67097EA7A93B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4B0FBD42-D3B0-4623-B60D-009BDBCF6D8B}">
      <dgm:prSet/>
      <dgm:spPr/>
      <dgm:t>
        <a:bodyPr/>
        <a:lstStyle/>
        <a:p>
          <a:r>
            <a:rPr lang="pt-BR" dirty="0"/>
            <a:t>Análise de Caso de Uso</a:t>
          </a:r>
        </a:p>
      </dgm:t>
    </dgm:pt>
    <dgm:pt modelId="{F146BAD9-F75C-4DF2-A649-D919CE1BF0B3}" type="parTrans" cxnId="{1FD624B8-158A-4D69-A40E-5FCDE771AA44}">
      <dgm:prSet/>
      <dgm:spPr/>
      <dgm:t>
        <a:bodyPr/>
        <a:lstStyle/>
        <a:p>
          <a:endParaRPr lang="pt-BR"/>
        </a:p>
      </dgm:t>
    </dgm:pt>
    <dgm:pt modelId="{86AE5C7E-4498-47F3-8B04-0E255BB192A3}" type="sibTrans" cxnId="{1FD624B8-158A-4D69-A40E-5FCDE771AA44}">
      <dgm:prSet/>
      <dgm:spPr/>
      <dgm:t>
        <a:bodyPr/>
        <a:lstStyle/>
        <a:p>
          <a:endParaRPr lang="pt-BR"/>
        </a:p>
      </dgm:t>
    </dgm:pt>
    <dgm:pt modelId="{36F638B8-52C0-4E81-8FDD-B093FD70EE36}">
      <dgm:prSet/>
      <dgm:spPr/>
      <dgm:t>
        <a:bodyPr/>
        <a:lstStyle/>
        <a:p>
          <a:r>
            <a:rPr lang="pt-BR" dirty="0"/>
            <a:t>AWS </a:t>
          </a:r>
          <a:r>
            <a:rPr lang="pt-BR" dirty="0" err="1"/>
            <a:t>Simple</a:t>
          </a:r>
          <a:r>
            <a:rPr lang="pt-BR" dirty="0"/>
            <a:t> </a:t>
          </a:r>
          <a:r>
            <a:rPr lang="pt-BR" dirty="0" err="1"/>
            <a:t>Queue</a:t>
          </a:r>
          <a:r>
            <a:rPr lang="pt-BR" dirty="0"/>
            <a:t> </a:t>
          </a:r>
          <a:r>
            <a:rPr lang="pt-BR" dirty="0" err="1"/>
            <a:t>Serivce</a:t>
          </a:r>
          <a:r>
            <a:rPr lang="pt-BR" dirty="0"/>
            <a:t>  SQS</a:t>
          </a:r>
        </a:p>
      </dgm:t>
    </dgm:pt>
    <dgm:pt modelId="{5C5A03F8-D3A0-4680-BA6F-E8C7D6E487B0}" type="parTrans" cxnId="{6F0EED0F-FADC-4BC1-9DDD-2A75160878B2}">
      <dgm:prSet/>
      <dgm:spPr/>
      <dgm:t>
        <a:bodyPr/>
        <a:lstStyle/>
        <a:p>
          <a:endParaRPr lang="pt-BR"/>
        </a:p>
      </dgm:t>
    </dgm:pt>
    <dgm:pt modelId="{C8A1EEAE-5CD9-4C33-9781-D47A3A2ECA34}" type="sibTrans" cxnId="{6F0EED0F-FADC-4BC1-9DDD-2A75160878B2}">
      <dgm:prSet/>
      <dgm:spPr/>
      <dgm:t>
        <a:bodyPr/>
        <a:lstStyle/>
        <a:p>
          <a:endParaRPr lang="pt-BR"/>
        </a:p>
      </dgm:t>
    </dgm:pt>
    <dgm:pt modelId="{898216D0-8677-44BB-9F78-595E9A880769}">
      <dgm:prSet/>
      <dgm:spPr/>
      <dgm:t>
        <a:bodyPr/>
        <a:lstStyle/>
        <a:p>
          <a:r>
            <a:rPr lang="pt-BR" dirty="0"/>
            <a:t>Barramento de eventos</a:t>
          </a:r>
        </a:p>
      </dgm:t>
    </dgm:pt>
    <dgm:pt modelId="{05F1D614-D25A-4C62-B81B-2D6B9DAAB613}" type="parTrans" cxnId="{59704BEC-760A-4CBD-B83A-25A76525B74C}">
      <dgm:prSet/>
      <dgm:spPr/>
      <dgm:t>
        <a:bodyPr/>
        <a:lstStyle/>
        <a:p>
          <a:endParaRPr lang="pt-BR"/>
        </a:p>
      </dgm:t>
    </dgm:pt>
    <dgm:pt modelId="{8249FD9B-2172-4ACD-9982-B9A5D5961A2A}" type="sibTrans" cxnId="{59704BEC-760A-4CBD-B83A-25A76525B74C}">
      <dgm:prSet/>
      <dgm:spPr/>
      <dgm:t>
        <a:bodyPr/>
        <a:lstStyle/>
        <a:p>
          <a:endParaRPr lang="pt-BR"/>
        </a:p>
      </dgm:t>
    </dgm:pt>
    <dgm:pt modelId="{567A2034-46D4-4265-8179-E1F1E744A2E1}">
      <dgm:prSet/>
      <dgm:spPr/>
      <dgm:t>
        <a:bodyPr/>
        <a:lstStyle/>
        <a:p>
          <a:r>
            <a:rPr lang="pt-BR" dirty="0"/>
            <a:t>Laboratório </a:t>
          </a:r>
          <a:r>
            <a:rPr lang="pt-BR" dirty="0" err="1"/>
            <a:t>Event</a:t>
          </a:r>
          <a:r>
            <a:rPr lang="pt-BR" dirty="0"/>
            <a:t> Bridge</a:t>
          </a:r>
        </a:p>
      </dgm:t>
    </dgm:pt>
    <dgm:pt modelId="{17F9E808-5846-4E0A-9DD8-8816EDC8BC98}" type="parTrans" cxnId="{A1A4AA3E-FD1C-429F-96AF-401DD5F5B941}">
      <dgm:prSet/>
      <dgm:spPr/>
      <dgm:t>
        <a:bodyPr/>
        <a:lstStyle/>
        <a:p>
          <a:endParaRPr lang="pt-BR"/>
        </a:p>
      </dgm:t>
    </dgm:pt>
    <dgm:pt modelId="{9C66D05F-6A91-499A-BDAA-FC6653D7DFD7}" type="sibTrans" cxnId="{A1A4AA3E-FD1C-429F-96AF-401DD5F5B941}">
      <dgm:prSet/>
      <dgm:spPr/>
      <dgm:t>
        <a:bodyPr/>
        <a:lstStyle/>
        <a:p>
          <a:endParaRPr lang="pt-BR"/>
        </a:p>
      </dgm:t>
    </dgm:pt>
    <dgm:pt modelId="{A750BCEA-BAA9-4D64-A07D-4328BE6FE6DE}">
      <dgm:prSet/>
      <dgm:spPr/>
      <dgm:t>
        <a:bodyPr/>
        <a:lstStyle/>
        <a:p>
          <a:r>
            <a:rPr lang="pt-BR" dirty="0"/>
            <a:t>Agradecimentos</a:t>
          </a:r>
        </a:p>
      </dgm:t>
    </dgm:pt>
    <dgm:pt modelId="{C48ACA41-5FC5-4E0C-AFB9-58B1F53EE6C7}" type="parTrans" cxnId="{4DB749B7-065F-4FD5-89C2-2DB2CE3821A5}">
      <dgm:prSet/>
      <dgm:spPr/>
      <dgm:t>
        <a:bodyPr/>
        <a:lstStyle/>
        <a:p>
          <a:endParaRPr lang="pt-BR"/>
        </a:p>
      </dgm:t>
    </dgm:pt>
    <dgm:pt modelId="{6D6F6A74-B815-4FF6-8287-80A2AA4D64FC}" type="sibTrans" cxnId="{4DB749B7-065F-4FD5-89C2-2DB2CE3821A5}">
      <dgm:prSet/>
      <dgm:spPr/>
      <dgm:t>
        <a:bodyPr/>
        <a:lstStyle/>
        <a:p>
          <a:endParaRPr lang="pt-BR"/>
        </a:p>
      </dgm:t>
    </dgm:pt>
    <dgm:pt modelId="{13F7B0E0-4D46-4E78-86E8-F2E8C16852C6}">
      <dgm:prSet/>
      <dgm:spPr/>
      <dgm:t>
        <a:bodyPr/>
        <a:lstStyle/>
        <a:p>
          <a:r>
            <a:rPr lang="pt-BR" dirty="0"/>
            <a:t>Abordagem Assíncrona - Fila</a:t>
          </a:r>
        </a:p>
      </dgm:t>
    </dgm:pt>
    <dgm:pt modelId="{7C6FD816-9A63-4979-AD23-0A22C00E6FDB}" type="sibTrans" cxnId="{0947C9A0-9B28-4773-A2A0-F11256152F7E}">
      <dgm:prSet/>
      <dgm:spPr/>
      <dgm:t>
        <a:bodyPr/>
        <a:lstStyle/>
        <a:p>
          <a:endParaRPr lang="pt-BR"/>
        </a:p>
      </dgm:t>
    </dgm:pt>
    <dgm:pt modelId="{CADF51F9-B2C7-4539-BEC7-0BE88F5DC92C}" type="parTrans" cxnId="{0947C9A0-9B28-4773-A2A0-F11256152F7E}">
      <dgm:prSet/>
      <dgm:spPr/>
      <dgm:t>
        <a:bodyPr/>
        <a:lstStyle/>
        <a:p>
          <a:endParaRPr lang="pt-BR"/>
        </a:p>
      </dgm:t>
    </dgm:pt>
    <dgm:pt modelId="{2313CC6B-820A-4ABA-B247-3CBF902F02F8}" type="pres">
      <dgm:prSet presAssocID="{488241E4-1ECE-479E-8752-67097EA7A93B}" presName="diagram" presStyleCnt="0">
        <dgm:presLayoutVars>
          <dgm:dir/>
          <dgm:resizeHandles val="exact"/>
        </dgm:presLayoutVars>
      </dgm:prSet>
      <dgm:spPr/>
    </dgm:pt>
    <dgm:pt modelId="{EADD4375-ADFB-4002-9301-037699E41CCC}" type="pres">
      <dgm:prSet presAssocID="{4B0FBD42-D3B0-4623-B60D-009BDBCF6D8B}" presName="node" presStyleLbl="node1" presStyleIdx="0" presStyleCnt="6">
        <dgm:presLayoutVars>
          <dgm:bulletEnabled val="1"/>
        </dgm:presLayoutVars>
      </dgm:prSet>
      <dgm:spPr/>
    </dgm:pt>
    <dgm:pt modelId="{30281B35-9270-4B62-A607-9D9EB9738906}" type="pres">
      <dgm:prSet presAssocID="{86AE5C7E-4498-47F3-8B04-0E255BB192A3}" presName="sibTrans" presStyleLbl="sibTrans2D1" presStyleIdx="0" presStyleCnt="5"/>
      <dgm:spPr/>
    </dgm:pt>
    <dgm:pt modelId="{F8CB84FF-B249-4FA6-855A-44C0CA3DDBF1}" type="pres">
      <dgm:prSet presAssocID="{86AE5C7E-4498-47F3-8B04-0E255BB192A3}" presName="connectorText" presStyleLbl="sibTrans2D1" presStyleIdx="0" presStyleCnt="5"/>
      <dgm:spPr/>
    </dgm:pt>
    <dgm:pt modelId="{2FF6AA7B-69C2-4D90-BA65-1E8EAE664BF9}" type="pres">
      <dgm:prSet presAssocID="{13F7B0E0-4D46-4E78-86E8-F2E8C16852C6}" presName="node" presStyleLbl="node1" presStyleIdx="1" presStyleCnt="6">
        <dgm:presLayoutVars>
          <dgm:bulletEnabled val="1"/>
        </dgm:presLayoutVars>
      </dgm:prSet>
      <dgm:spPr/>
    </dgm:pt>
    <dgm:pt modelId="{C0C6CAF7-56FA-4D12-A77D-12EE78CFF01A}" type="pres">
      <dgm:prSet presAssocID="{7C6FD816-9A63-4979-AD23-0A22C00E6FDB}" presName="sibTrans" presStyleLbl="sibTrans2D1" presStyleIdx="1" presStyleCnt="5"/>
      <dgm:spPr/>
    </dgm:pt>
    <dgm:pt modelId="{A02B512F-CE6C-48B1-98E2-85B6B6EA1B32}" type="pres">
      <dgm:prSet presAssocID="{7C6FD816-9A63-4979-AD23-0A22C00E6FDB}" presName="connectorText" presStyleLbl="sibTrans2D1" presStyleIdx="1" presStyleCnt="5"/>
      <dgm:spPr/>
    </dgm:pt>
    <dgm:pt modelId="{5FC24AA3-BED2-40C6-A56C-DC7C8395CA1C}" type="pres">
      <dgm:prSet presAssocID="{36F638B8-52C0-4E81-8FDD-B093FD70EE36}" presName="node" presStyleLbl="node1" presStyleIdx="2" presStyleCnt="6">
        <dgm:presLayoutVars>
          <dgm:bulletEnabled val="1"/>
        </dgm:presLayoutVars>
      </dgm:prSet>
      <dgm:spPr/>
    </dgm:pt>
    <dgm:pt modelId="{827DFDFF-D42F-4008-BD77-0C1D15C6EACA}" type="pres">
      <dgm:prSet presAssocID="{C8A1EEAE-5CD9-4C33-9781-D47A3A2ECA34}" presName="sibTrans" presStyleLbl="sibTrans2D1" presStyleIdx="2" presStyleCnt="5"/>
      <dgm:spPr/>
    </dgm:pt>
    <dgm:pt modelId="{79A15446-FC0C-4428-885D-18570BAD3025}" type="pres">
      <dgm:prSet presAssocID="{C8A1EEAE-5CD9-4C33-9781-D47A3A2ECA34}" presName="connectorText" presStyleLbl="sibTrans2D1" presStyleIdx="2" presStyleCnt="5"/>
      <dgm:spPr/>
    </dgm:pt>
    <dgm:pt modelId="{35ECC205-D70D-4CD7-8348-DE4EDBA36706}" type="pres">
      <dgm:prSet presAssocID="{898216D0-8677-44BB-9F78-595E9A880769}" presName="node" presStyleLbl="node1" presStyleIdx="3" presStyleCnt="6">
        <dgm:presLayoutVars>
          <dgm:bulletEnabled val="1"/>
        </dgm:presLayoutVars>
      </dgm:prSet>
      <dgm:spPr/>
    </dgm:pt>
    <dgm:pt modelId="{DAC28C3C-7227-4E14-9093-D2A5296DFB3D}" type="pres">
      <dgm:prSet presAssocID="{8249FD9B-2172-4ACD-9982-B9A5D5961A2A}" presName="sibTrans" presStyleLbl="sibTrans2D1" presStyleIdx="3" presStyleCnt="5"/>
      <dgm:spPr/>
    </dgm:pt>
    <dgm:pt modelId="{ED99EB98-36A4-4809-BEEA-C12DD1CCB9B4}" type="pres">
      <dgm:prSet presAssocID="{8249FD9B-2172-4ACD-9982-B9A5D5961A2A}" presName="connectorText" presStyleLbl="sibTrans2D1" presStyleIdx="3" presStyleCnt="5"/>
      <dgm:spPr/>
    </dgm:pt>
    <dgm:pt modelId="{9E8AA77B-9B9B-4FA4-8E8A-071B8CB4759A}" type="pres">
      <dgm:prSet presAssocID="{567A2034-46D4-4265-8179-E1F1E744A2E1}" presName="node" presStyleLbl="node1" presStyleIdx="4" presStyleCnt="6">
        <dgm:presLayoutVars>
          <dgm:bulletEnabled val="1"/>
        </dgm:presLayoutVars>
      </dgm:prSet>
      <dgm:spPr/>
    </dgm:pt>
    <dgm:pt modelId="{18D1F4AC-9180-4749-9FAC-2C1AB3493689}" type="pres">
      <dgm:prSet presAssocID="{9C66D05F-6A91-499A-BDAA-FC6653D7DFD7}" presName="sibTrans" presStyleLbl="sibTrans2D1" presStyleIdx="4" presStyleCnt="5"/>
      <dgm:spPr/>
    </dgm:pt>
    <dgm:pt modelId="{9F73ECD4-D24F-4288-8086-9572C9ABABB4}" type="pres">
      <dgm:prSet presAssocID="{9C66D05F-6A91-499A-BDAA-FC6653D7DFD7}" presName="connectorText" presStyleLbl="sibTrans2D1" presStyleIdx="4" presStyleCnt="5"/>
      <dgm:spPr/>
    </dgm:pt>
    <dgm:pt modelId="{C528771A-594F-4C97-9611-F35150D8A51A}" type="pres">
      <dgm:prSet presAssocID="{A750BCEA-BAA9-4D64-A07D-4328BE6FE6DE}" presName="node" presStyleLbl="node1" presStyleIdx="5" presStyleCnt="6">
        <dgm:presLayoutVars>
          <dgm:bulletEnabled val="1"/>
        </dgm:presLayoutVars>
      </dgm:prSet>
      <dgm:spPr/>
    </dgm:pt>
  </dgm:ptLst>
  <dgm:cxnLst>
    <dgm:cxn modelId="{6F0EED0F-FADC-4BC1-9DDD-2A75160878B2}" srcId="{488241E4-1ECE-479E-8752-67097EA7A93B}" destId="{36F638B8-52C0-4E81-8FDD-B093FD70EE36}" srcOrd="2" destOrd="0" parTransId="{5C5A03F8-D3A0-4680-BA6F-E8C7D6E487B0}" sibTransId="{C8A1EEAE-5CD9-4C33-9781-D47A3A2ECA34}"/>
    <dgm:cxn modelId="{78A9AE17-14C6-4C87-A8E0-74595D1FC0CC}" type="presOf" srcId="{36F638B8-52C0-4E81-8FDD-B093FD70EE36}" destId="{5FC24AA3-BED2-40C6-A56C-DC7C8395CA1C}" srcOrd="0" destOrd="0" presId="urn:microsoft.com/office/officeart/2005/8/layout/process5"/>
    <dgm:cxn modelId="{DCC36B29-67B6-4E80-B3EC-FD3502E852AD}" type="presOf" srcId="{567A2034-46D4-4265-8179-E1F1E744A2E1}" destId="{9E8AA77B-9B9B-4FA4-8E8A-071B8CB4759A}" srcOrd="0" destOrd="0" presId="urn:microsoft.com/office/officeart/2005/8/layout/process5"/>
    <dgm:cxn modelId="{A1A4AA3E-FD1C-429F-96AF-401DD5F5B941}" srcId="{488241E4-1ECE-479E-8752-67097EA7A93B}" destId="{567A2034-46D4-4265-8179-E1F1E744A2E1}" srcOrd="4" destOrd="0" parTransId="{17F9E808-5846-4E0A-9DD8-8816EDC8BC98}" sibTransId="{9C66D05F-6A91-499A-BDAA-FC6653D7DFD7}"/>
    <dgm:cxn modelId="{EC1D0F40-D01B-4D0A-852D-B6ED759783AD}" type="presOf" srcId="{13F7B0E0-4D46-4E78-86E8-F2E8C16852C6}" destId="{2FF6AA7B-69C2-4D90-BA65-1E8EAE664BF9}" srcOrd="0" destOrd="0" presId="urn:microsoft.com/office/officeart/2005/8/layout/process5"/>
    <dgm:cxn modelId="{7601D842-B9B1-4AD9-AEDB-786263612FEB}" type="presOf" srcId="{488241E4-1ECE-479E-8752-67097EA7A93B}" destId="{2313CC6B-820A-4ABA-B247-3CBF902F02F8}" srcOrd="0" destOrd="0" presId="urn:microsoft.com/office/officeart/2005/8/layout/process5"/>
    <dgm:cxn modelId="{EF60856A-866E-4041-AABC-F16D08035F41}" type="presOf" srcId="{9C66D05F-6A91-499A-BDAA-FC6653D7DFD7}" destId="{9F73ECD4-D24F-4288-8086-9572C9ABABB4}" srcOrd="1" destOrd="0" presId="urn:microsoft.com/office/officeart/2005/8/layout/process5"/>
    <dgm:cxn modelId="{28BC7C70-16B5-4B85-8D73-C73BA5B64595}" type="presOf" srcId="{8249FD9B-2172-4ACD-9982-B9A5D5961A2A}" destId="{DAC28C3C-7227-4E14-9093-D2A5296DFB3D}" srcOrd="0" destOrd="0" presId="urn:microsoft.com/office/officeart/2005/8/layout/process5"/>
    <dgm:cxn modelId="{172D0A72-ADF3-4D11-93C3-11411CCEAFCA}" type="presOf" srcId="{86AE5C7E-4498-47F3-8B04-0E255BB192A3}" destId="{30281B35-9270-4B62-A607-9D9EB9738906}" srcOrd="0" destOrd="0" presId="urn:microsoft.com/office/officeart/2005/8/layout/process5"/>
    <dgm:cxn modelId="{1D31B576-673B-497D-9FD5-F9171407D0FF}" type="presOf" srcId="{7C6FD816-9A63-4979-AD23-0A22C00E6FDB}" destId="{A02B512F-CE6C-48B1-98E2-85B6B6EA1B32}" srcOrd="1" destOrd="0" presId="urn:microsoft.com/office/officeart/2005/8/layout/process5"/>
    <dgm:cxn modelId="{DA5DD47A-4A7C-4F7C-89EE-7BA5B93DB464}" type="presOf" srcId="{C8A1EEAE-5CD9-4C33-9781-D47A3A2ECA34}" destId="{827DFDFF-D42F-4008-BD77-0C1D15C6EACA}" srcOrd="0" destOrd="0" presId="urn:microsoft.com/office/officeart/2005/8/layout/process5"/>
    <dgm:cxn modelId="{DA152592-3C35-4756-B42C-FCBA4291D8CA}" type="presOf" srcId="{86AE5C7E-4498-47F3-8B04-0E255BB192A3}" destId="{F8CB84FF-B249-4FA6-855A-44C0CA3DDBF1}" srcOrd="1" destOrd="0" presId="urn:microsoft.com/office/officeart/2005/8/layout/process5"/>
    <dgm:cxn modelId="{702B9193-E597-4226-985A-9BC5A587A2DF}" type="presOf" srcId="{4B0FBD42-D3B0-4623-B60D-009BDBCF6D8B}" destId="{EADD4375-ADFB-4002-9301-037699E41CCC}" srcOrd="0" destOrd="0" presId="urn:microsoft.com/office/officeart/2005/8/layout/process5"/>
    <dgm:cxn modelId="{2CC89D9B-2827-48EC-9FF0-AF8CF54C8373}" type="presOf" srcId="{7C6FD816-9A63-4979-AD23-0A22C00E6FDB}" destId="{C0C6CAF7-56FA-4D12-A77D-12EE78CFF01A}" srcOrd="0" destOrd="0" presId="urn:microsoft.com/office/officeart/2005/8/layout/process5"/>
    <dgm:cxn modelId="{0947C9A0-9B28-4773-A2A0-F11256152F7E}" srcId="{488241E4-1ECE-479E-8752-67097EA7A93B}" destId="{13F7B0E0-4D46-4E78-86E8-F2E8C16852C6}" srcOrd="1" destOrd="0" parTransId="{CADF51F9-B2C7-4539-BEC7-0BE88F5DC92C}" sibTransId="{7C6FD816-9A63-4979-AD23-0A22C00E6FDB}"/>
    <dgm:cxn modelId="{3AB6C3B4-B033-489D-B72A-33CF7180DD79}" type="presOf" srcId="{898216D0-8677-44BB-9F78-595E9A880769}" destId="{35ECC205-D70D-4CD7-8348-DE4EDBA36706}" srcOrd="0" destOrd="0" presId="urn:microsoft.com/office/officeart/2005/8/layout/process5"/>
    <dgm:cxn modelId="{4DB749B7-065F-4FD5-89C2-2DB2CE3821A5}" srcId="{488241E4-1ECE-479E-8752-67097EA7A93B}" destId="{A750BCEA-BAA9-4D64-A07D-4328BE6FE6DE}" srcOrd="5" destOrd="0" parTransId="{C48ACA41-5FC5-4E0C-AFB9-58B1F53EE6C7}" sibTransId="{6D6F6A74-B815-4FF6-8287-80A2AA4D64FC}"/>
    <dgm:cxn modelId="{1FD624B8-158A-4D69-A40E-5FCDE771AA44}" srcId="{488241E4-1ECE-479E-8752-67097EA7A93B}" destId="{4B0FBD42-D3B0-4623-B60D-009BDBCF6D8B}" srcOrd="0" destOrd="0" parTransId="{F146BAD9-F75C-4DF2-A649-D919CE1BF0B3}" sibTransId="{86AE5C7E-4498-47F3-8B04-0E255BB192A3}"/>
    <dgm:cxn modelId="{73F13BB9-4132-46F1-884D-08447EC8E851}" type="presOf" srcId="{C8A1EEAE-5CD9-4C33-9781-D47A3A2ECA34}" destId="{79A15446-FC0C-4428-885D-18570BAD3025}" srcOrd="1" destOrd="0" presId="urn:microsoft.com/office/officeart/2005/8/layout/process5"/>
    <dgm:cxn modelId="{C4ECA6C5-5A20-4A5D-A5CF-5DA4F3C13634}" type="presOf" srcId="{8249FD9B-2172-4ACD-9982-B9A5D5961A2A}" destId="{ED99EB98-36A4-4809-BEEA-C12DD1CCB9B4}" srcOrd="1" destOrd="0" presId="urn:microsoft.com/office/officeart/2005/8/layout/process5"/>
    <dgm:cxn modelId="{8A40E5C7-DCBB-40CE-85ED-C6873AFF85A9}" type="presOf" srcId="{9C66D05F-6A91-499A-BDAA-FC6653D7DFD7}" destId="{18D1F4AC-9180-4749-9FAC-2C1AB3493689}" srcOrd="0" destOrd="0" presId="urn:microsoft.com/office/officeart/2005/8/layout/process5"/>
    <dgm:cxn modelId="{948A2FC8-9CFE-4D97-8664-768A850B3BEC}" type="presOf" srcId="{A750BCEA-BAA9-4D64-A07D-4328BE6FE6DE}" destId="{C528771A-594F-4C97-9611-F35150D8A51A}" srcOrd="0" destOrd="0" presId="urn:microsoft.com/office/officeart/2005/8/layout/process5"/>
    <dgm:cxn modelId="{59704BEC-760A-4CBD-B83A-25A76525B74C}" srcId="{488241E4-1ECE-479E-8752-67097EA7A93B}" destId="{898216D0-8677-44BB-9F78-595E9A880769}" srcOrd="3" destOrd="0" parTransId="{05F1D614-D25A-4C62-B81B-2D6B9DAAB613}" sibTransId="{8249FD9B-2172-4ACD-9982-B9A5D5961A2A}"/>
    <dgm:cxn modelId="{C7CBD505-E62B-43B8-BC2A-51E89293E8C4}" type="presParOf" srcId="{2313CC6B-820A-4ABA-B247-3CBF902F02F8}" destId="{EADD4375-ADFB-4002-9301-037699E41CCC}" srcOrd="0" destOrd="0" presId="urn:microsoft.com/office/officeart/2005/8/layout/process5"/>
    <dgm:cxn modelId="{20A24EDA-9BF8-44F8-9433-B9B1629BFF06}" type="presParOf" srcId="{2313CC6B-820A-4ABA-B247-3CBF902F02F8}" destId="{30281B35-9270-4B62-A607-9D9EB9738906}" srcOrd="1" destOrd="0" presId="urn:microsoft.com/office/officeart/2005/8/layout/process5"/>
    <dgm:cxn modelId="{EB35C626-6220-460A-AA10-A227256AD515}" type="presParOf" srcId="{30281B35-9270-4B62-A607-9D9EB9738906}" destId="{F8CB84FF-B249-4FA6-855A-44C0CA3DDBF1}" srcOrd="0" destOrd="0" presId="urn:microsoft.com/office/officeart/2005/8/layout/process5"/>
    <dgm:cxn modelId="{F3DDA47D-3C7F-44F4-878A-412F14836784}" type="presParOf" srcId="{2313CC6B-820A-4ABA-B247-3CBF902F02F8}" destId="{2FF6AA7B-69C2-4D90-BA65-1E8EAE664BF9}" srcOrd="2" destOrd="0" presId="urn:microsoft.com/office/officeart/2005/8/layout/process5"/>
    <dgm:cxn modelId="{8471DA00-28E1-4CB5-9F0B-E3DD086E7D4A}" type="presParOf" srcId="{2313CC6B-820A-4ABA-B247-3CBF902F02F8}" destId="{C0C6CAF7-56FA-4D12-A77D-12EE78CFF01A}" srcOrd="3" destOrd="0" presId="urn:microsoft.com/office/officeart/2005/8/layout/process5"/>
    <dgm:cxn modelId="{32EE1FA3-F8B8-4890-B615-DB3F4C2CB0E7}" type="presParOf" srcId="{C0C6CAF7-56FA-4D12-A77D-12EE78CFF01A}" destId="{A02B512F-CE6C-48B1-98E2-85B6B6EA1B32}" srcOrd="0" destOrd="0" presId="urn:microsoft.com/office/officeart/2005/8/layout/process5"/>
    <dgm:cxn modelId="{02DE65B3-4348-4E89-A1FE-FBF31E4B2FC7}" type="presParOf" srcId="{2313CC6B-820A-4ABA-B247-3CBF902F02F8}" destId="{5FC24AA3-BED2-40C6-A56C-DC7C8395CA1C}" srcOrd="4" destOrd="0" presId="urn:microsoft.com/office/officeart/2005/8/layout/process5"/>
    <dgm:cxn modelId="{F9593F9E-E700-4316-82B6-9C5C41187CF2}" type="presParOf" srcId="{2313CC6B-820A-4ABA-B247-3CBF902F02F8}" destId="{827DFDFF-D42F-4008-BD77-0C1D15C6EACA}" srcOrd="5" destOrd="0" presId="urn:microsoft.com/office/officeart/2005/8/layout/process5"/>
    <dgm:cxn modelId="{29067679-1136-44D9-98E5-FB7E34377982}" type="presParOf" srcId="{827DFDFF-D42F-4008-BD77-0C1D15C6EACA}" destId="{79A15446-FC0C-4428-885D-18570BAD3025}" srcOrd="0" destOrd="0" presId="urn:microsoft.com/office/officeart/2005/8/layout/process5"/>
    <dgm:cxn modelId="{CCD38252-1F13-42A6-9A64-EA68D93662B7}" type="presParOf" srcId="{2313CC6B-820A-4ABA-B247-3CBF902F02F8}" destId="{35ECC205-D70D-4CD7-8348-DE4EDBA36706}" srcOrd="6" destOrd="0" presId="urn:microsoft.com/office/officeart/2005/8/layout/process5"/>
    <dgm:cxn modelId="{49836807-5FEE-4D55-A574-E085A926D393}" type="presParOf" srcId="{2313CC6B-820A-4ABA-B247-3CBF902F02F8}" destId="{DAC28C3C-7227-4E14-9093-D2A5296DFB3D}" srcOrd="7" destOrd="0" presId="urn:microsoft.com/office/officeart/2005/8/layout/process5"/>
    <dgm:cxn modelId="{F3EE503E-F9AF-46C4-A10A-58B6BC33FA22}" type="presParOf" srcId="{DAC28C3C-7227-4E14-9093-D2A5296DFB3D}" destId="{ED99EB98-36A4-4809-BEEA-C12DD1CCB9B4}" srcOrd="0" destOrd="0" presId="urn:microsoft.com/office/officeart/2005/8/layout/process5"/>
    <dgm:cxn modelId="{EA80179E-FE82-444F-9551-26525BDB1F82}" type="presParOf" srcId="{2313CC6B-820A-4ABA-B247-3CBF902F02F8}" destId="{9E8AA77B-9B9B-4FA4-8E8A-071B8CB4759A}" srcOrd="8" destOrd="0" presId="urn:microsoft.com/office/officeart/2005/8/layout/process5"/>
    <dgm:cxn modelId="{5C01EBC4-CB20-4E14-A7FD-7FA68D401EF2}" type="presParOf" srcId="{2313CC6B-820A-4ABA-B247-3CBF902F02F8}" destId="{18D1F4AC-9180-4749-9FAC-2C1AB3493689}" srcOrd="9" destOrd="0" presId="urn:microsoft.com/office/officeart/2005/8/layout/process5"/>
    <dgm:cxn modelId="{8231A1CD-5E27-4FA4-BFA3-61E3F8F86EA9}" type="presParOf" srcId="{18D1F4AC-9180-4749-9FAC-2C1AB3493689}" destId="{9F73ECD4-D24F-4288-8086-9572C9ABABB4}" srcOrd="0" destOrd="0" presId="urn:microsoft.com/office/officeart/2005/8/layout/process5"/>
    <dgm:cxn modelId="{194D63F7-2855-4918-A735-2F029E33A97E}" type="presParOf" srcId="{2313CC6B-820A-4ABA-B247-3CBF902F02F8}" destId="{C528771A-594F-4C97-9611-F35150D8A51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>
        <a:ln>
          <a:noFill/>
        </a:ln>
      </dgm:spPr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E1BDCD77-FCC1-4B6E-887C-B115DF206A22}">
      <dgm:prSet phldrT="[Texto]"/>
      <dgm:spPr/>
      <dgm:t>
        <a:bodyPr/>
        <a:lstStyle/>
        <a:p>
          <a:r>
            <a:rPr lang="pt-BR" dirty="0"/>
            <a:t>Proteção de dados com KMS</a:t>
          </a:r>
        </a:p>
      </dgm:t>
    </dgm:pt>
    <dgm:pt modelId="{E8C59652-84B1-4BAF-A443-55749249BDC1}" type="parTrans" cxnId="{DE3BD876-F7E5-46AD-B223-36E915DD7FC3}">
      <dgm:prSet/>
      <dgm:spPr/>
      <dgm:t>
        <a:bodyPr/>
        <a:lstStyle/>
        <a:p>
          <a:endParaRPr lang="pt-BR"/>
        </a:p>
      </dgm:t>
    </dgm:pt>
    <dgm:pt modelId="{41F1D940-5922-423C-80F7-50AE75A6A409}" type="sibTrans" cxnId="{DE3BD876-F7E5-46AD-B223-36E915DD7FC3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86260F03-4CBB-460D-9C63-9123878719A5}">
      <dgm:prSet phldrT="[Texto]"/>
      <dgm:spPr/>
      <dgm:t>
        <a:bodyPr/>
        <a:lstStyle/>
        <a:p>
          <a:r>
            <a:rPr lang="pt-BR" dirty="0"/>
            <a:t>Recuperação de erro - DLQ</a:t>
          </a:r>
        </a:p>
      </dgm:t>
    </dgm:pt>
    <dgm:pt modelId="{FA18549B-FCA1-4C5F-ABD6-96F0573DEB7D}" type="parTrans" cxnId="{491A3998-6B82-472A-BA2E-434AD02160F5}">
      <dgm:prSet/>
      <dgm:spPr/>
      <dgm:t>
        <a:bodyPr/>
        <a:lstStyle/>
        <a:p>
          <a:endParaRPr lang="pt-BR"/>
        </a:p>
      </dgm:t>
    </dgm:pt>
    <dgm:pt modelId="{D5F0FC3B-7CC6-4488-A324-4BB8CA11C569}" type="sibTrans" cxnId="{491A3998-6B82-472A-BA2E-434AD02160F5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7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7"/>
      <dgm:spPr/>
    </dgm:pt>
    <dgm:pt modelId="{EC2DB6C5-0B66-49B3-A7C5-61D0FB7CEDD2}" type="pres">
      <dgm:prSet presAssocID="{3A7562B7-0BCF-44C2-9CC0-1B61BA6A36FF}" presName="dstNode" presStyleLbl="node1" presStyleIdx="0" presStyleCnt="7"/>
      <dgm:spPr/>
    </dgm:pt>
    <dgm:pt modelId="{1B764F2D-CF15-4242-9F47-40C70CEEEFFA}" type="pres">
      <dgm:prSet presAssocID="{C558234C-8E57-4564-8F9D-98BC65937EB4}" presName="text_1" presStyleLbl="node1" presStyleIdx="0" presStyleCnt="7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7"/>
      <dgm:spPr/>
    </dgm:pt>
    <dgm:pt modelId="{09AABDEF-ACC3-41F6-960F-238AD33D186D}" type="pres">
      <dgm:prSet presAssocID="{AF43DDA3-C7CC-48C1-95AD-7B3CC217F083}" presName="text_2" presStyleLbl="node1" presStyleIdx="1" presStyleCnt="7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7"/>
      <dgm:spPr/>
    </dgm:pt>
    <dgm:pt modelId="{409CC60E-8932-464C-B001-26F0CFA88FC6}" type="pres">
      <dgm:prSet presAssocID="{86260F03-4CBB-460D-9C63-9123878719A5}" presName="text_3" presStyleLbl="node1" presStyleIdx="2" presStyleCnt="7">
        <dgm:presLayoutVars>
          <dgm:bulletEnabled val="1"/>
        </dgm:presLayoutVars>
      </dgm:prSet>
      <dgm:spPr/>
    </dgm:pt>
    <dgm:pt modelId="{9C27BE3D-2C16-4BB4-BC57-1A059222EB10}" type="pres">
      <dgm:prSet presAssocID="{86260F03-4CBB-460D-9C63-9123878719A5}" presName="accent_3" presStyleCnt="0"/>
      <dgm:spPr/>
    </dgm:pt>
    <dgm:pt modelId="{F9109F5D-6F70-4DFC-BF20-133D7E7BC5BC}" type="pres">
      <dgm:prSet presAssocID="{86260F03-4CBB-460D-9C63-9123878719A5}" presName="accentRepeatNode" presStyleLbl="solidFgAcc1" presStyleIdx="2" presStyleCnt="7"/>
      <dgm:spPr/>
    </dgm:pt>
    <dgm:pt modelId="{3651D521-F560-4BF0-8B4A-238DF33A4C7E}" type="pres">
      <dgm:prSet presAssocID="{140884F2-8488-46F3-90EE-92F3ADFCAFBF}" presName="text_4" presStyleLbl="node1" presStyleIdx="3" presStyleCnt="7">
        <dgm:presLayoutVars>
          <dgm:bulletEnabled val="1"/>
        </dgm:presLayoutVars>
      </dgm:prSet>
      <dgm:spPr/>
    </dgm:pt>
    <dgm:pt modelId="{A7035227-2228-4D78-AD82-56DBA609601F}" type="pres">
      <dgm:prSet presAssocID="{140884F2-8488-46F3-90EE-92F3ADFCAFBF}" presName="accent_4" presStyleCnt="0"/>
      <dgm:spPr/>
    </dgm:pt>
    <dgm:pt modelId="{A4DF2EDA-C095-4DCA-A9C1-6ECF58A7C38A}" type="pres">
      <dgm:prSet presAssocID="{140884F2-8488-46F3-90EE-92F3ADFCAFBF}" presName="accentRepeatNode" presStyleLbl="solidFgAcc1" presStyleIdx="3" presStyleCnt="7"/>
      <dgm:spPr/>
    </dgm:pt>
    <dgm:pt modelId="{F910197B-6D45-4367-801D-4551E78D9AE9}" type="pres">
      <dgm:prSet presAssocID="{28DA5F38-B9DD-405B-9831-A468F30554D2}" presName="text_5" presStyleLbl="node1" presStyleIdx="4" presStyleCnt="7">
        <dgm:presLayoutVars>
          <dgm:bulletEnabled val="1"/>
        </dgm:presLayoutVars>
      </dgm:prSet>
      <dgm:spPr/>
    </dgm:pt>
    <dgm:pt modelId="{848820E6-6515-4FB0-BB40-8C856D56ECDB}" type="pres">
      <dgm:prSet presAssocID="{28DA5F38-B9DD-405B-9831-A468F30554D2}" presName="accent_5" presStyleCnt="0"/>
      <dgm:spPr/>
    </dgm:pt>
    <dgm:pt modelId="{A9999DFD-8213-4738-B1F4-D880B38F6F29}" type="pres">
      <dgm:prSet presAssocID="{28DA5F38-B9DD-405B-9831-A468F30554D2}" presName="accentRepeatNode" presStyleLbl="solidFgAcc1" presStyleIdx="4" presStyleCnt="7"/>
      <dgm:spPr/>
    </dgm:pt>
    <dgm:pt modelId="{F0DC5F58-65F8-4CCB-9E26-42C10C0E564F}" type="pres">
      <dgm:prSet presAssocID="{E1BDCD77-FCC1-4B6E-887C-B115DF206A22}" presName="text_6" presStyleLbl="node1" presStyleIdx="5" presStyleCnt="7">
        <dgm:presLayoutVars>
          <dgm:bulletEnabled val="1"/>
        </dgm:presLayoutVars>
      </dgm:prSet>
      <dgm:spPr/>
    </dgm:pt>
    <dgm:pt modelId="{A0362529-0470-421C-955C-51E1FF07B9DE}" type="pres">
      <dgm:prSet presAssocID="{E1BDCD77-FCC1-4B6E-887C-B115DF206A22}" presName="accent_6" presStyleCnt="0"/>
      <dgm:spPr/>
    </dgm:pt>
    <dgm:pt modelId="{64B0EEDA-C60E-4329-A344-9E0F92A065F1}" type="pres">
      <dgm:prSet presAssocID="{E1BDCD77-FCC1-4B6E-887C-B115DF206A22}" presName="accentRepeatNode" presStyleLbl="solidFgAcc1" presStyleIdx="5" presStyleCnt="7"/>
      <dgm:spPr/>
    </dgm:pt>
    <dgm:pt modelId="{5C7AA6C1-B3CE-4A13-A6ED-F48B881AA428}" type="pres">
      <dgm:prSet presAssocID="{4E7C3FBB-A8C6-4873-93B6-5D5C121910E6}" presName="text_7" presStyleLbl="node1" presStyleIdx="6" presStyleCnt="7">
        <dgm:presLayoutVars>
          <dgm:bulletEnabled val="1"/>
        </dgm:presLayoutVars>
      </dgm:prSet>
      <dgm:spPr/>
    </dgm:pt>
    <dgm:pt modelId="{34594AC3-623B-40A5-BC38-5F491A34CDD7}" type="pres">
      <dgm:prSet presAssocID="{4E7C3FBB-A8C6-4873-93B6-5D5C121910E6}" presName="accent_7" presStyleCnt="0"/>
      <dgm:spPr/>
    </dgm:pt>
    <dgm:pt modelId="{C82310E4-F908-469F-88A6-B51015DAA56A}" type="pres">
      <dgm:prSet presAssocID="{4E7C3FBB-A8C6-4873-93B6-5D5C121910E6}" presName="accentRepeatNode" presStyleLbl="solidFgAcc1" presStyleIdx="6" presStyleCnt="7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CDFDBD07-3A5D-4DE0-85B4-57B1148570FE}" type="presOf" srcId="{E1BDCD77-FCC1-4B6E-887C-B115DF206A22}" destId="{F0DC5F58-65F8-4CCB-9E26-42C10C0E564F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0A12F16-FC9F-4278-B50A-73BD4EB9CD01}" type="presOf" srcId="{140884F2-8488-46F3-90EE-92F3ADFCAFBF}" destId="{3651D521-F560-4BF0-8B4A-238DF33A4C7E}" srcOrd="0" destOrd="0" presId="urn:microsoft.com/office/officeart/2008/layout/VerticalCurvedList"/>
    <dgm:cxn modelId="{75838318-913A-4971-8D58-F97DAF7AB90C}" srcId="{3A7562B7-0BCF-44C2-9CC0-1B61BA6A36FF}" destId="{4E7C3FBB-A8C6-4873-93B6-5D5C121910E6}" srcOrd="6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0EBCCD6D-D02C-4590-814A-D2D2DFE22156}" type="presOf" srcId="{86260F03-4CBB-460D-9C63-9123878719A5}" destId="{409CC60E-8932-464C-B001-26F0CFA88FC6}" srcOrd="0" destOrd="0" presId="urn:microsoft.com/office/officeart/2008/layout/VerticalCurvedList"/>
    <dgm:cxn modelId="{DE3BD876-F7E5-46AD-B223-36E915DD7FC3}" srcId="{3A7562B7-0BCF-44C2-9CC0-1B61BA6A36FF}" destId="{E1BDCD77-FCC1-4B6E-887C-B115DF206A22}" srcOrd="5" destOrd="0" parTransId="{E8C59652-84B1-4BAF-A443-55749249BDC1}" sibTransId="{41F1D940-5922-423C-80F7-50AE75A6A409}"/>
    <dgm:cxn modelId="{731BFA86-F97A-4C91-ABBF-815FCA82675A}" type="presOf" srcId="{28DA5F38-B9DD-405B-9831-A468F30554D2}" destId="{F910197B-6D45-4367-801D-4551E78D9AE9}" srcOrd="0" destOrd="0" presId="urn:microsoft.com/office/officeart/2008/layout/VerticalCurvedList"/>
    <dgm:cxn modelId="{491A3998-6B82-472A-BA2E-434AD02160F5}" srcId="{3A7562B7-0BCF-44C2-9CC0-1B61BA6A36FF}" destId="{86260F03-4CBB-460D-9C63-9123878719A5}" srcOrd="2" destOrd="0" parTransId="{FA18549B-FCA1-4C5F-ABD6-96F0573DEB7D}" sibTransId="{D5F0FC3B-7CC6-4488-A324-4BB8CA11C569}"/>
    <dgm:cxn modelId="{7228E5B9-B098-4FE6-8F58-7B974D4F8E8D}" srcId="{3A7562B7-0BCF-44C2-9CC0-1B61BA6A36FF}" destId="{28DA5F38-B9DD-405B-9831-A468F30554D2}" srcOrd="4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3" destOrd="0" parTransId="{732A7C87-B75E-4835-850E-33E013C78330}" sibTransId="{DA935AF3-8E44-42D4-A0B3-807F654CC85C}"/>
    <dgm:cxn modelId="{7E3A59EA-A1F1-406E-A191-6195F884BB7C}" type="presOf" srcId="{4E7C3FBB-A8C6-4873-93B6-5D5C121910E6}" destId="{5C7AA6C1-B3CE-4A13-A6ED-F48B881AA428}" srcOrd="0" destOrd="0" presId="urn:microsoft.com/office/officeart/2008/layout/VerticalCurvedList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83A924C1-3290-47BD-B4EA-FCD1A9621BEE}" type="presParOf" srcId="{F6B3C7BB-A44E-415C-9506-C49032EECD7B}" destId="{409CC60E-8932-464C-B001-26F0CFA88FC6}" srcOrd="5" destOrd="0" presId="urn:microsoft.com/office/officeart/2008/layout/VerticalCurvedList"/>
    <dgm:cxn modelId="{6E7869AD-C260-42D1-A4E5-0360E93E5A7C}" type="presParOf" srcId="{F6B3C7BB-A44E-415C-9506-C49032EECD7B}" destId="{9C27BE3D-2C16-4BB4-BC57-1A059222EB10}" srcOrd="6" destOrd="0" presId="urn:microsoft.com/office/officeart/2008/layout/VerticalCurvedList"/>
    <dgm:cxn modelId="{BEA38507-3C56-45F6-9B44-9E721D392627}" type="presParOf" srcId="{9C27BE3D-2C16-4BB4-BC57-1A059222EB10}" destId="{F9109F5D-6F70-4DFC-BF20-133D7E7BC5BC}" srcOrd="0" destOrd="0" presId="urn:microsoft.com/office/officeart/2008/layout/VerticalCurvedList"/>
    <dgm:cxn modelId="{5F7B01B0-7B94-450E-9CB6-59807192ABEA}" type="presParOf" srcId="{F6B3C7BB-A44E-415C-9506-C49032EECD7B}" destId="{3651D521-F560-4BF0-8B4A-238DF33A4C7E}" srcOrd="7" destOrd="0" presId="urn:microsoft.com/office/officeart/2008/layout/VerticalCurvedList"/>
    <dgm:cxn modelId="{CDAF2BE9-943B-4934-A8A2-8EF59576AABA}" type="presParOf" srcId="{F6B3C7BB-A44E-415C-9506-C49032EECD7B}" destId="{A7035227-2228-4D78-AD82-56DBA609601F}" srcOrd="8" destOrd="0" presId="urn:microsoft.com/office/officeart/2008/layout/VerticalCurvedList"/>
    <dgm:cxn modelId="{35939BBA-06C8-41D7-971F-6B0234C68EBF}" type="presParOf" srcId="{A7035227-2228-4D78-AD82-56DBA609601F}" destId="{A4DF2EDA-C095-4DCA-A9C1-6ECF58A7C38A}" srcOrd="0" destOrd="0" presId="urn:microsoft.com/office/officeart/2008/layout/VerticalCurvedList"/>
    <dgm:cxn modelId="{1C1674BB-5FCD-4D1D-BAC8-DB33E792F090}" type="presParOf" srcId="{F6B3C7BB-A44E-415C-9506-C49032EECD7B}" destId="{F910197B-6D45-4367-801D-4551E78D9AE9}" srcOrd="9" destOrd="0" presId="urn:microsoft.com/office/officeart/2008/layout/VerticalCurvedList"/>
    <dgm:cxn modelId="{0E102573-B2EC-4C0B-A495-2851C3CF5821}" type="presParOf" srcId="{F6B3C7BB-A44E-415C-9506-C49032EECD7B}" destId="{848820E6-6515-4FB0-BB40-8C856D56ECDB}" srcOrd="10" destOrd="0" presId="urn:microsoft.com/office/officeart/2008/layout/VerticalCurvedList"/>
    <dgm:cxn modelId="{65D32D17-0761-4BE3-8FB5-A5D5A735506F}" type="presParOf" srcId="{848820E6-6515-4FB0-BB40-8C856D56ECDB}" destId="{A9999DFD-8213-4738-B1F4-D880B38F6F29}" srcOrd="0" destOrd="0" presId="urn:microsoft.com/office/officeart/2008/layout/VerticalCurvedList"/>
    <dgm:cxn modelId="{C08F7478-3A83-409B-ABF3-AFCD7E59FBA4}" type="presParOf" srcId="{F6B3C7BB-A44E-415C-9506-C49032EECD7B}" destId="{F0DC5F58-65F8-4CCB-9E26-42C10C0E564F}" srcOrd="11" destOrd="0" presId="urn:microsoft.com/office/officeart/2008/layout/VerticalCurvedList"/>
    <dgm:cxn modelId="{DC83A1BD-F6A3-4070-A854-99876BD53189}" type="presParOf" srcId="{F6B3C7BB-A44E-415C-9506-C49032EECD7B}" destId="{A0362529-0470-421C-955C-51E1FF07B9DE}" srcOrd="12" destOrd="0" presId="urn:microsoft.com/office/officeart/2008/layout/VerticalCurvedList"/>
    <dgm:cxn modelId="{F1F963C4-149D-4836-B8DA-4C77F51DD742}" type="presParOf" srcId="{A0362529-0470-421C-955C-51E1FF07B9DE}" destId="{64B0EEDA-C60E-4329-A344-9E0F92A065F1}" srcOrd="0" destOrd="0" presId="urn:microsoft.com/office/officeart/2008/layout/VerticalCurvedList"/>
    <dgm:cxn modelId="{7B026F40-BEE4-4B81-B7DD-A54A4D65F18F}" type="presParOf" srcId="{F6B3C7BB-A44E-415C-9506-C49032EECD7B}" destId="{5C7AA6C1-B3CE-4A13-A6ED-F48B881AA428}" srcOrd="13" destOrd="0" presId="urn:microsoft.com/office/officeart/2008/layout/VerticalCurvedList"/>
    <dgm:cxn modelId="{B6EF3C2C-07F4-4DCC-A875-0F49FD52BB60}" type="presParOf" srcId="{F6B3C7BB-A44E-415C-9506-C49032EECD7B}" destId="{34594AC3-623B-40A5-BC38-5F491A34CDD7}" srcOrd="14" destOrd="0" presId="urn:microsoft.com/office/officeart/2008/layout/VerticalCurvedList"/>
    <dgm:cxn modelId="{B43B6616-7ED2-4065-B802-8F2B82031E50}" type="presParOf" srcId="{34594AC3-623B-40A5-BC38-5F491A34CDD7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>
        <a:ln>
          <a:noFill/>
        </a:ln>
      </dgm:spPr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5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5"/>
      <dgm:spPr/>
    </dgm:pt>
    <dgm:pt modelId="{EC2DB6C5-0B66-49B3-A7C5-61D0FB7CEDD2}" type="pres">
      <dgm:prSet presAssocID="{3A7562B7-0BCF-44C2-9CC0-1B61BA6A36FF}" presName="dstNode" presStyleLbl="node1" presStyleIdx="0" presStyleCnt="5"/>
      <dgm:spPr/>
    </dgm:pt>
    <dgm:pt modelId="{1B764F2D-CF15-4242-9F47-40C70CEEEFFA}" type="pres">
      <dgm:prSet presAssocID="{C558234C-8E57-4564-8F9D-98BC65937EB4}" presName="text_1" presStyleLbl="node1" presStyleIdx="0" presStyleCnt="5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5"/>
      <dgm:spPr/>
    </dgm:pt>
    <dgm:pt modelId="{09AABDEF-ACC3-41F6-960F-238AD33D186D}" type="pres">
      <dgm:prSet presAssocID="{AF43DDA3-C7CC-48C1-95AD-7B3CC217F083}" presName="text_2" presStyleLbl="node1" presStyleIdx="1" presStyleCnt="5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5"/>
      <dgm:spPr/>
    </dgm:pt>
    <dgm:pt modelId="{2E7897AA-6E52-46D7-8DE3-2863C475B111}" type="pres">
      <dgm:prSet presAssocID="{140884F2-8488-46F3-90EE-92F3ADFCAFBF}" presName="text_3" presStyleLbl="node1" presStyleIdx="2" presStyleCnt="5">
        <dgm:presLayoutVars>
          <dgm:bulletEnabled val="1"/>
        </dgm:presLayoutVars>
      </dgm:prSet>
      <dgm:spPr/>
    </dgm:pt>
    <dgm:pt modelId="{E8235B66-0D67-417F-B92B-947A47B75551}" type="pres">
      <dgm:prSet presAssocID="{140884F2-8488-46F3-90EE-92F3ADFCAFBF}" presName="accent_3" presStyleCnt="0"/>
      <dgm:spPr/>
    </dgm:pt>
    <dgm:pt modelId="{A4DF2EDA-C095-4DCA-A9C1-6ECF58A7C38A}" type="pres">
      <dgm:prSet presAssocID="{140884F2-8488-46F3-90EE-92F3ADFCAFBF}" presName="accentRepeatNode" presStyleLbl="solidFgAcc1" presStyleIdx="2" presStyleCnt="5"/>
      <dgm:spPr/>
    </dgm:pt>
    <dgm:pt modelId="{A45D8532-1FC3-42B5-A6AE-FC43D3A39F62}" type="pres">
      <dgm:prSet presAssocID="{28DA5F38-B9DD-405B-9831-A468F30554D2}" presName="text_4" presStyleLbl="node1" presStyleIdx="3" presStyleCnt="5">
        <dgm:presLayoutVars>
          <dgm:bulletEnabled val="1"/>
        </dgm:presLayoutVars>
      </dgm:prSet>
      <dgm:spPr/>
    </dgm:pt>
    <dgm:pt modelId="{03A36036-9841-4B4A-BCA1-8E96372D089B}" type="pres">
      <dgm:prSet presAssocID="{28DA5F38-B9DD-405B-9831-A468F30554D2}" presName="accent_4" presStyleCnt="0"/>
      <dgm:spPr/>
    </dgm:pt>
    <dgm:pt modelId="{A9999DFD-8213-4738-B1F4-D880B38F6F29}" type="pres">
      <dgm:prSet presAssocID="{28DA5F38-B9DD-405B-9831-A468F30554D2}" presName="accentRepeatNode" presStyleLbl="solidFgAcc1" presStyleIdx="3" presStyleCnt="5"/>
      <dgm:spPr/>
    </dgm:pt>
    <dgm:pt modelId="{E569BDB6-D307-48CE-BE28-3DB4BF15C0A4}" type="pres">
      <dgm:prSet presAssocID="{4E7C3FBB-A8C6-4873-93B6-5D5C121910E6}" presName="text_5" presStyleLbl="node1" presStyleIdx="4" presStyleCnt="5">
        <dgm:presLayoutVars>
          <dgm:bulletEnabled val="1"/>
        </dgm:presLayoutVars>
      </dgm:prSet>
      <dgm:spPr/>
    </dgm:pt>
    <dgm:pt modelId="{887092BE-9FEA-4F05-B2C4-3334CFF6C0AC}" type="pres">
      <dgm:prSet presAssocID="{4E7C3FBB-A8C6-4873-93B6-5D5C121910E6}" presName="accent_5" presStyleCnt="0"/>
      <dgm:spPr/>
    </dgm:pt>
    <dgm:pt modelId="{C82310E4-F908-469F-88A6-B51015DAA56A}" type="pres">
      <dgm:prSet presAssocID="{4E7C3FBB-A8C6-4873-93B6-5D5C121910E6}" presName="accentRepeatNode" presStyleLbl="solidFgAcc1" presStyleIdx="4" presStyleCnt="5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3C34C18-3CC8-484C-B74B-415A533467DF}" type="presOf" srcId="{28DA5F38-B9DD-405B-9831-A468F30554D2}" destId="{A45D8532-1FC3-42B5-A6AE-FC43D3A39F62}" srcOrd="0" destOrd="0" presId="urn:microsoft.com/office/officeart/2008/layout/VerticalCurvedList"/>
    <dgm:cxn modelId="{75838318-913A-4971-8D58-F97DAF7AB90C}" srcId="{3A7562B7-0BCF-44C2-9CC0-1B61BA6A36FF}" destId="{4E7C3FBB-A8C6-4873-93B6-5D5C121910E6}" srcOrd="4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202E3D68-F59A-4F9D-9E7B-267FE65FDBC0}" type="presOf" srcId="{140884F2-8488-46F3-90EE-92F3ADFCAFBF}" destId="{2E7897AA-6E52-46D7-8DE3-2863C475B111}" srcOrd="0" destOrd="0" presId="urn:microsoft.com/office/officeart/2008/layout/VerticalCurvedList"/>
    <dgm:cxn modelId="{0D97F750-5F6A-47C2-B904-69A9A42A3B9D}" type="presOf" srcId="{4E7C3FBB-A8C6-4873-93B6-5D5C121910E6}" destId="{E569BDB6-D307-48CE-BE28-3DB4BF15C0A4}" srcOrd="0" destOrd="0" presId="urn:microsoft.com/office/officeart/2008/layout/VerticalCurvedList"/>
    <dgm:cxn modelId="{7228E5B9-B098-4FE6-8F58-7B974D4F8E8D}" srcId="{3A7562B7-0BCF-44C2-9CC0-1B61BA6A36FF}" destId="{28DA5F38-B9DD-405B-9831-A468F30554D2}" srcOrd="3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2" destOrd="0" parTransId="{732A7C87-B75E-4835-850E-33E013C78330}" sibTransId="{DA935AF3-8E44-42D4-A0B3-807F654CC85C}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C688487C-8F4F-4111-A551-1E8538CD1AE2}" type="presParOf" srcId="{F6B3C7BB-A44E-415C-9506-C49032EECD7B}" destId="{2E7897AA-6E52-46D7-8DE3-2863C475B111}" srcOrd="5" destOrd="0" presId="urn:microsoft.com/office/officeart/2008/layout/VerticalCurvedList"/>
    <dgm:cxn modelId="{F02D4BA9-6DE2-4073-89B5-D94ED9CFAD22}" type="presParOf" srcId="{F6B3C7BB-A44E-415C-9506-C49032EECD7B}" destId="{E8235B66-0D67-417F-B92B-947A47B75551}" srcOrd="6" destOrd="0" presId="urn:microsoft.com/office/officeart/2008/layout/VerticalCurvedList"/>
    <dgm:cxn modelId="{604BF648-2DE6-46A7-B746-CC6FDFAF9527}" type="presParOf" srcId="{E8235B66-0D67-417F-B92B-947A47B75551}" destId="{A4DF2EDA-C095-4DCA-A9C1-6ECF58A7C38A}" srcOrd="0" destOrd="0" presId="urn:microsoft.com/office/officeart/2008/layout/VerticalCurvedList"/>
    <dgm:cxn modelId="{16A261BD-0C7D-48AD-B4AB-0910B5FE0450}" type="presParOf" srcId="{F6B3C7BB-A44E-415C-9506-C49032EECD7B}" destId="{A45D8532-1FC3-42B5-A6AE-FC43D3A39F62}" srcOrd="7" destOrd="0" presId="urn:microsoft.com/office/officeart/2008/layout/VerticalCurvedList"/>
    <dgm:cxn modelId="{0FD01102-607E-4E0A-B22F-5CA67BA1A19A}" type="presParOf" srcId="{F6B3C7BB-A44E-415C-9506-C49032EECD7B}" destId="{03A36036-9841-4B4A-BCA1-8E96372D089B}" srcOrd="8" destOrd="0" presId="urn:microsoft.com/office/officeart/2008/layout/VerticalCurvedList"/>
    <dgm:cxn modelId="{A02D12E3-5CCB-44CE-8889-444CF38CCA24}" type="presParOf" srcId="{03A36036-9841-4B4A-BCA1-8E96372D089B}" destId="{A9999DFD-8213-4738-B1F4-D880B38F6F29}" srcOrd="0" destOrd="0" presId="urn:microsoft.com/office/officeart/2008/layout/VerticalCurvedList"/>
    <dgm:cxn modelId="{4EEE33BE-A656-464E-96FC-741F3800D42D}" type="presParOf" srcId="{F6B3C7BB-A44E-415C-9506-C49032EECD7B}" destId="{E569BDB6-D307-48CE-BE28-3DB4BF15C0A4}" srcOrd="9" destOrd="0" presId="urn:microsoft.com/office/officeart/2008/layout/VerticalCurvedList"/>
    <dgm:cxn modelId="{D4BDF4FE-FAF0-4D10-88C2-D18BCDD985F9}" type="presParOf" srcId="{F6B3C7BB-A44E-415C-9506-C49032EECD7B}" destId="{887092BE-9FEA-4F05-B2C4-3334CFF6C0AC}" srcOrd="10" destOrd="0" presId="urn:microsoft.com/office/officeart/2008/layout/VerticalCurvedList"/>
    <dgm:cxn modelId="{F0FE3769-64D2-461C-B747-50EC72090ACB}" type="presParOf" srcId="{887092BE-9FEA-4F05-B2C4-3334CFF6C0AC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D4375-ADFB-4002-9301-037699E41CCC}">
      <dsp:nvSpPr>
        <dsp:cNvPr id="0" name=""/>
        <dsp:cNvSpPr/>
      </dsp:nvSpPr>
      <dsp:spPr>
        <a:xfrm>
          <a:off x="699373" y="1233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Análise de Caso de Uso</a:t>
          </a:r>
        </a:p>
      </dsp:txBody>
      <dsp:txXfrm>
        <a:off x="739420" y="41280"/>
        <a:ext cx="2198762" cy="1287219"/>
      </dsp:txXfrm>
    </dsp:sp>
    <dsp:sp modelId="{30281B35-9270-4B62-A607-9D9EB9738906}">
      <dsp:nvSpPr>
        <dsp:cNvPr id="0" name=""/>
        <dsp:cNvSpPr/>
      </dsp:nvSpPr>
      <dsp:spPr>
        <a:xfrm>
          <a:off x="3178768" y="402312"/>
          <a:ext cx="483117" cy="565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3178768" y="515343"/>
        <a:ext cx="338182" cy="339094"/>
      </dsp:txXfrm>
    </dsp:sp>
    <dsp:sp modelId="{2FF6AA7B-69C2-4D90-BA65-1E8EAE664BF9}">
      <dsp:nvSpPr>
        <dsp:cNvPr id="0" name=""/>
        <dsp:cNvSpPr/>
      </dsp:nvSpPr>
      <dsp:spPr>
        <a:xfrm>
          <a:off x="3889771" y="1233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Abordagem Assíncrona - Fila</a:t>
          </a:r>
        </a:p>
      </dsp:txBody>
      <dsp:txXfrm>
        <a:off x="3929818" y="41280"/>
        <a:ext cx="2198762" cy="1287219"/>
      </dsp:txXfrm>
    </dsp:sp>
    <dsp:sp modelId="{C0C6CAF7-56FA-4D12-A77D-12EE78CFF01A}">
      <dsp:nvSpPr>
        <dsp:cNvPr id="0" name=""/>
        <dsp:cNvSpPr/>
      </dsp:nvSpPr>
      <dsp:spPr>
        <a:xfrm>
          <a:off x="6369166" y="402312"/>
          <a:ext cx="483117" cy="565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6369166" y="515343"/>
        <a:ext cx="338182" cy="339094"/>
      </dsp:txXfrm>
    </dsp:sp>
    <dsp:sp modelId="{5FC24AA3-BED2-40C6-A56C-DC7C8395CA1C}">
      <dsp:nvSpPr>
        <dsp:cNvPr id="0" name=""/>
        <dsp:cNvSpPr/>
      </dsp:nvSpPr>
      <dsp:spPr>
        <a:xfrm>
          <a:off x="7080169" y="1233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AWS </a:t>
          </a:r>
          <a:r>
            <a:rPr lang="pt-BR" sz="2400" kern="1200" dirty="0" err="1"/>
            <a:t>Simple</a:t>
          </a:r>
          <a:r>
            <a:rPr lang="pt-BR" sz="2400" kern="1200" dirty="0"/>
            <a:t> </a:t>
          </a:r>
          <a:r>
            <a:rPr lang="pt-BR" sz="2400" kern="1200" dirty="0" err="1"/>
            <a:t>Queue</a:t>
          </a:r>
          <a:r>
            <a:rPr lang="pt-BR" sz="2400" kern="1200" dirty="0"/>
            <a:t> </a:t>
          </a:r>
          <a:r>
            <a:rPr lang="pt-BR" sz="2400" kern="1200" dirty="0" err="1"/>
            <a:t>Serivce</a:t>
          </a:r>
          <a:r>
            <a:rPr lang="pt-BR" sz="2400" kern="1200" dirty="0"/>
            <a:t>  SQS</a:t>
          </a:r>
        </a:p>
      </dsp:txBody>
      <dsp:txXfrm>
        <a:off x="7120216" y="41280"/>
        <a:ext cx="2198762" cy="1287219"/>
      </dsp:txXfrm>
    </dsp:sp>
    <dsp:sp modelId="{827DFDFF-D42F-4008-BD77-0C1D15C6EACA}">
      <dsp:nvSpPr>
        <dsp:cNvPr id="0" name=""/>
        <dsp:cNvSpPr/>
      </dsp:nvSpPr>
      <dsp:spPr>
        <a:xfrm rot="5400000">
          <a:off x="7978039" y="1528067"/>
          <a:ext cx="483117" cy="565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-5400000">
        <a:off x="8050051" y="1569087"/>
        <a:ext cx="339094" cy="338182"/>
      </dsp:txXfrm>
    </dsp:sp>
    <dsp:sp modelId="{35ECC205-D70D-4CD7-8348-DE4EDBA36706}">
      <dsp:nvSpPr>
        <dsp:cNvPr id="0" name=""/>
        <dsp:cNvSpPr/>
      </dsp:nvSpPr>
      <dsp:spPr>
        <a:xfrm>
          <a:off x="7080169" y="2280089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Barramento de eventos</a:t>
          </a:r>
        </a:p>
      </dsp:txBody>
      <dsp:txXfrm>
        <a:off x="7120216" y="2320136"/>
        <a:ext cx="2198762" cy="1287219"/>
      </dsp:txXfrm>
    </dsp:sp>
    <dsp:sp modelId="{DAC28C3C-7227-4E14-9093-D2A5296DFB3D}">
      <dsp:nvSpPr>
        <dsp:cNvPr id="0" name=""/>
        <dsp:cNvSpPr/>
      </dsp:nvSpPr>
      <dsp:spPr>
        <a:xfrm rot="10800000">
          <a:off x="6396513" y="2681168"/>
          <a:ext cx="483117" cy="565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6541448" y="2794199"/>
        <a:ext cx="338182" cy="339094"/>
      </dsp:txXfrm>
    </dsp:sp>
    <dsp:sp modelId="{9E8AA77B-9B9B-4FA4-8E8A-071B8CB4759A}">
      <dsp:nvSpPr>
        <dsp:cNvPr id="0" name=""/>
        <dsp:cNvSpPr/>
      </dsp:nvSpPr>
      <dsp:spPr>
        <a:xfrm>
          <a:off x="3889771" y="2280089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Laboratório </a:t>
          </a:r>
          <a:r>
            <a:rPr lang="pt-BR" sz="2400" kern="1200" dirty="0" err="1"/>
            <a:t>Event</a:t>
          </a:r>
          <a:r>
            <a:rPr lang="pt-BR" sz="2400" kern="1200" dirty="0"/>
            <a:t> Bridge</a:t>
          </a:r>
        </a:p>
      </dsp:txBody>
      <dsp:txXfrm>
        <a:off x="3929818" y="2320136"/>
        <a:ext cx="2198762" cy="1287219"/>
      </dsp:txXfrm>
    </dsp:sp>
    <dsp:sp modelId="{18D1F4AC-9180-4749-9FAC-2C1AB3493689}">
      <dsp:nvSpPr>
        <dsp:cNvPr id="0" name=""/>
        <dsp:cNvSpPr/>
      </dsp:nvSpPr>
      <dsp:spPr>
        <a:xfrm rot="10800000">
          <a:off x="3206114" y="2681168"/>
          <a:ext cx="483117" cy="5651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351049" y="2794199"/>
        <a:ext cx="338182" cy="339094"/>
      </dsp:txXfrm>
    </dsp:sp>
    <dsp:sp modelId="{C528771A-594F-4C97-9611-F35150D8A51A}">
      <dsp:nvSpPr>
        <dsp:cNvPr id="0" name=""/>
        <dsp:cNvSpPr/>
      </dsp:nvSpPr>
      <dsp:spPr>
        <a:xfrm>
          <a:off x="699373" y="2280089"/>
          <a:ext cx="2278856" cy="1367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Agradecimentos</a:t>
          </a:r>
        </a:p>
      </dsp:txBody>
      <dsp:txXfrm>
        <a:off x="739420" y="2320136"/>
        <a:ext cx="2198762" cy="1287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3820124" y="-586707"/>
          <a:ext cx="4553108" cy="4553108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237825" y="153640"/>
          <a:ext cx="4594595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Serviço gerenciado</a:t>
          </a:r>
        </a:p>
      </dsp:txBody>
      <dsp:txXfrm>
        <a:off x="237825" y="153640"/>
        <a:ext cx="4594595" cy="307146"/>
      </dsp:txXfrm>
    </dsp:sp>
    <dsp:sp modelId="{A1848D00-5460-4159-A442-7B4747FB82C5}">
      <dsp:nvSpPr>
        <dsp:cNvPr id="0" name=""/>
        <dsp:cNvSpPr/>
      </dsp:nvSpPr>
      <dsp:spPr>
        <a:xfrm>
          <a:off x="45859" y="115247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560347" y="596703"/>
          <a:ext cx="4316446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Escala sob demanda</a:t>
          </a:r>
        </a:p>
      </dsp:txBody>
      <dsp:txXfrm>
        <a:off x="560347" y="596703"/>
        <a:ext cx="4316446" cy="307146"/>
      </dsp:txXfrm>
    </dsp:sp>
    <dsp:sp modelId="{44A08575-799D-4696-B57D-528A43381E28}">
      <dsp:nvSpPr>
        <dsp:cNvPr id="0" name=""/>
        <dsp:cNvSpPr/>
      </dsp:nvSpPr>
      <dsp:spPr>
        <a:xfrm>
          <a:off x="324007" y="576237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9CC60E-8932-464C-B001-26F0CFA88FC6}">
      <dsp:nvSpPr>
        <dsp:cNvPr id="0" name=""/>
        <dsp:cNvSpPr/>
      </dsp:nvSpPr>
      <dsp:spPr>
        <a:xfrm>
          <a:off x="668398" y="1075283"/>
          <a:ext cx="4164022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Recuperação de erro - DLQ</a:t>
          </a:r>
        </a:p>
      </dsp:txBody>
      <dsp:txXfrm>
        <a:off x="668398" y="1075283"/>
        <a:ext cx="4164022" cy="307146"/>
      </dsp:txXfrm>
    </dsp:sp>
    <dsp:sp modelId="{F9109F5D-6F70-4DFC-BF20-133D7E7BC5BC}">
      <dsp:nvSpPr>
        <dsp:cNvPr id="0" name=""/>
        <dsp:cNvSpPr/>
      </dsp:nvSpPr>
      <dsp:spPr>
        <a:xfrm>
          <a:off x="476432" y="1036890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651D521-F560-4BF0-8B4A-238DF33A4C7E}">
      <dsp:nvSpPr>
        <dsp:cNvPr id="0" name=""/>
        <dsp:cNvSpPr/>
      </dsp:nvSpPr>
      <dsp:spPr>
        <a:xfrm>
          <a:off x="717066" y="1536273"/>
          <a:ext cx="4115354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Altamente disponível</a:t>
          </a:r>
        </a:p>
      </dsp:txBody>
      <dsp:txXfrm>
        <a:off x="717066" y="1536273"/>
        <a:ext cx="4115354" cy="307146"/>
      </dsp:txXfrm>
    </dsp:sp>
    <dsp:sp modelId="{A4DF2EDA-C095-4DCA-A9C1-6ECF58A7C38A}">
      <dsp:nvSpPr>
        <dsp:cNvPr id="0" name=""/>
        <dsp:cNvSpPr/>
      </dsp:nvSpPr>
      <dsp:spPr>
        <a:xfrm>
          <a:off x="525099" y="1497880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910197B-6D45-4367-801D-4551E78D9AE9}">
      <dsp:nvSpPr>
        <dsp:cNvPr id="0" name=""/>
        <dsp:cNvSpPr/>
      </dsp:nvSpPr>
      <dsp:spPr>
        <a:xfrm>
          <a:off x="668398" y="1997263"/>
          <a:ext cx="4164022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Garantia de entrega </a:t>
          </a:r>
        </a:p>
      </dsp:txBody>
      <dsp:txXfrm>
        <a:off x="668398" y="1997263"/>
        <a:ext cx="4164022" cy="307146"/>
      </dsp:txXfrm>
    </dsp:sp>
    <dsp:sp modelId="{A9999DFD-8213-4738-B1F4-D880B38F6F29}">
      <dsp:nvSpPr>
        <dsp:cNvPr id="0" name=""/>
        <dsp:cNvSpPr/>
      </dsp:nvSpPr>
      <dsp:spPr>
        <a:xfrm>
          <a:off x="476432" y="1958870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DC5F58-65F8-4CCB-9E26-42C10C0E564F}">
      <dsp:nvSpPr>
        <dsp:cNvPr id="0" name=""/>
        <dsp:cNvSpPr/>
      </dsp:nvSpPr>
      <dsp:spPr>
        <a:xfrm>
          <a:off x="515974" y="2457916"/>
          <a:ext cx="4316446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Proteção de dados com KMS</a:t>
          </a:r>
        </a:p>
      </dsp:txBody>
      <dsp:txXfrm>
        <a:off x="515974" y="2457916"/>
        <a:ext cx="4316446" cy="307146"/>
      </dsp:txXfrm>
    </dsp:sp>
    <dsp:sp modelId="{64B0EEDA-C60E-4329-A344-9E0F92A065F1}">
      <dsp:nvSpPr>
        <dsp:cNvPr id="0" name=""/>
        <dsp:cNvSpPr/>
      </dsp:nvSpPr>
      <dsp:spPr>
        <a:xfrm>
          <a:off x="324007" y="2419522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C7AA6C1-B3CE-4A13-A6ED-F48B881AA428}">
      <dsp:nvSpPr>
        <dsp:cNvPr id="0" name=""/>
        <dsp:cNvSpPr/>
      </dsp:nvSpPr>
      <dsp:spPr>
        <a:xfrm>
          <a:off x="237825" y="2918906"/>
          <a:ext cx="4594595" cy="307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79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Fácil integração – CLI – Console - SDK</a:t>
          </a:r>
        </a:p>
      </dsp:txBody>
      <dsp:txXfrm>
        <a:off x="237825" y="2918906"/>
        <a:ext cx="4594595" cy="307146"/>
      </dsp:txXfrm>
    </dsp:sp>
    <dsp:sp modelId="{C82310E4-F908-469F-88A6-B51015DAA56A}">
      <dsp:nvSpPr>
        <dsp:cNvPr id="0" name=""/>
        <dsp:cNvSpPr/>
      </dsp:nvSpPr>
      <dsp:spPr>
        <a:xfrm>
          <a:off x="45859" y="2880513"/>
          <a:ext cx="383933" cy="3839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3241999" y="-498817"/>
          <a:ext cx="3866338" cy="3866338"/>
        </a:xfrm>
        <a:prstGeom prst="blockArc">
          <a:avLst>
            <a:gd name="adj1" fmla="val 18900000"/>
            <a:gd name="adj2" fmla="val 2700000"/>
            <a:gd name="adj3" fmla="val 55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274085" y="179236"/>
          <a:ext cx="4347984" cy="3587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Serviço gerenciado</a:t>
          </a:r>
        </a:p>
      </dsp:txBody>
      <dsp:txXfrm>
        <a:off x="274085" y="179236"/>
        <a:ext cx="4347984" cy="358702"/>
      </dsp:txXfrm>
    </dsp:sp>
    <dsp:sp modelId="{A1848D00-5460-4159-A442-7B4747FB82C5}">
      <dsp:nvSpPr>
        <dsp:cNvPr id="0" name=""/>
        <dsp:cNvSpPr/>
      </dsp:nvSpPr>
      <dsp:spPr>
        <a:xfrm>
          <a:off x="49896" y="134398"/>
          <a:ext cx="448378" cy="4483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567429" y="696181"/>
          <a:ext cx="4090948" cy="3587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Escala sob demanda</a:t>
          </a:r>
        </a:p>
      </dsp:txBody>
      <dsp:txXfrm>
        <a:off x="567429" y="696181"/>
        <a:ext cx="4090948" cy="358702"/>
      </dsp:txXfrm>
    </dsp:sp>
    <dsp:sp modelId="{44A08575-799D-4696-B57D-528A43381E28}">
      <dsp:nvSpPr>
        <dsp:cNvPr id="0" name=""/>
        <dsp:cNvSpPr/>
      </dsp:nvSpPr>
      <dsp:spPr>
        <a:xfrm>
          <a:off x="306932" y="672280"/>
          <a:ext cx="448378" cy="4483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E7897AA-6E52-46D7-8DE3-2863C475B111}">
      <dsp:nvSpPr>
        <dsp:cNvPr id="0" name=""/>
        <dsp:cNvSpPr/>
      </dsp:nvSpPr>
      <dsp:spPr>
        <a:xfrm>
          <a:off x="610010" y="1255000"/>
          <a:ext cx="4012058" cy="3587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Altamente disponível</a:t>
          </a:r>
        </a:p>
      </dsp:txBody>
      <dsp:txXfrm>
        <a:off x="610010" y="1255000"/>
        <a:ext cx="4012058" cy="358702"/>
      </dsp:txXfrm>
    </dsp:sp>
    <dsp:sp modelId="{A4DF2EDA-C095-4DCA-A9C1-6ECF58A7C38A}">
      <dsp:nvSpPr>
        <dsp:cNvPr id="0" name=""/>
        <dsp:cNvSpPr/>
      </dsp:nvSpPr>
      <dsp:spPr>
        <a:xfrm>
          <a:off x="385821" y="1210162"/>
          <a:ext cx="448378" cy="4483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45D8532-1FC3-42B5-A6AE-FC43D3A39F62}">
      <dsp:nvSpPr>
        <dsp:cNvPr id="0" name=""/>
        <dsp:cNvSpPr/>
      </dsp:nvSpPr>
      <dsp:spPr>
        <a:xfrm>
          <a:off x="531121" y="1792882"/>
          <a:ext cx="4090948" cy="3587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Garantia de entrega </a:t>
          </a:r>
        </a:p>
      </dsp:txBody>
      <dsp:txXfrm>
        <a:off x="531121" y="1792882"/>
        <a:ext cx="4090948" cy="358702"/>
      </dsp:txXfrm>
    </dsp:sp>
    <dsp:sp modelId="{A9999DFD-8213-4738-B1F4-D880B38F6F29}">
      <dsp:nvSpPr>
        <dsp:cNvPr id="0" name=""/>
        <dsp:cNvSpPr/>
      </dsp:nvSpPr>
      <dsp:spPr>
        <a:xfrm>
          <a:off x="306932" y="1748044"/>
          <a:ext cx="448378" cy="4483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69BDB6-D307-48CE-BE28-3DB4BF15C0A4}">
      <dsp:nvSpPr>
        <dsp:cNvPr id="0" name=""/>
        <dsp:cNvSpPr/>
      </dsp:nvSpPr>
      <dsp:spPr>
        <a:xfrm>
          <a:off x="274085" y="2330764"/>
          <a:ext cx="4347984" cy="3587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472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Fácil integração – CLI – Console - SDK</a:t>
          </a:r>
        </a:p>
      </dsp:txBody>
      <dsp:txXfrm>
        <a:off x="274085" y="2330764"/>
        <a:ext cx="4347984" cy="358702"/>
      </dsp:txXfrm>
    </dsp:sp>
    <dsp:sp modelId="{C82310E4-F908-469F-88A6-B51015DAA56A}">
      <dsp:nvSpPr>
        <dsp:cNvPr id="0" name=""/>
        <dsp:cNvSpPr/>
      </dsp:nvSpPr>
      <dsp:spPr>
        <a:xfrm>
          <a:off x="49896" y="2285926"/>
          <a:ext cx="448378" cy="4483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3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0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2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2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1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4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7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6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F1064C-4805-4455-95C2-A4885B8A83F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A1FC3B-FAB1-4DC6-8E28-B847F60673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JavaScriptSDK/latest/AWS/EventBridge.html#putEvents-property" TargetMode="External"/><Relationship Id="rId2" Type="http://schemas.openxmlformats.org/officeDocument/2006/relationships/hyperlink" Target="https://docs.aws.amazon.com/sdk-for-javascript/v2/developer-guide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bc/sqs-consumer" TargetMode="External"/><Relationship Id="rId5" Type="http://schemas.openxmlformats.org/officeDocument/2006/relationships/hyperlink" Target="https://medium.com/@ashwanihere/managing-sqs-consumers-in-a-nodejs-application-3c1466d00077" TargetMode="External"/><Relationship Id="rId4" Type="http://schemas.openxmlformats.org/officeDocument/2006/relationships/hyperlink" Target="https://docs.aws.amazon.com/eventbridg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D2B1-F010-4058-A095-7A2341A8B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/>
              <a:t>AWS -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B541F-F689-4FCA-84E3-7FEDD5DA1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Adelmo Erick dos Santos</a:t>
            </a:r>
          </a:p>
        </p:txBody>
      </p:sp>
    </p:spTree>
    <p:extLst>
      <p:ext uri="{BB962C8B-B14F-4D97-AF65-F5344CB8AC3E}">
        <p14:creationId xmlns:p14="http://schemas.microsoft.com/office/powerpoint/2010/main" val="330269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64C4-6ECF-4751-9D85-5137E492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Barramento Eventos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0AEC9D50-694C-4ABB-8766-C545505C9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8372" y="2492331"/>
            <a:ext cx="6703888" cy="2846177"/>
          </a:xfrm>
        </p:spPr>
      </p:pic>
    </p:spTree>
    <p:extLst>
      <p:ext uri="{BB962C8B-B14F-4D97-AF65-F5344CB8AC3E}">
        <p14:creationId xmlns:p14="http://schemas.microsoft.com/office/powerpoint/2010/main" val="32903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E455C0-CA88-42BE-8718-15923AE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AWS - </a:t>
            </a:r>
            <a:r>
              <a:rPr lang="pt-BR" dirty="0" err="1"/>
              <a:t>EventBridge</a:t>
            </a:r>
            <a:endParaRPr lang="pt-BR" dirty="0"/>
          </a:p>
        </p:txBody>
      </p:sp>
      <p:graphicFrame>
        <p:nvGraphicFramePr>
          <p:cNvPr id="18" name="Espaço Reservado para Conteúdo 17">
            <a:extLst>
              <a:ext uri="{FF2B5EF4-FFF2-40B4-BE49-F238E27FC236}">
                <a16:creationId xmlns:a16="http://schemas.microsoft.com/office/drawing/2014/main" id="{E8F00555-FC1D-49CD-8FBE-36C25EF9DB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4440144"/>
              </p:ext>
            </p:extLst>
          </p:nvPr>
        </p:nvGraphicFramePr>
        <p:xfrm>
          <a:off x="1096962" y="2412741"/>
          <a:ext cx="4658378" cy="286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EF563D4-66BF-4CE3-8680-BFA23A6B9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62" y="2816873"/>
            <a:ext cx="4212744" cy="2060439"/>
          </a:xfrm>
        </p:spPr>
      </p:pic>
    </p:spTree>
    <p:extLst>
      <p:ext uri="{BB962C8B-B14F-4D97-AF65-F5344CB8AC3E}">
        <p14:creationId xmlns:p14="http://schemas.microsoft.com/office/powerpoint/2010/main" val="183021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64C4-6ECF-4751-9D85-5137E492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AWS - </a:t>
            </a:r>
            <a:r>
              <a:rPr lang="pt-BR" dirty="0" err="1"/>
              <a:t>EventBridge</a:t>
            </a:r>
            <a:endParaRPr lang="pt-BR" dirty="0"/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F5837727-6147-4481-AE6F-CFD5D9807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254" y="2312894"/>
            <a:ext cx="8838415" cy="2989253"/>
          </a:xfrm>
        </p:spPr>
      </p:pic>
    </p:spTree>
    <p:extLst>
      <p:ext uri="{BB962C8B-B14F-4D97-AF65-F5344CB8AC3E}">
        <p14:creationId xmlns:p14="http://schemas.microsoft.com/office/powerpoint/2010/main" val="388041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3FE3D5E-610C-4AEF-AE42-02C421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Bonito, quero ver na prática!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58FF647-447E-4EBB-A5DD-B6DE689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assíncrono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46ADE4-A984-4F89-9886-B02C9DED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    laboratório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EE6DDFB9-A65C-4231-99F2-DDB25E506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2140" y="2582334"/>
            <a:ext cx="4333539" cy="337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Criar barramento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Configurar regras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 sistema – </a:t>
            </a:r>
            <a:r>
              <a:rPr lang="pt-BR" dirty="0" err="1"/>
              <a:t>workload</a:t>
            </a:r>
            <a:r>
              <a:rPr lang="pt-BR" dirty="0"/>
              <a:t> normal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Simular sistema  - </a:t>
            </a:r>
            <a:r>
              <a:rPr lang="pt-BR" dirty="0" err="1"/>
              <a:t>workload</a:t>
            </a:r>
            <a:r>
              <a:rPr lang="pt-BR" dirty="0"/>
              <a:t> rajada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Simular sistema – recuperação de falhas</a:t>
            </a:r>
          </a:p>
        </p:txBody>
      </p:sp>
      <p:pic>
        <p:nvPicPr>
          <p:cNvPr id="15" name="Espaço Reservado para Conteúdo 5">
            <a:extLst>
              <a:ext uri="{FF2B5EF4-FFF2-40B4-BE49-F238E27FC236}">
                <a16:creationId xmlns:a16="http://schemas.microsoft.com/office/drawing/2014/main" id="{FB0F582A-54EC-4258-A13F-D43BC1F0E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6537" y="2850776"/>
            <a:ext cx="4627033" cy="1964436"/>
          </a:xfrm>
        </p:spPr>
      </p:pic>
    </p:spTree>
    <p:extLst>
      <p:ext uri="{BB962C8B-B14F-4D97-AF65-F5344CB8AC3E}">
        <p14:creationId xmlns:p14="http://schemas.microsoft.com/office/powerpoint/2010/main" val="159443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F1AD-D994-4A9C-9216-4D0D896F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</a:t>
            </a:r>
            <a:r>
              <a:rPr lang="pt-BR" dirty="0" err="1"/>
              <a:t>Eventbridge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FC46AA0-DAEE-44D3-9947-FF7D6195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Arquitetura orientada a eventos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18B092D-8157-469D-9400-7D7F3709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 LIMITAÇÕES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6AA10093-D674-4740-9E4D-D819DFAF4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9412" y="2582334"/>
            <a:ext cx="4656267" cy="3378200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Escalabilidade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Resiliência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Dependência</a:t>
            </a:r>
            <a:r>
              <a:rPr lang="pt-BR" sz="2000" dirty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strike="sngStrike" dirty="0"/>
              <a:t>Acoplamento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strike="sngStrike" dirty="0"/>
              <a:t>Extensibilidade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15" name="Espaço Reservado para Conteúdo 17">
            <a:extLst>
              <a:ext uri="{FF2B5EF4-FFF2-40B4-BE49-F238E27FC236}">
                <a16:creationId xmlns:a16="http://schemas.microsoft.com/office/drawing/2014/main" id="{0B256B74-8080-45E9-8346-A7134C71A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480" y="2691026"/>
            <a:ext cx="3922109" cy="2819742"/>
          </a:xfrm>
        </p:spPr>
      </p:pic>
    </p:spTree>
    <p:extLst>
      <p:ext uri="{BB962C8B-B14F-4D97-AF65-F5344CB8AC3E}">
        <p14:creationId xmlns:p14="http://schemas.microsoft.com/office/powerpoint/2010/main" val="41698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842F-7F73-4053-8845-8B66794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entendi, da para repetir tudo?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26DEB5-582F-4705-911E-5614F4C8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16" y="2866185"/>
            <a:ext cx="2924549" cy="2201880"/>
          </a:xfrm>
        </p:spPr>
      </p:pic>
    </p:spTree>
    <p:extLst>
      <p:ext uri="{BB962C8B-B14F-4D97-AF65-F5344CB8AC3E}">
        <p14:creationId xmlns:p14="http://schemas.microsoft.com/office/powerpoint/2010/main" val="44458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842F-7F73-4053-8845-8B66794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350C3B-F89B-49F6-B485-0ADC3590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SDK for </a:t>
            </a:r>
            <a:r>
              <a:rPr lang="pt-BR" dirty="0" err="1"/>
              <a:t>javascript</a:t>
            </a:r>
            <a:endParaRPr lang="pt-BR" dirty="0"/>
          </a:p>
          <a:p>
            <a:pPr marL="201168" lvl="1" indent="0">
              <a:buNone/>
            </a:pPr>
            <a:r>
              <a:rPr lang="pt-BR" dirty="0">
                <a:hlinkClick r:id="rId2"/>
              </a:rPr>
              <a:t>https://docs.aws.amazon.com/sdk-for-javascript/v2/developer-guide/welcome.html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SDK for </a:t>
            </a:r>
            <a:r>
              <a:rPr lang="pt-BR" dirty="0" err="1"/>
              <a:t>javascript</a:t>
            </a:r>
            <a:r>
              <a:rPr lang="pt-BR" dirty="0"/>
              <a:t> - </a:t>
            </a:r>
            <a:r>
              <a:rPr lang="pt-BR" dirty="0" err="1"/>
              <a:t>Event</a:t>
            </a:r>
            <a:r>
              <a:rPr lang="pt-BR" dirty="0"/>
              <a:t> Bridge	</a:t>
            </a:r>
          </a:p>
          <a:p>
            <a:pPr marL="201168" lvl="1" indent="0">
              <a:buNone/>
            </a:pPr>
            <a:r>
              <a:rPr lang="pt-BR" dirty="0">
                <a:hlinkClick r:id="rId3"/>
              </a:rPr>
              <a:t>https://docs.aws.amazon.com/AWSJavaScriptSDK/latest/AWS/EventBridge.html#putEvents-property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AWS Service - </a:t>
            </a:r>
            <a:r>
              <a:rPr lang="pt-BR" dirty="0" err="1"/>
              <a:t>Event</a:t>
            </a:r>
            <a:r>
              <a:rPr lang="pt-BR" dirty="0"/>
              <a:t> Bridge	</a:t>
            </a:r>
          </a:p>
          <a:p>
            <a:pPr marL="201168" lvl="1" indent="0">
              <a:buNone/>
            </a:pPr>
            <a:r>
              <a:rPr lang="pt-BR" dirty="0">
                <a:hlinkClick r:id="rId4"/>
              </a:rPr>
              <a:t>https://docs.aws.amazon.com/eventbridge/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SQS </a:t>
            </a:r>
            <a:r>
              <a:rPr lang="pt-BR" dirty="0" err="1"/>
              <a:t>Consumer</a:t>
            </a:r>
            <a:r>
              <a:rPr lang="pt-BR" dirty="0"/>
              <a:t>:</a:t>
            </a:r>
          </a:p>
          <a:p>
            <a:pPr marL="201168" lvl="1" indent="0">
              <a:buNone/>
            </a:pPr>
            <a:r>
              <a:rPr lang="pt-BR" dirty="0">
                <a:hlinkClick r:id="rId5"/>
              </a:rPr>
              <a:t>https://medium.com/@ashwanihere/managing-sqs-consumers-in-a-nodejs-application-3c1466d00077</a:t>
            </a:r>
            <a:endParaRPr lang="pt-BR" dirty="0"/>
          </a:p>
          <a:p>
            <a:pPr marL="201168" lvl="1" indent="0">
              <a:buNone/>
            </a:pPr>
            <a:r>
              <a:rPr lang="pt-BR" dirty="0">
                <a:hlinkClick r:id="rId6"/>
              </a:rPr>
              <a:t>https://github.com/bbc/sqs-consumer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62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842F-7F73-4053-8845-8B667949F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9576" y="1408113"/>
            <a:ext cx="10399060" cy="1362075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Obrigado!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C2F91-6376-48A6-92B1-355A9390EBD6}"/>
              </a:ext>
            </a:extLst>
          </p:cNvPr>
          <p:cNvSpPr txBox="1"/>
          <p:nvPr/>
        </p:nvSpPr>
        <p:spPr>
          <a:xfrm>
            <a:off x="869576" y="3059668"/>
            <a:ext cx="1039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ericknet@gmail.com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E7C27-9222-42F3-B53E-E8294CAE431A}"/>
              </a:ext>
            </a:extLst>
          </p:cNvPr>
          <p:cNvCxnSpPr>
            <a:cxnSpLocks/>
          </p:cNvCxnSpPr>
          <p:nvPr/>
        </p:nvCxnSpPr>
        <p:spPr>
          <a:xfrm>
            <a:off x="869576" y="2832847"/>
            <a:ext cx="10452848" cy="896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13F0A-3DFA-4CFA-AD2C-4B9DAAE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pt-BR" dirty="0"/>
              <a:t>O que vai rolar no </a:t>
            </a:r>
            <a:r>
              <a:rPr lang="pt-BR" dirty="0" err="1"/>
              <a:t>talking</a:t>
            </a:r>
            <a:r>
              <a:rPr lang="pt-BR" dirty="0"/>
              <a:t>?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CA4063E0-6CB4-48D4-976E-A3EF395E0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2680"/>
              </p:ext>
            </p:extLst>
          </p:nvPr>
        </p:nvGraphicFramePr>
        <p:xfrm>
          <a:off x="896472" y="2303928"/>
          <a:ext cx="10058399" cy="36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64C4-6ECF-4751-9D85-5137E492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REST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AFC40E31-7934-435C-83B9-D405BD8E0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437" y="2472010"/>
            <a:ext cx="6457950" cy="2510360"/>
          </a:xfrm>
        </p:spPr>
      </p:pic>
    </p:spTree>
    <p:extLst>
      <p:ext uri="{BB962C8B-B14F-4D97-AF65-F5344CB8AC3E}">
        <p14:creationId xmlns:p14="http://schemas.microsoft.com/office/powerpoint/2010/main" val="132808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F1AD-D994-4A9C-9216-4D0D896F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REST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FC46AA0-DAEE-44D3-9947-FF7D6195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Modelo síncrono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18B092D-8157-469D-9400-7D7F3709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 LIMITAÇÕES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6AA10093-D674-4740-9E4D-D819DFAF4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2142" y="2582334"/>
            <a:ext cx="4333537" cy="3378200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/>
              <a:t>Escalabilidade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/>
              <a:t>Resiliência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/>
              <a:t>Dependência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/>
              <a:t>Acoplamento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/>
              <a:t>Extensibilidade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15" name="Espaço Reservado para Conteúdo 17">
            <a:extLst>
              <a:ext uri="{FF2B5EF4-FFF2-40B4-BE49-F238E27FC236}">
                <a16:creationId xmlns:a16="http://schemas.microsoft.com/office/drawing/2014/main" id="{0B256B74-8080-45E9-8346-A7134C71A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687" y="3102903"/>
            <a:ext cx="4191896" cy="1629490"/>
          </a:xfrm>
        </p:spPr>
      </p:pic>
    </p:spTree>
    <p:extLst>
      <p:ext uri="{BB962C8B-B14F-4D97-AF65-F5344CB8AC3E}">
        <p14:creationId xmlns:p14="http://schemas.microsoft.com/office/powerpoint/2010/main" val="292226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64C4-6ECF-4751-9D85-5137E492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Assíncrono - Fila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2646C6-3A97-4659-9167-43D71AE0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743" y="2237426"/>
            <a:ext cx="7777916" cy="3198611"/>
          </a:xfrm>
        </p:spPr>
      </p:pic>
    </p:spTree>
    <p:extLst>
      <p:ext uri="{BB962C8B-B14F-4D97-AF65-F5344CB8AC3E}">
        <p14:creationId xmlns:p14="http://schemas.microsoft.com/office/powerpoint/2010/main" val="259031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E455C0-CA88-42BE-8718-15923AE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AWS - SQS</a:t>
            </a:r>
          </a:p>
        </p:txBody>
      </p:sp>
      <p:graphicFrame>
        <p:nvGraphicFramePr>
          <p:cNvPr id="18" name="Espaço Reservado para Conteúdo 17">
            <a:extLst>
              <a:ext uri="{FF2B5EF4-FFF2-40B4-BE49-F238E27FC236}">
                <a16:creationId xmlns:a16="http://schemas.microsoft.com/office/drawing/2014/main" id="{E8F00555-FC1D-49CD-8FBE-36C25EF9DB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1409693"/>
              </p:ext>
            </p:extLst>
          </p:nvPr>
        </p:nvGraphicFramePr>
        <p:xfrm>
          <a:off x="1096963" y="2169460"/>
          <a:ext cx="4876800" cy="33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Espaço Reservado para Conteúdo 9">
            <a:extLst>
              <a:ext uri="{FF2B5EF4-FFF2-40B4-BE49-F238E27FC236}">
                <a16:creationId xmlns:a16="http://schemas.microsoft.com/office/drawing/2014/main" id="{F87FE66A-E761-436F-8877-5C361CA03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03443"/>
            <a:ext cx="4937125" cy="2708365"/>
          </a:xfrm>
        </p:spPr>
      </p:pic>
    </p:spTree>
    <p:extLst>
      <p:ext uri="{BB962C8B-B14F-4D97-AF65-F5344CB8AC3E}">
        <p14:creationId xmlns:p14="http://schemas.microsoft.com/office/powerpoint/2010/main" val="106431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E455C0-CA88-42BE-8718-15923AE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AWS – SQS - </a:t>
            </a:r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Letter</a:t>
            </a:r>
            <a:r>
              <a:rPr lang="pt-BR" dirty="0"/>
              <a:t> </a:t>
            </a:r>
            <a:r>
              <a:rPr lang="pt-BR" dirty="0" err="1"/>
              <a:t>Queue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0678F3-4AF9-43D1-9DFD-86902DD99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35" y="1887630"/>
            <a:ext cx="7467557" cy="4011145"/>
          </a:xfrm>
        </p:spPr>
      </p:pic>
    </p:spTree>
    <p:extLst>
      <p:ext uri="{BB962C8B-B14F-4D97-AF65-F5344CB8AC3E}">
        <p14:creationId xmlns:p14="http://schemas.microsoft.com/office/powerpoint/2010/main" val="99655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3FE3D5E-610C-4AEF-AE42-02C4212A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Será que funciona mesmo?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58FF647-447E-4EBB-A5DD-B6DE689E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assíncrono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46ADE4-A984-4F89-9886-B02C9DED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    laboratório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EE6DDFB9-A65C-4231-99F2-DDB25E506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2140" y="2582334"/>
            <a:ext cx="4333539" cy="337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Criar as fila de DLQ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Criar as fias de processamento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 sistema – </a:t>
            </a:r>
            <a:r>
              <a:rPr lang="pt-BR" dirty="0" err="1"/>
              <a:t>workload</a:t>
            </a:r>
            <a:r>
              <a:rPr lang="pt-BR" dirty="0"/>
              <a:t> normal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Simular sistema  - </a:t>
            </a:r>
            <a:r>
              <a:rPr lang="pt-BR" dirty="0" err="1"/>
              <a:t>workload</a:t>
            </a:r>
            <a:r>
              <a:rPr lang="pt-BR" dirty="0"/>
              <a:t> rajada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Simular sistema – recuperação de falhas</a:t>
            </a:r>
          </a:p>
        </p:txBody>
      </p:sp>
      <p:pic>
        <p:nvPicPr>
          <p:cNvPr id="15" name="Espaço Reservado para Conteúdo 5">
            <a:extLst>
              <a:ext uri="{FF2B5EF4-FFF2-40B4-BE49-F238E27FC236}">
                <a16:creationId xmlns:a16="http://schemas.microsoft.com/office/drawing/2014/main" id="{FB0F582A-54EC-4258-A13F-D43BC1F0E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974" y="2850776"/>
            <a:ext cx="4691705" cy="1929429"/>
          </a:xfrm>
        </p:spPr>
      </p:pic>
    </p:spTree>
    <p:extLst>
      <p:ext uri="{BB962C8B-B14F-4D97-AF65-F5344CB8AC3E}">
        <p14:creationId xmlns:p14="http://schemas.microsoft.com/office/powerpoint/2010/main" val="6704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F1AD-D994-4A9C-9216-4D0D896F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– SQS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FC46AA0-DAEE-44D3-9947-FF7D6195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Modelo assíncrono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18B092D-8157-469D-9400-7D7F3709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 LIMITAÇÕES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6AA10093-D674-4740-9E4D-D819DFAF4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2142" y="2582334"/>
            <a:ext cx="4333537" cy="3378200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Escalabilidade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Resiliência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strike="sngStrike" dirty="0"/>
              <a:t>Dependência</a:t>
            </a:r>
            <a:r>
              <a:rPr lang="pt-BR" sz="2000" dirty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/>
              <a:t>Acoplamento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/>
              <a:t>Extensibilidade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15" name="Espaço Reservado para Conteúdo 17">
            <a:extLst>
              <a:ext uri="{FF2B5EF4-FFF2-40B4-BE49-F238E27FC236}">
                <a16:creationId xmlns:a16="http://schemas.microsoft.com/office/drawing/2014/main" id="{0B256B74-8080-45E9-8346-A7134C71A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284" y="3091367"/>
            <a:ext cx="4790756" cy="1970163"/>
          </a:xfrm>
        </p:spPr>
      </p:pic>
    </p:spTree>
    <p:extLst>
      <p:ext uri="{BB962C8B-B14F-4D97-AF65-F5344CB8AC3E}">
        <p14:creationId xmlns:p14="http://schemas.microsoft.com/office/powerpoint/2010/main" val="112429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8224</TotalTime>
  <Words>338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Courier New</vt:lpstr>
      <vt:lpstr>Wingdings</vt:lpstr>
      <vt:lpstr>Retrospectiva</vt:lpstr>
      <vt:lpstr>AWS - Eventos</vt:lpstr>
      <vt:lpstr>O que vai rolar no talking?</vt:lpstr>
      <vt:lpstr>Caso de Uso – REST</vt:lpstr>
      <vt:lpstr>Caso de Uso – REST</vt:lpstr>
      <vt:lpstr>Caso de Uso – Assíncrono - Fila</vt:lpstr>
      <vt:lpstr>AWS - SQS</vt:lpstr>
      <vt:lpstr>AWS – SQS - Dead Letter Queue</vt:lpstr>
      <vt:lpstr>Será que funciona mesmo?</vt:lpstr>
      <vt:lpstr>Caso de Uso – SQS</vt:lpstr>
      <vt:lpstr>Caso de Uso – Barramento Eventos</vt:lpstr>
      <vt:lpstr>AWS - EventBridge</vt:lpstr>
      <vt:lpstr>AWS - EventBridge</vt:lpstr>
      <vt:lpstr>Bonito, quero ver na prática!</vt:lpstr>
      <vt:lpstr>Caso de Uso – Eventbridge</vt:lpstr>
      <vt:lpstr>Não entendi, da para repetir tudo?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Eventos</dc:title>
  <dc:creator>Adelmo Erick Santos</dc:creator>
  <cp:lastModifiedBy>Adelmo Erick Santos</cp:lastModifiedBy>
  <cp:revision>42</cp:revision>
  <cp:lastPrinted>2020-08-21T15:21:22Z</cp:lastPrinted>
  <dcterms:created xsi:type="dcterms:W3CDTF">2020-08-10T15:06:35Z</dcterms:created>
  <dcterms:modified xsi:type="dcterms:W3CDTF">2020-08-21T15:47:57Z</dcterms:modified>
</cp:coreProperties>
</file>