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90" r:id="rId3"/>
    <p:sldId id="292" r:id="rId4"/>
    <p:sldId id="271" r:id="rId5"/>
    <p:sldId id="294" r:id="rId6"/>
    <p:sldId id="265" r:id="rId7"/>
    <p:sldId id="266" r:id="rId8"/>
    <p:sldId id="295" r:id="rId9"/>
    <p:sldId id="296" r:id="rId10"/>
    <p:sldId id="297" r:id="rId11"/>
    <p:sldId id="298" r:id="rId12"/>
    <p:sldId id="299" r:id="rId13"/>
    <p:sldId id="300" r:id="rId14"/>
    <p:sldId id="304" r:id="rId15"/>
    <p:sldId id="302" r:id="rId16"/>
    <p:sldId id="303" r:id="rId17"/>
    <p:sldId id="306" r:id="rId18"/>
    <p:sldId id="259" r:id="rId19"/>
    <p:sldId id="282" r:id="rId20"/>
    <p:sldId id="284" r:id="rId21"/>
    <p:sldId id="261" r:id="rId22"/>
    <p:sldId id="263" r:id="rId23"/>
    <p:sldId id="307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00"/>
    <a:srgbClr val="01165B"/>
    <a:srgbClr val="003399"/>
    <a:srgbClr val="000099"/>
    <a:srgbClr val="00CABB"/>
    <a:srgbClr val="00175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8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241E4-1ECE-479E-8752-67097EA7A93B}" type="doc">
      <dgm:prSet loTypeId="urn:microsoft.com/office/officeart/2005/8/layout/process5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pt-BR"/>
        </a:p>
      </dgm:t>
    </dgm:pt>
    <dgm:pt modelId="{4B0FBD42-D3B0-4623-B60D-009BDBCF6D8B}">
      <dgm:prSet/>
      <dgm:spPr/>
      <dgm:t>
        <a:bodyPr/>
        <a:lstStyle/>
        <a:p>
          <a:r>
            <a:rPr lang="pt-BR" dirty="0"/>
            <a:t>Análise do Caso de Uso</a:t>
          </a:r>
        </a:p>
      </dgm:t>
    </dgm:pt>
    <dgm:pt modelId="{F146BAD9-F75C-4DF2-A649-D919CE1BF0B3}" type="parTrans" cxnId="{1FD624B8-158A-4D69-A40E-5FCDE771AA44}">
      <dgm:prSet/>
      <dgm:spPr/>
      <dgm:t>
        <a:bodyPr/>
        <a:lstStyle/>
        <a:p>
          <a:endParaRPr lang="pt-BR"/>
        </a:p>
      </dgm:t>
    </dgm:pt>
    <dgm:pt modelId="{86AE5C7E-4498-47F3-8B04-0E255BB192A3}" type="sibTrans" cxnId="{1FD624B8-158A-4D69-A40E-5FCDE771AA44}">
      <dgm:prSet/>
      <dgm:spPr>
        <a:solidFill>
          <a:srgbClr val="002060"/>
        </a:solidFill>
      </dgm:spPr>
      <dgm:t>
        <a:bodyPr/>
        <a:lstStyle/>
        <a:p>
          <a:endParaRPr lang="pt-BR"/>
        </a:p>
      </dgm:t>
    </dgm:pt>
    <dgm:pt modelId="{898216D0-8677-44BB-9F78-595E9A880769}">
      <dgm:prSet/>
      <dgm:spPr/>
      <dgm:t>
        <a:bodyPr/>
        <a:lstStyle/>
        <a:p>
          <a:r>
            <a:rPr lang="pt-BR" dirty="0"/>
            <a:t>Barramento de eventos</a:t>
          </a:r>
        </a:p>
      </dgm:t>
    </dgm:pt>
    <dgm:pt modelId="{05F1D614-D25A-4C62-B81B-2D6B9DAAB613}" type="parTrans" cxnId="{59704BEC-760A-4CBD-B83A-25A76525B74C}">
      <dgm:prSet/>
      <dgm:spPr/>
      <dgm:t>
        <a:bodyPr/>
        <a:lstStyle/>
        <a:p>
          <a:endParaRPr lang="pt-BR"/>
        </a:p>
      </dgm:t>
    </dgm:pt>
    <dgm:pt modelId="{8249FD9B-2172-4ACD-9982-B9A5D5961A2A}" type="sibTrans" cxnId="{59704BEC-760A-4CBD-B83A-25A76525B74C}">
      <dgm:prSet/>
      <dgm:spPr>
        <a:solidFill>
          <a:srgbClr val="002060"/>
        </a:solidFill>
      </dgm:spPr>
      <dgm:t>
        <a:bodyPr/>
        <a:lstStyle/>
        <a:p>
          <a:endParaRPr lang="pt-BR"/>
        </a:p>
      </dgm:t>
    </dgm:pt>
    <dgm:pt modelId="{567A2034-46D4-4265-8179-E1F1E744A2E1}">
      <dgm:prSet/>
      <dgm:spPr/>
      <dgm:t>
        <a:bodyPr/>
        <a:lstStyle/>
        <a:p>
          <a:r>
            <a:rPr lang="pt-BR" dirty="0"/>
            <a:t>AWS </a:t>
          </a:r>
          <a:r>
            <a:rPr lang="pt-BR" dirty="0" err="1"/>
            <a:t>EventBridge</a:t>
          </a:r>
          <a:endParaRPr lang="pt-BR" dirty="0"/>
        </a:p>
      </dgm:t>
    </dgm:pt>
    <dgm:pt modelId="{17F9E808-5846-4E0A-9DD8-8816EDC8BC98}" type="parTrans" cxnId="{A1A4AA3E-FD1C-429F-96AF-401DD5F5B941}">
      <dgm:prSet/>
      <dgm:spPr/>
      <dgm:t>
        <a:bodyPr/>
        <a:lstStyle/>
        <a:p>
          <a:endParaRPr lang="pt-BR"/>
        </a:p>
      </dgm:t>
    </dgm:pt>
    <dgm:pt modelId="{9C66D05F-6A91-499A-BDAA-FC6653D7DFD7}" type="sibTrans" cxnId="{A1A4AA3E-FD1C-429F-96AF-401DD5F5B941}">
      <dgm:prSet/>
      <dgm:spPr>
        <a:solidFill>
          <a:srgbClr val="002060"/>
        </a:solidFill>
      </dgm:spPr>
      <dgm:t>
        <a:bodyPr/>
        <a:lstStyle/>
        <a:p>
          <a:endParaRPr lang="pt-BR"/>
        </a:p>
      </dgm:t>
    </dgm:pt>
    <dgm:pt modelId="{A750BCEA-BAA9-4D64-A07D-4328BE6FE6DE}">
      <dgm:prSet/>
      <dgm:spPr/>
      <dgm:t>
        <a:bodyPr/>
        <a:lstStyle/>
        <a:p>
          <a:r>
            <a:rPr lang="pt-BR" dirty="0"/>
            <a:t>Agradecimentos</a:t>
          </a:r>
        </a:p>
      </dgm:t>
    </dgm:pt>
    <dgm:pt modelId="{C48ACA41-5FC5-4E0C-AFB9-58B1F53EE6C7}" type="parTrans" cxnId="{4DB749B7-065F-4FD5-89C2-2DB2CE3821A5}">
      <dgm:prSet/>
      <dgm:spPr/>
      <dgm:t>
        <a:bodyPr/>
        <a:lstStyle/>
        <a:p>
          <a:endParaRPr lang="pt-BR"/>
        </a:p>
      </dgm:t>
    </dgm:pt>
    <dgm:pt modelId="{6D6F6A74-B815-4FF6-8287-80A2AA4D64FC}" type="sibTrans" cxnId="{4DB749B7-065F-4FD5-89C2-2DB2CE3821A5}">
      <dgm:prSet/>
      <dgm:spPr/>
      <dgm:t>
        <a:bodyPr/>
        <a:lstStyle/>
        <a:p>
          <a:endParaRPr lang="pt-BR"/>
        </a:p>
      </dgm:t>
    </dgm:pt>
    <dgm:pt modelId="{13F7B0E0-4D46-4E78-86E8-F2E8C16852C6}">
      <dgm:prSet/>
      <dgm:spPr/>
      <dgm:t>
        <a:bodyPr/>
        <a:lstStyle/>
        <a:p>
          <a:r>
            <a:rPr lang="pt-BR" dirty="0"/>
            <a:t>Abordagem Síncrona</a:t>
          </a:r>
        </a:p>
      </dgm:t>
    </dgm:pt>
    <dgm:pt modelId="{7C6FD816-9A63-4979-AD23-0A22C00E6FDB}" type="sibTrans" cxnId="{0947C9A0-9B28-4773-A2A0-F11256152F7E}">
      <dgm:prSet/>
      <dgm:spPr>
        <a:solidFill>
          <a:srgbClr val="002060"/>
        </a:solidFill>
      </dgm:spPr>
      <dgm:t>
        <a:bodyPr/>
        <a:lstStyle/>
        <a:p>
          <a:endParaRPr lang="pt-BR"/>
        </a:p>
      </dgm:t>
    </dgm:pt>
    <dgm:pt modelId="{CADF51F9-B2C7-4539-BEC7-0BE88F5DC92C}" type="parTrans" cxnId="{0947C9A0-9B28-4773-A2A0-F11256152F7E}">
      <dgm:prSet/>
      <dgm:spPr/>
      <dgm:t>
        <a:bodyPr/>
        <a:lstStyle/>
        <a:p>
          <a:endParaRPr lang="pt-BR"/>
        </a:p>
      </dgm:t>
    </dgm:pt>
    <dgm:pt modelId="{7E49544E-E1AF-4489-9CBA-6A8026177CC0}">
      <dgm:prSet/>
      <dgm:spPr/>
      <dgm:t>
        <a:bodyPr/>
        <a:lstStyle/>
        <a:p>
          <a:r>
            <a:rPr lang="pt-BR" dirty="0"/>
            <a:t>Abordagem Assíncrona</a:t>
          </a:r>
        </a:p>
      </dgm:t>
    </dgm:pt>
    <dgm:pt modelId="{5D12D8CC-7988-4AC9-8422-A95AD17DDC90}" type="parTrans" cxnId="{A3F46A85-309B-440B-B118-1987F6E3B5AC}">
      <dgm:prSet/>
      <dgm:spPr/>
      <dgm:t>
        <a:bodyPr/>
        <a:lstStyle/>
        <a:p>
          <a:endParaRPr lang="pt-BR"/>
        </a:p>
      </dgm:t>
    </dgm:pt>
    <dgm:pt modelId="{1ACF96D9-6712-4046-9E98-2A073D6A59D3}" type="sibTrans" cxnId="{A3F46A85-309B-440B-B118-1987F6E3B5AC}">
      <dgm:prSet/>
      <dgm:spPr>
        <a:solidFill>
          <a:srgbClr val="002060"/>
        </a:solidFill>
      </dgm:spPr>
      <dgm:t>
        <a:bodyPr/>
        <a:lstStyle/>
        <a:p>
          <a:endParaRPr lang="pt-BR">
            <a:solidFill>
              <a:srgbClr val="002060"/>
            </a:solidFill>
          </a:endParaRPr>
        </a:p>
      </dgm:t>
    </dgm:pt>
    <dgm:pt modelId="{36F638B8-52C0-4E81-8FDD-B093FD70EE36}">
      <dgm:prSet/>
      <dgm:spPr/>
      <dgm:t>
        <a:bodyPr/>
        <a:lstStyle/>
        <a:p>
          <a:r>
            <a:rPr lang="pt-BR" u="none" dirty="0"/>
            <a:t>AWS SQS</a:t>
          </a:r>
        </a:p>
      </dgm:t>
    </dgm:pt>
    <dgm:pt modelId="{C8A1EEAE-5CD9-4C33-9781-D47A3A2ECA34}" type="sibTrans" cxnId="{6F0EED0F-FADC-4BC1-9DDD-2A75160878B2}">
      <dgm:prSet/>
      <dgm:spPr>
        <a:solidFill>
          <a:srgbClr val="002060"/>
        </a:solidFill>
      </dgm:spPr>
      <dgm:t>
        <a:bodyPr/>
        <a:lstStyle/>
        <a:p>
          <a:endParaRPr lang="pt-BR"/>
        </a:p>
      </dgm:t>
    </dgm:pt>
    <dgm:pt modelId="{5C5A03F8-D3A0-4680-BA6F-E8C7D6E487B0}" type="parTrans" cxnId="{6F0EED0F-FADC-4BC1-9DDD-2A75160878B2}">
      <dgm:prSet/>
      <dgm:spPr/>
      <dgm:t>
        <a:bodyPr/>
        <a:lstStyle/>
        <a:p>
          <a:endParaRPr lang="pt-BR"/>
        </a:p>
      </dgm:t>
    </dgm:pt>
    <dgm:pt modelId="{D8714AE0-8F4E-447C-BA8B-0EC0A7121C2D}">
      <dgm:prSet/>
      <dgm:spPr/>
      <dgm:t>
        <a:bodyPr/>
        <a:lstStyle/>
        <a:p>
          <a:r>
            <a:rPr lang="pt-BR" dirty="0"/>
            <a:t>Dúvidas</a:t>
          </a:r>
        </a:p>
      </dgm:t>
    </dgm:pt>
    <dgm:pt modelId="{1620C689-75C9-4022-9127-78D97EE1C662}" type="parTrans" cxnId="{E5BE9683-E254-4DD1-9F57-4281558DA6E5}">
      <dgm:prSet/>
      <dgm:spPr/>
      <dgm:t>
        <a:bodyPr/>
        <a:lstStyle/>
        <a:p>
          <a:endParaRPr lang="pt-BR"/>
        </a:p>
      </dgm:t>
    </dgm:pt>
    <dgm:pt modelId="{2BA5FB6C-7D87-475D-84F4-C4C5F920E88A}" type="sibTrans" cxnId="{E5BE9683-E254-4DD1-9F57-4281558DA6E5}">
      <dgm:prSet/>
      <dgm:spPr>
        <a:solidFill>
          <a:srgbClr val="002060"/>
        </a:solidFill>
      </dgm:spPr>
      <dgm:t>
        <a:bodyPr/>
        <a:lstStyle/>
        <a:p>
          <a:endParaRPr lang="pt-BR">
            <a:solidFill>
              <a:srgbClr val="002060"/>
            </a:solidFill>
          </a:endParaRPr>
        </a:p>
      </dgm:t>
    </dgm:pt>
    <dgm:pt modelId="{2313CC6B-820A-4ABA-B247-3CBF902F02F8}" type="pres">
      <dgm:prSet presAssocID="{488241E4-1ECE-479E-8752-67097EA7A93B}" presName="diagram" presStyleCnt="0">
        <dgm:presLayoutVars>
          <dgm:dir/>
          <dgm:resizeHandles val="exact"/>
        </dgm:presLayoutVars>
      </dgm:prSet>
      <dgm:spPr/>
    </dgm:pt>
    <dgm:pt modelId="{EADD4375-ADFB-4002-9301-037699E41CCC}" type="pres">
      <dgm:prSet presAssocID="{4B0FBD42-D3B0-4623-B60D-009BDBCF6D8B}" presName="node" presStyleLbl="node1" presStyleIdx="0" presStyleCnt="8">
        <dgm:presLayoutVars>
          <dgm:bulletEnabled val="1"/>
        </dgm:presLayoutVars>
      </dgm:prSet>
      <dgm:spPr/>
    </dgm:pt>
    <dgm:pt modelId="{30281B35-9270-4B62-A607-9D9EB9738906}" type="pres">
      <dgm:prSet presAssocID="{86AE5C7E-4498-47F3-8B04-0E255BB192A3}" presName="sibTrans" presStyleLbl="sibTrans2D1" presStyleIdx="0" presStyleCnt="7"/>
      <dgm:spPr/>
    </dgm:pt>
    <dgm:pt modelId="{F8CB84FF-B249-4FA6-855A-44C0CA3DDBF1}" type="pres">
      <dgm:prSet presAssocID="{86AE5C7E-4498-47F3-8B04-0E255BB192A3}" presName="connectorText" presStyleLbl="sibTrans2D1" presStyleIdx="0" presStyleCnt="7"/>
      <dgm:spPr/>
    </dgm:pt>
    <dgm:pt modelId="{2FF6AA7B-69C2-4D90-BA65-1E8EAE664BF9}" type="pres">
      <dgm:prSet presAssocID="{13F7B0E0-4D46-4E78-86E8-F2E8C16852C6}" presName="node" presStyleLbl="node1" presStyleIdx="1" presStyleCnt="8">
        <dgm:presLayoutVars>
          <dgm:bulletEnabled val="1"/>
        </dgm:presLayoutVars>
      </dgm:prSet>
      <dgm:spPr/>
    </dgm:pt>
    <dgm:pt modelId="{C0C6CAF7-56FA-4D12-A77D-12EE78CFF01A}" type="pres">
      <dgm:prSet presAssocID="{7C6FD816-9A63-4979-AD23-0A22C00E6FDB}" presName="sibTrans" presStyleLbl="sibTrans2D1" presStyleIdx="1" presStyleCnt="7"/>
      <dgm:spPr/>
    </dgm:pt>
    <dgm:pt modelId="{A02B512F-CE6C-48B1-98E2-85B6B6EA1B32}" type="pres">
      <dgm:prSet presAssocID="{7C6FD816-9A63-4979-AD23-0A22C00E6FDB}" presName="connectorText" presStyleLbl="sibTrans2D1" presStyleIdx="1" presStyleCnt="7"/>
      <dgm:spPr/>
    </dgm:pt>
    <dgm:pt modelId="{170DCA01-C839-4EA7-BF97-05A4B65388BA}" type="pres">
      <dgm:prSet presAssocID="{7E49544E-E1AF-4489-9CBA-6A8026177CC0}" presName="node" presStyleLbl="node1" presStyleIdx="2" presStyleCnt="8">
        <dgm:presLayoutVars>
          <dgm:bulletEnabled val="1"/>
        </dgm:presLayoutVars>
      </dgm:prSet>
      <dgm:spPr/>
    </dgm:pt>
    <dgm:pt modelId="{9D22F044-96D5-4FE4-A7C1-AFA1AA45AADE}" type="pres">
      <dgm:prSet presAssocID="{1ACF96D9-6712-4046-9E98-2A073D6A59D3}" presName="sibTrans" presStyleLbl="sibTrans2D1" presStyleIdx="2" presStyleCnt="7"/>
      <dgm:spPr/>
    </dgm:pt>
    <dgm:pt modelId="{1D0BFCD4-7493-4D55-AE30-31538319BEB4}" type="pres">
      <dgm:prSet presAssocID="{1ACF96D9-6712-4046-9E98-2A073D6A59D3}" presName="connectorText" presStyleLbl="sibTrans2D1" presStyleIdx="2" presStyleCnt="7"/>
      <dgm:spPr/>
    </dgm:pt>
    <dgm:pt modelId="{5FC24AA3-BED2-40C6-A56C-DC7C8395CA1C}" type="pres">
      <dgm:prSet presAssocID="{36F638B8-52C0-4E81-8FDD-B093FD70EE36}" presName="node" presStyleLbl="node1" presStyleIdx="3" presStyleCnt="8">
        <dgm:presLayoutVars>
          <dgm:bulletEnabled val="1"/>
        </dgm:presLayoutVars>
      </dgm:prSet>
      <dgm:spPr/>
    </dgm:pt>
    <dgm:pt modelId="{827DFDFF-D42F-4008-BD77-0C1D15C6EACA}" type="pres">
      <dgm:prSet presAssocID="{C8A1EEAE-5CD9-4C33-9781-D47A3A2ECA34}" presName="sibTrans" presStyleLbl="sibTrans2D1" presStyleIdx="3" presStyleCnt="7"/>
      <dgm:spPr/>
    </dgm:pt>
    <dgm:pt modelId="{79A15446-FC0C-4428-885D-18570BAD3025}" type="pres">
      <dgm:prSet presAssocID="{C8A1EEAE-5CD9-4C33-9781-D47A3A2ECA34}" presName="connectorText" presStyleLbl="sibTrans2D1" presStyleIdx="3" presStyleCnt="7"/>
      <dgm:spPr/>
    </dgm:pt>
    <dgm:pt modelId="{35ECC205-D70D-4CD7-8348-DE4EDBA36706}" type="pres">
      <dgm:prSet presAssocID="{898216D0-8677-44BB-9F78-595E9A880769}" presName="node" presStyleLbl="node1" presStyleIdx="4" presStyleCnt="8">
        <dgm:presLayoutVars>
          <dgm:bulletEnabled val="1"/>
        </dgm:presLayoutVars>
      </dgm:prSet>
      <dgm:spPr/>
    </dgm:pt>
    <dgm:pt modelId="{DAC28C3C-7227-4E14-9093-D2A5296DFB3D}" type="pres">
      <dgm:prSet presAssocID="{8249FD9B-2172-4ACD-9982-B9A5D5961A2A}" presName="sibTrans" presStyleLbl="sibTrans2D1" presStyleIdx="4" presStyleCnt="7"/>
      <dgm:spPr/>
    </dgm:pt>
    <dgm:pt modelId="{ED99EB98-36A4-4809-BEEA-C12DD1CCB9B4}" type="pres">
      <dgm:prSet presAssocID="{8249FD9B-2172-4ACD-9982-B9A5D5961A2A}" presName="connectorText" presStyleLbl="sibTrans2D1" presStyleIdx="4" presStyleCnt="7"/>
      <dgm:spPr/>
    </dgm:pt>
    <dgm:pt modelId="{9E8AA77B-9B9B-4FA4-8E8A-071B8CB4759A}" type="pres">
      <dgm:prSet presAssocID="{567A2034-46D4-4265-8179-E1F1E744A2E1}" presName="node" presStyleLbl="node1" presStyleIdx="5" presStyleCnt="8">
        <dgm:presLayoutVars>
          <dgm:bulletEnabled val="1"/>
        </dgm:presLayoutVars>
      </dgm:prSet>
      <dgm:spPr/>
    </dgm:pt>
    <dgm:pt modelId="{18D1F4AC-9180-4749-9FAC-2C1AB3493689}" type="pres">
      <dgm:prSet presAssocID="{9C66D05F-6A91-499A-BDAA-FC6653D7DFD7}" presName="sibTrans" presStyleLbl="sibTrans2D1" presStyleIdx="5" presStyleCnt="7"/>
      <dgm:spPr/>
    </dgm:pt>
    <dgm:pt modelId="{9F73ECD4-D24F-4288-8086-9572C9ABABB4}" type="pres">
      <dgm:prSet presAssocID="{9C66D05F-6A91-499A-BDAA-FC6653D7DFD7}" presName="connectorText" presStyleLbl="sibTrans2D1" presStyleIdx="5" presStyleCnt="7"/>
      <dgm:spPr/>
    </dgm:pt>
    <dgm:pt modelId="{B236694A-9E16-4D0C-99B0-0A36CF54023A}" type="pres">
      <dgm:prSet presAssocID="{D8714AE0-8F4E-447C-BA8B-0EC0A7121C2D}" presName="node" presStyleLbl="node1" presStyleIdx="6" presStyleCnt="8">
        <dgm:presLayoutVars>
          <dgm:bulletEnabled val="1"/>
        </dgm:presLayoutVars>
      </dgm:prSet>
      <dgm:spPr/>
    </dgm:pt>
    <dgm:pt modelId="{46D0FD1E-D703-4D2E-BF87-9B8BCBB35476}" type="pres">
      <dgm:prSet presAssocID="{2BA5FB6C-7D87-475D-84F4-C4C5F920E88A}" presName="sibTrans" presStyleLbl="sibTrans2D1" presStyleIdx="6" presStyleCnt="7"/>
      <dgm:spPr/>
    </dgm:pt>
    <dgm:pt modelId="{8EC6EDAD-D9BF-4584-8AF8-BA91B2DB7E97}" type="pres">
      <dgm:prSet presAssocID="{2BA5FB6C-7D87-475D-84F4-C4C5F920E88A}" presName="connectorText" presStyleLbl="sibTrans2D1" presStyleIdx="6" presStyleCnt="7"/>
      <dgm:spPr/>
    </dgm:pt>
    <dgm:pt modelId="{C528771A-594F-4C97-9611-F35150D8A51A}" type="pres">
      <dgm:prSet presAssocID="{A750BCEA-BAA9-4D64-A07D-4328BE6FE6DE}" presName="node" presStyleLbl="node1" presStyleIdx="7" presStyleCnt="8">
        <dgm:presLayoutVars>
          <dgm:bulletEnabled val="1"/>
        </dgm:presLayoutVars>
      </dgm:prSet>
      <dgm:spPr/>
    </dgm:pt>
  </dgm:ptLst>
  <dgm:cxnLst>
    <dgm:cxn modelId="{47463707-24F0-4730-9064-10326D4C821D}" type="presOf" srcId="{2BA5FB6C-7D87-475D-84F4-C4C5F920E88A}" destId="{8EC6EDAD-D9BF-4584-8AF8-BA91B2DB7E97}" srcOrd="1" destOrd="0" presId="urn:microsoft.com/office/officeart/2005/8/layout/process5"/>
    <dgm:cxn modelId="{6F0EED0F-FADC-4BC1-9DDD-2A75160878B2}" srcId="{488241E4-1ECE-479E-8752-67097EA7A93B}" destId="{36F638B8-52C0-4E81-8FDD-B093FD70EE36}" srcOrd="3" destOrd="0" parTransId="{5C5A03F8-D3A0-4680-BA6F-E8C7D6E487B0}" sibTransId="{C8A1EEAE-5CD9-4C33-9781-D47A3A2ECA34}"/>
    <dgm:cxn modelId="{E8755316-90EF-48FB-AABF-CA216A3A637F}" type="presOf" srcId="{86AE5C7E-4498-47F3-8B04-0E255BB192A3}" destId="{30281B35-9270-4B62-A607-9D9EB9738906}" srcOrd="0" destOrd="0" presId="urn:microsoft.com/office/officeart/2005/8/layout/process5"/>
    <dgm:cxn modelId="{1BDE3B21-B8BA-41C1-BC59-B63605221CB6}" type="presOf" srcId="{36F638B8-52C0-4E81-8FDD-B093FD70EE36}" destId="{5FC24AA3-BED2-40C6-A56C-DC7C8395CA1C}" srcOrd="0" destOrd="0" presId="urn:microsoft.com/office/officeart/2005/8/layout/process5"/>
    <dgm:cxn modelId="{F74E0933-483A-4AF6-BC37-96B203CF2679}" type="presOf" srcId="{7E49544E-E1AF-4489-9CBA-6A8026177CC0}" destId="{170DCA01-C839-4EA7-BF97-05A4B65388BA}" srcOrd="0" destOrd="0" presId="urn:microsoft.com/office/officeart/2005/8/layout/process5"/>
    <dgm:cxn modelId="{A7046135-AB93-44E6-9BD5-83ECD76B7D47}" type="presOf" srcId="{7C6FD816-9A63-4979-AD23-0A22C00E6FDB}" destId="{A02B512F-CE6C-48B1-98E2-85B6B6EA1B32}" srcOrd="1" destOrd="0" presId="urn:microsoft.com/office/officeart/2005/8/layout/process5"/>
    <dgm:cxn modelId="{A1A4AA3E-FD1C-429F-96AF-401DD5F5B941}" srcId="{488241E4-1ECE-479E-8752-67097EA7A93B}" destId="{567A2034-46D4-4265-8179-E1F1E744A2E1}" srcOrd="5" destOrd="0" parTransId="{17F9E808-5846-4E0A-9DD8-8816EDC8BC98}" sibTransId="{9C66D05F-6A91-499A-BDAA-FC6653D7DFD7}"/>
    <dgm:cxn modelId="{8C35A53F-3774-4CA7-B96D-034862C0AE4F}" type="presOf" srcId="{567A2034-46D4-4265-8179-E1F1E744A2E1}" destId="{9E8AA77B-9B9B-4FA4-8E8A-071B8CB4759A}" srcOrd="0" destOrd="0" presId="urn:microsoft.com/office/officeart/2005/8/layout/process5"/>
    <dgm:cxn modelId="{29610160-2EC4-43FE-9381-E1054E75C511}" type="presOf" srcId="{8249FD9B-2172-4ACD-9982-B9A5D5961A2A}" destId="{ED99EB98-36A4-4809-BEEA-C12DD1CCB9B4}" srcOrd="1" destOrd="0" presId="urn:microsoft.com/office/officeart/2005/8/layout/process5"/>
    <dgm:cxn modelId="{D792C361-AD91-4414-8BCC-D574BBC5FC78}" type="presOf" srcId="{8249FD9B-2172-4ACD-9982-B9A5D5961A2A}" destId="{DAC28C3C-7227-4E14-9093-D2A5296DFB3D}" srcOrd="0" destOrd="0" presId="urn:microsoft.com/office/officeart/2005/8/layout/process5"/>
    <dgm:cxn modelId="{7601D842-B9B1-4AD9-AEDB-786263612FEB}" type="presOf" srcId="{488241E4-1ECE-479E-8752-67097EA7A93B}" destId="{2313CC6B-820A-4ABA-B247-3CBF902F02F8}" srcOrd="0" destOrd="0" presId="urn:microsoft.com/office/officeart/2005/8/layout/process5"/>
    <dgm:cxn modelId="{4D9F6C66-15B1-4CE8-BC85-1D060B44CEE4}" type="presOf" srcId="{2BA5FB6C-7D87-475D-84F4-C4C5F920E88A}" destId="{46D0FD1E-D703-4D2E-BF87-9B8BCBB35476}" srcOrd="0" destOrd="0" presId="urn:microsoft.com/office/officeart/2005/8/layout/process5"/>
    <dgm:cxn modelId="{3E66EB69-4DDA-4B68-BF29-338F8C681AF7}" type="presOf" srcId="{A750BCEA-BAA9-4D64-A07D-4328BE6FE6DE}" destId="{C528771A-594F-4C97-9611-F35150D8A51A}" srcOrd="0" destOrd="0" presId="urn:microsoft.com/office/officeart/2005/8/layout/process5"/>
    <dgm:cxn modelId="{51BFA051-EABF-4D76-A23A-BB5F7561FADF}" type="presOf" srcId="{9C66D05F-6A91-499A-BDAA-FC6653D7DFD7}" destId="{9F73ECD4-D24F-4288-8086-9572C9ABABB4}" srcOrd="1" destOrd="0" presId="urn:microsoft.com/office/officeart/2005/8/layout/process5"/>
    <dgm:cxn modelId="{972EC972-5A43-4123-B3C3-866F7C14FA9E}" type="presOf" srcId="{7C6FD816-9A63-4979-AD23-0A22C00E6FDB}" destId="{C0C6CAF7-56FA-4D12-A77D-12EE78CFF01A}" srcOrd="0" destOrd="0" presId="urn:microsoft.com/office/officeart/2005/8/layout/process5"/>
    <dgm:cxn modelId="{22582A77-3437-4638-A9B6-82F5B1CB0B6A}" type="presOf" srcId="{4B0FBD42-D3B0-4623-B60D-009BDBCF6D8B}" destId="{EADD4375-ADFB-4002-9301-037699E41CCC}" srcOrd="0" destOrd="0" presId="urn:microsoft.com/office/officeart/2005/8/layout/process5"/>
    <dgm:cxn modelId="{3270C77E-0B7C-4E93-A2AF-CA555167077F}" type="presOf" srcId="{C8A1EEAE-5CD9-4C33-9781-D47A3A2ECA34}" destId="{79A15446-FC0C-4428-885D-18570BAD3025}" srcOrd="1" destOrd="0" presId="urn:microsoft.com/office/officeart/2005/8/layout/process5"/>
    <dgm:cxn modelId="{E5BE9683-E254-4DD1-9F57-4281558DA6E5}" srcId="{488241E4-1ECE-479E-8752-67097EA7A93B}" destId="{D8714AE0-8F4E-447C-BA8B-0EC0A7121C2D}" srcOrd="6" destOrd="0" parTransId="{1620C689-75C9-4022-9127-78D97EE1C662}" sibTransId="{2BA5FB6C-7D87-475D-84F4-C4C5F920E88A}"/>
    <dgm:cxn modelId="{C4E5CA84-C357-4550-8419-C1A4816E8317}" type="presOf" srcId="{C8A1EEAE-5CD9-4C33-9781-D47A3A2ECA34}" destId="{827DFDFF-D42F-4008-BD77-0C1D15C6EACA}" srcOrd="0" destOrd="0" presId="urn:microsoft.com/office/officeart/2005/8/layout/process5"/>
    <dgm:cxn modelId="{A3F46A85-309B-440B-B118-1987F6E3B5AC}" srcId="{488241E4-1ECE-479E-8752-67097EA7A93B}" destId="{7E49544E-E1AF-4489-9CBA-6A8026177CC0}" srcOrd="2" destOrd="0" parTransId="{5D12D8CC-7988-4AC9-8422-A95AD17DDC90}" sibTransId="{1ACF96D9-6712-4046-9E98-2A073D6A59D3}"/>
    <dgm:cxn modelId="{0947C9A0-9B28-4773-A2A0-F11256152F7E}" srcId="{488241E4-1ECE-479E-8752-67097EA7A93B}" destId="{13F7B0E0-4D46-4E78-86E8-F2E8C16852C6}" srcOrd="1" destOrd="0" parTransId="{CADF51F9-B2C7-4539-BEC7-0BE88F5DC92C}" sibTransId="{7C6FD816-9A63-4979-AD23-0A22C00E6FDB}"/>
    <dgm:cxn modelId="{780E99A2-BFAC-4906-A395-980F7AD8FD99}" type="presOf" srcId="{86AE5C7E-4498-47F3-8B04-0E255BB192A3}" destId="{F8CB84FF-B249-4FA6-855A-44C0CA3DDBF1}" srcOrd="1" destOrd="0" presId="urn:microsoft.com/office/officeart/2005/8/layout/process5"/>
    <dgm:cxn modelId="{4DB749B7-065F-4FD5-89C2-2DB2CE3821A5}" srcId="{488241E4-1ECE-479E-8752-67097EA7A93B}" destId="{A750BCEA-BAA9-4D64-A07D-4328BE6FE6DE}" srcOrd="7" destOrd="0" parTransId="{C48ACA41-5FC5-4E0C-AFB9-58B1F53EE6C7}" sibTransId="{6D6F6A74-B815-4FF6-8287-80A2AA4D64FC}"/>
    <dgm:cxn modelId="{1FD624B8-158A-4D69-A40E-5FCDE771AA44}" srcId="{488241E4-1ECE-479E-8752-67097EA7A93B}" destId="{4B0FBD42-D3B0-4623-B60D-009BDBCF6D8B}" srcOrd="0" destOrd="0" parTransId="{F146BAD9-F75C-4DF2-A649-D919CE1BF0B3}" sibTransId="{86AE5C7E-4498-47F3-8B04-0E255BB192A3}"/>
    <dgm:cxn modelId="{15958ED7-51BB-4C28-97DC-B8F87807A8A3}" type="presOf" srcId="{D8714AE0-8F4E-447C-BA8B-0EC0A7121C2D}" destId="{B236694A-9E16-4D0C-99B0-0A36CF54023A}" srcOrd="0" destOrd="0" presId="urn:microsoft.com/office/officeart/2005/8/layout/process5"/>
    <dgm:cxn modelId="{713FCBDB-1705-45D0-9181-0B78E7F43B21}" type="presOf" srcId="{1ACF96D9-6712-4046-9E98-2A073D6A59D3}" destId="{1D0BFCD4-7493-4D55-AE30-31538319BEB4}" srcOrd="1" destOrd="0" presId="urn:microsoft.com/office/officeart/2005/8/layout/process5"/>
    <dgm:cxn modelId="{570F38E7-3A1E-4C9C-B6FC-65D2AEDE3CEC}" type="presOf" srcId="{9C66D05F-6A91-499A-BDAA-FC6653D7DFD7}" destId="{18D1F4AC-9180-4749-9FAC-2C1AB3493689}" srcOrd="0" destOrd="0" presId="urn:microsoft.com/office/officeart/2005/8/layout/process5"/>
    <dgm:cxn modelId="{5AE305E9-3F03-4123-95F7-6F9E00CFA213}" type="presOf" srcId="{898216D0-8677-44BB-9F78-595E9A880769}" destId="{35ECC205-D70D-4CD7-8348-DE4EDBA36706}" srcOrd="0" destOrd="0" presId="urn:microsoft.com/office/officeart/2005/8/layout/process5"/>
    <dgm:cxn modelId="{59704BEC-760A-4CBD-B83A-25A76525B74C}" srcId="{488241E4-1ECE-479E-8752-67097EA7A93B}" destId="{898216D0-8677-44BB-9F78-595E9A880769}" srcOrd="4" destOrd="0" parTransId="{05F1D614-D25A-4C62-B81B-2D6B9DAAB613}" sibTransId="{8249FD9B-2172-4ACD-9982-B9A5D5961A2A}"/>
    <dgm:cxn modelId="{D53034F3-5CA9-4C42-8F32-41645D9F3C40}" type="presOf" srcId="{13F7B0E0-4D46-4E78-86E8-F2E8C16852C6}" destId="{2FF6AA7B-69C2-4D90-BA65-1E8EAE664BF9}" srcOrd="0" destOrd="0" presId="urn:microsoft.com/office/officeart/2005/8/layout/process5"/>
    <dgm:cxn modelId="{E634FBFF-E3C4-4E32-A031-740FFC77D0A4}" type="presOf" srcId="{1ACF96D9-6712-4046-9E98-2A073D6A59D3}" destId="{9D22F044-96D5-4FE4-A7C1-AFA1AA45AADE}" srcOrd="0" destOrd="0" presId="urn:microsoft.com/office/officeart/2005/8/layout/process5"/>
    <dgm:cxn modelId="{B3D424A3-D7A5-4776-9FAC-FF971799FF60}" type="presParOf" srcId="{2313CC6B-820A-4ABA-B247-3CBF902F02F8}" destId="{EADD4375-ADFB-4002-9301-037699E41CCC}" srcOrd="0" destOrd="0" presId="urn:microsoft.com/office/officeart/2005/8/layout/process5"/>
    <dgm:cxn modelId="{CEC53FC5-658E-43BB-A9D2-6C4D0AF8B06E}" type="presParOf" srcId="{2313CC6B-820A-4ABA-B247-3CBF902F02F8}" destId="{30281B35-9270-4B62-A607-9D9EB9738906}" srcOrd="1" destOrd="0" presId="urn:microsoft.com/office/officeart/2005/8/layout/process5"/>
    <dgm:cxn modelId="{F6A38CD4-8292-4ED5-BE01-F0B79B8439BC}" type="presParOf" srcId="{30281B35-9270-4B62-A607-9D9EB9738906}" destId="{F8CB84FF-B249-4FA6-855A-44C0CA3DDBF1}" srcOrd="0" destOrd="0" presId="urn:microsoft.com/office/officeart/2005/8/layout/process5"/>
    <dgm:cxn modelId="{E4A1C561-1A33-490A-9171-03347A9C5453}" type="presParOf" srcId="{2313CC6B-820A-4ABA-B247-3CBF902F02F8}" destId="{2FF6AA7B-69C2-4D90-BA65-1E8EAE664BF9}" srcOrd="2" destOrd="0" presId="urn:microsoft.com/office/officeart/2005/8/layout/process5"/>
    <dgm:cxn modelId="{BA5B2EF1-5F7B-40EA-8971-E5B76275716F}" type="presParOf" srcId="{2313CC6B-820A-4ABA-B247-3CBF902F02F8}" destId="{C0C6CAF7-56FA-4D12-A77D-12EE78CFF01A}" srcOrd="3" destOrd="0" presId="urn:microsoft.com/office/officeart/2005/8/layout/process5"/>
    <dgm:cxn modelId="{938499F1-727E-409D-88B7-3961BA1227C6}" type="presParOf" srcId="{C0C6CAF7-56FA-4D12-A77D-12EE78CFF01A}" destId="{A02B512F-CE6C-48B1-98E2-85B6B6EA1B32}" srcOrd="0" destOrd="0" presId="urn:microsoft.com/office/officeart/2005/8/layout/process5"/>
    <dgm:cxn modelId="{76C9FF30-9E51-421F-81D8-89F4B17DD525}" type="presParOf" srcId="{2313CC6B-820A-4ABA-B247-3CBF902F02F8}" destId="{170DCA01-C839-4EA7-BF97-05A4B65388BA}" srcOrd="4" destOrd="0" presId="urn:microsoft.com/office/officeart/2005/8/layout/process5"/>
    <dgm:cxn modelId="{6123341B-E978-4916-AF51-6A7A868E62F5}" type="presParOf" srcId="{2313CC6B-820A-4ABA-B247-3CBF902F02F8}" destId="{9D22F044-96D5-4FE4-A7C1-AFA1AA45AADE}" srcOrd="5" destOrd="0" presId="urn:microsoft.com/office/officeart/2005/8/layout/process5"/>
    <dgm:cxn modelId="{8CFB399A-29F4-4ADE-B8F7-E36D4089D377}" type="presParOf" srcId="{9D22F044-96D5-4FE4-A7C1-AFA1AA45AADE}" destId="{1D0BFCD4-7493-4D55-AE30-31538319BEB4}" srcOrd="0" destOrd="0" presId="urn:microsoft.com/office/officeart/2005/8/layout/process5"/>
    <dgm:cxn modelId="{C40047F3-DE3D-4C39-AA07-E2EC5AB1F3F8}" type="presParOf" srcId="{2313CC6B-820A-4ABA-B247-3CBF902F02F8}" destId="{5FC24AA3-BED2-40C6-A56C-DC7C8395CA1C}" srcOrd="6" destOrd="0" presId="urn:microsoft.com/office/officeart/2005/8/layout/process5"/>
    <dgm:cxn modelId="{3C720BC0-52A8-4961-9FC1-0A325D0DF5B8}" type="presParOf" srcId="{2313CC6B-820A-4ABA-B247-3CBF902F02F8}" destId="{827DFDFF-D42F-4008-BD77-0C1D15C6EACA}" srcOrd="7" destOrd="0" presId="urn:microsoft.com/office/officeart/2005/8/layout/process5"/>
    <dgm:cxn modelId="{63E0301A-D15A-42A7-8285-C961A0D1B7C8}" type="presParOf" srcId="{827DFDFF-D42F-4008-BD77-0C1D15C6EACA}" destId="{79A15446-FC0C-4428-885D-18570BAD3025}" srcOrd="0" destOrd="0" presId="urn:microsoft.com/office/officeart/2005/8/layout/process5"/>
    <dgm:cxn modelId="{98D63709-8E24-4E4A-A473-7DF748D88BF8}" type="presParOf" srcId="{2313CC6B-820A-4ABA-B247-3CBF902F02F8}" destId="{35ECC205-D70D-4CD7-8348-DE4EDBA36706}" srcOrd="8" destOrd="0" presId="urn:microsoft.com/office/officeart/2005/8/layout/process5"/>
    <dgm:cxn modelId="{3093E5C7-905A-44F1-8E8B-C2E45E8D7FF2}" type="presParOf" srcId="{2313CC6B-820A-4ABA-B247-3CBF902F02F8}" destId="{DAC28C3C-7227-4E14-9093-D2A5296DFB3D}" srcOrd="9" destOrd="0" presId="urn:microsoft.com/office/officeart/2005/8/layout/process5"/>
    <dgm:cxn modelId="{D0890E44-DD75-4559-A5D7-BBB12405F2F6}" type="presParOf" srcId="{DAC28C3C-7227-4E14-9093-D2A5296DFB3D}" destId="{ED99EB98-36A4-4809-BEEA-C12DD1CCB9B4}" srcOrd="0" destOrd="0" presId="urn:microsoft.com/office/officeart/2005/8/layout/process5"/>
    <dgm:cxn modelId="{0A7D083D-3CC1-4458-866D-E63B5EA4D0E6}" type="presParOf" srcId="{2313CC6B-820A-4ABA-B247-3CBF902F02F8}" destId="{9E8AA77B-9B9B-4FA4-8E8A-071B8CB4759A}" srcOrd="10" destOrd="0" presId="urn:microsoft.com/office/officeart/2005/8/layout/process5"/>
    <dgm:cxn modelId="{6AC941FA-CC13-4912-95BB-00CEB4248780}" type="presParOf" srcId="{2313CC6B-820A-4ABA-B247-3CBF902F02F8}" destId="{18D1F4AC-9180-4749-9FAC-2C1AB3493689}" srcOrd="11" destOrd="0" presId="urn:microsoft.com/office/officeart/2005/8/layout/process5"/>
    <dgm:cxn modelId="{17252D3C-64E8-49E1-BB2C-22FAC137F5A0}" type="presParOf" srcId="{18D1F4AC-9180-4749-9FAC-2C1AB3493689}" destId="{9F73ECD4-D24F-4288-8086-9572C9ABABB4}" srcOrd="0" destOrd="0" presId="urn:microsoft.com/office/officeart/2005/8/layout/process5"/>
    <dgm:cxn modelId="{40FDEEB4-3794-4BA9-A03C-3869583C736B}" type="presParOf" srcId="{2313CC6B-820A-4ABA-B247-3CBF902F02F8}" destId="{B236694A-9E16-4D0C-99B0-0A36CF54023A}" srcOrd="12" destOrd="0" presId="urn:microsoft.com/office/officeart/2005/8/layout/process5"/>
    <dgm:cxn modelId="{E75D6217-7AAD-4A39-B871-7A6964DBED13}" type="presParOf" srcId="{2313CC6B-820A-4ABA-B247-3CBF902F02F8}" destId="{46D0FD1E-D703-4D2E-BF87-9B8BCBB35476}" srcOrd="13" destOrd="0" presId="urn:microsoft.com/office/officeart/2005/8/layout/process5"/>
    <dgm:cxn modelId="{6C896FAC-2B6A-43A1-AAB6-F725CBF8F91C}" type="presParOf" srcId="{46D0FD1E-D703-4D2E-BF87-9B8BCBB35476}" destId="{8EC6EDAD-D9BF-4584-8AF8-BA91B2DB7E97}" srcOrd="0" destOrd="0" presId="urn:microsoft.com/office/officeart/2005/8/layout/process5"/>
    <dgm:cxn modelId="{FC74CE43-5045-4858-A51E-91FDACA1B003}" type="presParOf" srcId="{2313CC6B-820A-4ABA-B247-3CBF902F02F8}" destId="{C528771A-594F-4C97-9611-F35150D8A51A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7562B7-0BCF-44C2-9CC0-1B61BA6A36FF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C558234C-8E57-4564-8F9D-98BC65937EB4}">
      <dgm:prSet phldrT="[Texto]"/>
      <dgm:spPr/>
      <dgm:t>
        <a:bodyPr/>
        <a:lstStyle/>
        <a:p>
          <a:r>
            <a:rPr lang="pt-BR" dirty="0"/>
            <a:t>Serviço gerenciado</a:t>
          </a:r>
        </a:p>
      </dgm:t>
    </dgm:pt>
    <dgm:pt modelId="{6D6A92B2-08C9-495F-A020-352F7EDD6E78}" type="parTrans" cxnId="{735832CC-338C-42EE-B372-4BB1E7EC3AC9}">
      <dgm:prSet/>
      <dgm:spPr/>
      <dgm:t>
        <a:bodyPr/>
        <a:lstStyle/>
        <a:p>
          <a:endParaRPr lang="pt-BR"/>
        </a:p>
      </dgm:t>
    </dgm:pt>
    <dgm:pt modelId="{90A14F24-9CAD-4393-9A77-ED5B011EEFC6}" type="sibTrans" cxnId="{735832CC-338C-42EE-B372-4BB1E7EC3AC9}">
      <dgm:prSet/>
      <dgm:spPr/>
      <dgm:t>
        <a:bodyPr/>
        <a:lstStyle/>
        <a:p>
          <a:endParaRPr lang="pt-BR"/>
        </a:p>
      </dgm:t>
    </dgm:pt>
    <dgm:pt modelId="{AF43DDA3-C7CC-48C1-95AD-7B3CC217F083}">
      <dgm:prSet phldrT="[Texto]"/>
      <dgm:spPr/>
      <dgm:t>
        <a:bodyPr/>
        <a:lstStyle/>
        <a:p>
          <a:r>
            <a:rPr lang="pt-BR" dirty="0"/>
            <a:t>Escala sob demanda</a:t>
          </a:r>
        </a:p>
      </dgm:t>
    </dgm:pt>
    <dgm:pt modelId="{F7686350-84EA-47F2-8938-E12CF1266867}" type="parTrans" cxnId="{6DABF626-7AE5-4A4C-8445-2541661E63F4}">
      <dgm:prSet/>
      <dgm:spPr/>
      <dgm:t>
        <a:bodyPr/>
        <a:lstStyle/>
        <a:p>
          <a:endParaRPr lang="pt-BR"/>
        </a:p>
      </dgm:t>
    </dgm:pt>
    <dgm:pt modelId="{DF57AA58-1655-4CC5-B5D8-B18485A2659C}" type="sibTrans" cxnId="{6DABF626-7AE5-4A4C-8445-2541661E63F4}">
      <dgm:prSet/>
      <dgm:spPr/>
      <dgm:t>
        <a:bodyPr/>
        <a:lstStyle/>
        <a:p>
          <a:endParaRPr lang="pt-BR"/>
        </a:p>
      </dgm:t>
    </dgm:pt>
    <dgm:pt modelId="{140884F2-8488-46F3-90EE-92F3ADFCAFBF}">
      <dgm:prSet phldrT="[Texto]"/>
      <dgm:spPr/>
      <dgm:t>
        <a:bodyPr/>
        <a:lstStyle/>
        <a:p>
          <a:r>
            <a:rPr lang="pt-BR" dirty="0"/>
            <a:t>Altamente disponível</a:t>
          </a:r>
        </a:p>
      </dgm:t>
    </dgm:pt>
    <dgm:pt modelId="{732A7C87-B75E-4835-850E-33E013C78330}" type="parTrans" cxnId="{EBFE01DD-0326-474A-A02C-8EFA1C49F701}">
      <dgm:prSet/>
      <dgm:spPr/>
      <dgm:t>
        <a:bodyPr/>
        <a:lstStyle/>
        <a:p>
          <a:endParaRPr lang="pt-BR"/>
        </a:p>
      </dgm:t>
    </dgm:pt>
    <dgm:pt modelId="{DA935AF3-8E44-42D4-A0B3-807F654CC85C}" type="sibTrans" cxnId="{EBFE01DD-0326-474A-A02C-8EFA1C49F701}">
      <dgm:prSet/>
      <dgm:spPr/>
      <dgm:t>
        <a:bodyPr/>
        <a:lstStyle/>
        <a:p>
          <a:endParaRPr lang="pt-BR"/>
        </a:p>
      </dgm:t>
    </dgm:pt>
    <dgm:pt modelId="{28DA5F38-B9DD-405B-9831-A468F30554D2}">
      <dgm:prSet phldrT="[Texto]"/>
      <dgm:spPr/>
      <dgm:t>
        <a:bodyPr/>
        <a:lstStyle/>
        <a:p>
          <a:r>
            <a:rPr lang="pt-BR" dirty="0"/>
            <a:t>Garantia de entrega </a:t>
          </a:r>
        </a:p>
      </dgm:t>
    </dgm:pt>
    <dgm:pt modelId="{CB3E2C64-F052-4570-8E87-1D44891B30DA}" type="parTrans" cxnId="{7228E5B9-B098-4FE6-8F58-7B974D4F8E8D}">
      <dgm:prSet/>
      <dgm:spPr/>
      <dgm:t>
        <a:bodyPr/>
        <a:lstStyle/>
        <a:p>
          <a:endParaRPr lang="pt-BR"/>
        </a:p>
      </dgm:t>
    </dgm:pt>
    <dgm:pt modelId="{EF761D9E-6EDE-45D2-B74B-3D10D34DED71}" type="sibTrans" cxnId="{7228E5B9-B098-4FE6-8F58-7B974D4F8E8D}">
      <dgm:prSet/>
      <dgm:spPr/>
      <dgm:t>
        <a:bodyPr/>
        <a:lstStyle/>
        <a:p>
          <a:endParaRPr lang="pt-BR"/>
        </a:p>
      </dgm:t>
    </dgm:pt>
    <dgm:pt modelId="{E1BDCD77-FCC1-4B6E-887C-B115DF206A22}">
      <dgm:prSet phldrT="[Texto]"/>
      <dgm:spPr/>
      <dgm:t>
        <a:bodyPr/>
        <a:lstStyle/>
        <a:p>
          <a:r>
            <a:rPr lang="pt-BR" dirty="0"/>
            <a:t>Proteção de dados com KMS</a:t>
          </a:r>
        </a:p>
      </dgm:t>
    </dgm:pt>
    <dgm:pt modelId="{E8C59652-84B1-4BAF-A443-55749249BDC1}" type="parTrans" cxnId="{DE3BD876-F7E5-46AD-B223-36E915DD7FC3}">
      <dgm:prSet/>
      <dgm:spPr/>
      <dgm:t>
        <a:bodyPr/>
        <a:lstStyle/>
        <a:p>
          <a:endParaRPr lang="pt-BR"/>
        </a:p>
      </dgm:t>
    </dgm:pt>
    <dgm:pt modelId="{41F1D940-5922-423C-80F7-50AE75A6A409}" type="sibTrans" cxnId="{DE3BD876-F7E5-46AD-B223-36E915DD7FC3}">
      <dgm:prSet/>
      <dgm:spPr/>
      <dgm:t>
        <a:bodyPr/>
        <a:lstStyle/>
        <a:p>
          <a:endParaRPr lang="pt-BR"/>
        </a:p>
      </dgm:t>
    </dgm:pt>
    <dgm:pt modelId="{4E7C3FBB-A8C6-4873-93B6-5D5C121910E6}">
      <dgm:prSet phldrT="[Texto]"/>
      <dgm:spPr/>
      <dgm:t>
        <a:bodyPr/>
        <a:lstStyle/>
        <a:p>
          <a:r>
            <a:rPr lang="pt-BR" dirty="0"/>
            <a:t>Fácil integração – CLI – Console - SDK</a:t>
          </a:r>
        </a:p>
      </dgm:t>
    </dgm:pt>
    <dgm:pt modelId="{F993B444-1870-4D21-8C3D-E913533ABDD5}" type="parTrans" cxnId="{75838318-913A-4971-8D58-F97DAF7AB90C}">
      <dgm:prSet/>
      <dgm:spPr/>
      <dgm:t>
        <a:bodyPr/>
        <a:lstStyle/>
        <a:p>
          <a:endParaRPr lang="pt-BR"/>
        </a:p>
      </dgm:t>
    </dgm:pt>
    <dgm:pt modelId="{67DE1417-548E-40A2-8617-59EA072160BF}" type="sibTrans" cxnId="{75838318-913A-4971-8D58-F97DAF7AB90C}">
      <dgm:prSet/>
      <dgm:spPr/>
      <dgm:t>
        <a:bodyPr/>
        <a:lstStyle/>
        <a:p>
          <a:endParaRPr lang="pt-BR"/>
        </a:p>
      </dgm:t>
    </dgm:pt>
    <dgm:pt modelId="{86260F03-4CBB-460D-9C63-9123878719A5}">
      <dgm:prSet phldrT="[Texto]"/>
      <dgm:spPr/>
      <dgm:t>
        <a:bodyPr/>
        <a:lstStyle/>
        <a:p>
          <a:r>
            <a:rPr lang="pt-BR" dirty="0"/>
            <a:t>Recuperação de erro - DLQ</a:t>
          </a:r>
        </a:p>
      </dgm:t>
    </dgm:pt>
    <dgm:pt modelId="{FA18549B-FCA1-4C5F-ABD6-96F0573DEB7D}" type="parTrans" cxnId="{491A3998-6B82-472A-BA2E-434AD02160F5}">
      <dgm:prSet/>
      <dgm:spPr/>
      <dgm:t>
        <a:bodyPr/>
        <a:lstStyle/>
        <a:p>
          <a:endParaRPr lang="pt-BR"/>
        </a:p>
      </dgm:t>
    </dgm:pt>
    <dgm:pt modelId="{D5F0FC3B-7CC6-4488-A324-4BB8CA11C569}" type="sibTrans" cxnId="{491A3998-6B82-472A-BA2E-434AD02160F5}">
      <dgm:prSet/>
      <dgm:spPr/>
      <dgm:t>
        <a:bodyPr/>
        <a:lstStyle/>
        <a:p>
          <a:endParaRPr lang="pt-BR"/>
        </a:p>
      </dgm:t>
    </dgm:pt>
    <dgm:pt modelId="{0E89F83A-177A-4F16-924E-43DD55E8AEC7}" type="pres">
      <dgm:prSet presAssocID="{3A7562B7-0BCF-44C2-9CC0-1B61BA6A36FF}" presName="Name0" presStyleCnt="0">
        <dgm:presLayoutVars>
          <dgm:chMax val="7"/>
          <dgm:chPref val="7"/>
          <dgm:dir/>
        </dgm:presLayoutVars>
      </dgm:prSet>
      <dgm:spPr/>
    </dgm:pt>
    <dgm:pt modelId="{F6B3C7BB-A44E-415C-9506-C49032EECD7B}" type="pres">
      <dgm:prSet presAssocID="{3A7562B7-0BCF-44C2-9CC0-1B61BA6A36FF}" presName="Name1" presStyleCnt="0"/>
      <dgm:spPr/>
    </dgm:pt>
    <dgm:pt modelId="{0FDF212B-525B-43E0-A95D-CD23591474A3}" type="pres">
      <dgm:prSet presAssocID="{3A7562B7-0BCF-44C2-9CC0-1B61BA6A36FF}" presName="cycle" presStyleCnt="0"/>
      <dgm:spPr/>
    </dgm:pt>
    <dgm:pt modelId="{14DB565E-8137-47EB-9862-09DA9B3307EE}" type="pres">
      <dgm:prSet presAssocID="{3A7562B7-0BCF-44C2-9CC0-1B61BA6A36FF}" presName="srcNode" presStyleLbl="node1" presStyleIdx="0" presStyleCnt="7"/>
      <dgm:spPr/>
    </dgm:pt>
    <dgm:pt modelId="{C5E137E3-3F22-4C05-8654-7EC618D27DB4}" type="pres">
      <dgm:prSet presAssocID="{3A7562B7-0BCF-44C2-9CC0-1B61BA6A36FF}" presName="conn" presStyleLbl="parChTrans1D2" presStyleIdx="0" presStyleCnt="1"/>
      <dgm:spPr/>
    </dgm:pt>
    <dgm:pt modelId="{C04D4A1A-EAF5-4E08-BD0D-44F6E8F8FD52}" type="pres">
      <dgm:prSet presAssocID="{3A7562B7-0BCF-44C2-9CC0-1B61BA6A36FF}" presName="extraNode" presStyleLbl="node1" presStyleIdx="0" presStyleCnt="7"/>
      <dgm:spPr/>
    </dgm:pt>
    <dgm:pt modelId="{EC2DB6C5-0B66-49B3-A7C5-61D0FB7CEDD2}" type="pres">
      <dgm:prSet presAssocID="{3A7562B7-0BCF-44C2-9CC0-1B61BA6A36FF}" presName="dstNode" presStyleLbl="node1" presStyleIdx="0" presStyleCnt="7"/>
      <dgm:spPr/>
    </dgm:pt>
    <dgm:pt modelId="{1B764F2D-CF15-4242-9F47-40C70CEEEFFA}" type="pres">
      <dgm:prSet presAssocID="{C558234C-8E57-4564-8F9D-98BC65937EB4}" presName="text_1" presStyleLbl="node1" presStyleIdx="0" presStyleCnt="7">
        <dgm:presLayoutVars>
          <dgm:bulletEnabled val="1"/>
        </dgm:presLayoutVars>
      </dgm:prSet>
      <dgm:spPr/>
    </dgm:pt>
    <dgm:pt modelId="{D1E7E20F-0508-4779-A25E-ADDB277C8CEE}" type="pres">
      <dgm:prSet presAssocID="{C558234C-8E57-4564-8F9D-98BC65937EB4}" presName="accent_1" presStyleCnt="0"/>
      <dgm:spPr/>
    </dgm:pt>
    <dgm:pt modelId="{A1848D00-5460-4159-A442-7B4747FB82C5}" type="pres">
      <dgm:prSet presAssocID="{C558234C-8E57-4564-8F9D-98BC65937EB4}" presName="accentRepeatNode" presStyleLbl="solidFgAcc1" presStyleIdx="0" presStyleCnt="7"/>
      <dgm:spPr/>
    </dgm:pt>
    <dgm:pt modelId="{09AABDEF-ACC3-41F6-960F-238AD33D186D}" type="pres">
      <dgm:prSet presAssocID="{AF43DDA3-C7CC-48C1-95AD-7B3CC217F083}" presName="text_2" presStyleLbl="node1" presStyleIdx="1" presStyleCnt="7" custLinFactNeighborX="1028" custLinFactNeighborY="-5837">
        <dgm:presLayoutVars>
          <dgm:bulletEnabled val="1"/>
        </dgm:presLayoutVars>
      </dgm:prSet>
      <dgm:spPr/>
    </dgm:pt>
    <dgm:pt modelId="{BEE2474A-97BE-4655-91ED-3CA8FF6639F6}" type="pres">
      <dgm:prSet presAssocID="{AF43DDA3-C7CC-48C1-95AD-7B3CC217F083}" presName="accent_2" presStyleCnt="0"/>
      <dgm:spPr/>
    </dgm:pt>
    <dgm:pt modelId="{44A08575-799D-4696-B57D-528A43381E28}" type="pres">
      <dgm:prSet presAssocID="{AF43DDA3-C7CC-48C1-95AD-7B3CC217F083}" presName="accentRepeatNode" presStyleLbl="solidFgAcc1" presStyleIdx="1" presStyleCnt="7"/>
      <dgm:spPr/>
    </dgm:pt>
    <dgm:pt modelId="{409CC60E-8932-464C-B001-26F0CFA88FC6}" type="pres">
      <dgm:prSet presAssocID="{86260F03-4CBB-460D-9C63-9123878719A5}" presName="text_3" presStyleLbl="node1" presStyleIdx="2" presStyleCnt="7">
        <dgm:presLayoutVars>
          <dgm:bulletEnabled val="1"/>
        </dgm:presLayoutVars>
      </dgm:prSet>
      <dgm:spPr/>
    </dgm:pt>
    <dgm:pt modelId="{9C27BE3D-2C16-4BB4-BC57-1A059222EB10}" type="pres">
      <dgm:prSet presAssocID="{86260F03-4CBB-460D-9C63-9123878719A5}" presName="accent_3" presStyleCnt="0"/>
      <dgm:spPr/>
    </dgm:pt>
    <dgm:pt modelId="{F9109F5D-6F70-4DFC-BF20-133D7E7BC5BC}" type="pres">
      <dgm:prSet presAssocID="{86260F03-4CBB-460D-9C63-9123878719A5}" presName="accentRepeatNode" presStyleLbl="solidFgAcc1" presStyleIdx="2" presStyleCnt="7"/>
      <dgm:spPr/>
    </dgm:pt>
    <dgm:pt modelId="{3651D521-F560-4BF0-8B4A-238DF33A4C7E}" type="pres">
      <dgm:prSet presAssocID="{140884F2-8488-46F3-90EE-92F3ADFCAFBF}" presName="text_4" presStyleLbl="node1" presStyleIdx="3" presStyleCnt="7">
        <dgm:presLayoutVars>
          <dgm:bulletEnabled val="1"/>
        </dgm:presLayoutVars>
      </dgm:prSet>
      <dgm:spPr/>
    </dgm:pt>
    <dgm:pt modelId="{A7035227-2228-4D78-AD82-56DBA609601F}" type="pres">
      <dgm:prSet presAssocID="{140884F2-8488-46F3-90EE-92F3ADFCAFBF}" presName="accent_4" presStyleCnt="0"/>
      <dgm:spPr/>
    </dgm:pt>
    <dgm:pt modelId="{A4DF2EDA-C095-4DCA-A9C1-6ECF58A7C38A}" type="pres">
      <dgm:prSet presAssocID="{140884F2-8488-46F3-90EE-92F3ADFCAFBF}" presName="accentRepeatNode" presStyleLbl="solidFgAcc1" presStyleIdx="3" presStyleCnt="7"/>
      <dgm:spPr/>
    </dgm:pt>
    <dgm:pt modelId="{F910197B-6D45-4367-801D-4551E78D9AE9}" type="pres">
      <dgm:prSet presAssocID="{28DA5F38-B9DD-405B-9831-A468F30554D2}" presName="text_5" presStyleLbl="node1" presStyleIdx="4" presStyleCnt="7">
        <dgm:presLayoutVars>
          <dgm:bulletEnabled val="1"/>
        </dgm:presLayoutVars>
      </dgm:prSet>
      <dgm:spPr/>
    </dgm:pt>
    <dgm:pt modelId="{848820E6-6515-4FB0-BB40-8C856D56ECDB}" type="pres">
      <dgm:prSet presAssocID="{28DA5F38-B9DD-405B-9831-A468F30554D2}" presName="accent_5" presStyleCnt="0"/>
      <dgm:spPr/>
    </dgm:pt>
    <dgm:pt modelId="{A9999DFD-8213-4738-B1F4-D880B38F6F29}" type="pres">
      <dgm:prSet presAssocID="{28DA5F38-B9DD-405B-9831-A468F30554D2}" presName="accentRepeatNode" presStyleLbl="solidFgAcc1" presStyleIdx="4" presStyleCnt="7"/>
      <dgm:spPr/>
    </dgm:pt>
    <dgm:pt modelId="{F0DC5F58-65F8-4CCB-9E26-42C10C0E564F}" type="pres">
      <dgm:prSet presAssocID="{E1BDCD77-FCC1-4B6E-887C-B115DF206A22}" presName="text_6" presStyleLbl="node1" presStyleIdx="5" presStyleCnt="7">
        <dgm:presLayoutVars>
          <dgm:bulletEnabled val="1"/>
        </dgm:presLayoutVars>
      </dgm:prSet>
      <dgm:spPr/>
    </dgm:pt>
    <dgm:pt modelId="{A0362529-0470-421C-955C-51E1FF07B9DE}" type="pres">
      <dgm:prSet presAssocID="{E1BDCD77-FCC1-4B6E-887C-B115DF206A22}" presName="accent_6" presStyleCnt="0"/>
      <dgm:spPr/>
    </dgm:pt>
    <dgm:pt modelId="{64B0EEDA-C60E-4329-A344-9E0F92A065F1}" type="pres">
      <dgm:prSet presAssocID="{E1BDCD77-FCC1-4B6E-887C-B115DF206A22}" presName="accentRepeatNode" presStyleLbl="solidFgAcc1" presStyleIdx="5" presStyleCnt="7"/>
      <dgm:spPr/>
    </dgm:pt>
    <dgm:pt modelId="{5C7AA6C1-B3CE-4A13-A6ED-F48B881AA428}" type="pres">
      <dgm:prSet presAssocID="{4E7C3FBB-A8C6-4873-93B6-5D5C121910E6}" presName="text_7" presStyleLbl="node1" presStyleIdx="6" presStyleCnt="7">
        <dgm:presLayoutVars>
          <dgm:bulletEnabled val="1"/>
        </dgm:presLayoutVars>
      </dgm:prSet>
      <dgm:spPr/>
    </dgm:pt>
    <dgm:pt modelId="{34594AC3-623B-40A5-BC38-5F491A34CDD7}" type="pres">
      <dgm:prSet presAssocID="{4E7C3FBB-A8C6-4873-93B6-5D5C121910E6}" presName="accent_7" presStyleCnt="0"/>
      <dgm:spPr/>
    </dgm:pt>
    <dgm:pt modelId="{C82310E4-F908-469F-88A6-B51015DAA56A}" type="pres">
      <dgm:prSet presAssocID="{4E7C3FBB-A8C6-4873-93B6-5D5C121910E6}" presName="accentRepeatNode" presStyleLbl="solidFgAcc1" presStyleIdx="6" presStyleCnt="7"/>
      <dgm:spPr/>
    </dgm:pt>
  </dgm:ptLst>
  <dgm:cxnLst>
    <dgm:cxn modelId="{69A68000-72A1-4D20-9995-3F5BE08E7D04}" type="presOf" srcId="{3A7562B7-0BCF-44C2-9CC0-1B61BA6A36FF}" destId="{0E89F83A-177A-4F16-924E-43DD55E8AEC7}" srcOrd="0" destOrd="0" presId="urn:microsoft.com/office/officeart/2008/layout/VerticalCurvedList"/>
    <dgm:cxn modelId="{CDFDBD07-3A5D-4DE0-85B4-57B1148570FE}" type="presOf" srcId="{E1BDCD77-FCC1-4B6E-887C-B115DF206A22}" destId="{F0DC5F58-65F8-4CCB-9E26-42C10C0E564F}" srcOrd="0" destOrd="0" presId="urn:microsoft.com/office/officeart/2008/layout/VerticalCurvedList"/>
    <dgm:cxn modelId="{83882409-29D3-4B1A-A193-5B6C1EAB33CF}" type="presOf" srcId="{C558234C-8E57-4564-8F9D-98BC65937EB4}" destId="{1B764F2D-CF15-4242-9F47-40C70CEEEFFA}" srcOrd="0" destOrd="0" presId="urn:microsoft.com/office/officeart/2008/layout/VerticalCurvedList"/>
    <dgm:cxn modelId="{F0A12F16-FC9F-4278-B50A-73BD4EB9CD01}" type="presOf" srcId="{140884F2-8488-46F3-90EE-92F3ADFCAFBF}" destId="{3651D521-F560-4BF0-8B4A-238DF33A4C7E}" srcOrd="0" destOrd="0" presId="urn:microsoft.com/office/officeart/2008/layout/VerticalCurvedList"/>
    <dgm:cxn modelId="{75838318-913A-4971-8D58-F97DAF7AB90C}" srcId="{3A7562B7-0BCF-44C2-9CC0-1B61BA6A36FF}" destId="{4E7C3FBB-A8C6-4873-93B6-5D5C121910E6}" srcOrd="6" destOrd="0" parTransId="{F993B444-1870-4D21-8C3D-E913533ABDD5}" sibTransId="{67DE1417-548E-40A2-8617-59EA072160BF}"/>
    <dgm:cxn modelId="{6DABF626-7AE5-4A4C-8445-2541661E63F4}" srcId="{3A7562B7-0BCF-44C2-9CC0-1B61BA6A36FF}" destId="{AF43DDA3-C7CC-48C1-95AD-7B3CC217F083}" srcOrd="1" destOrd="0" parTransId="{F7686350-84EA-47F2-8938-E12CF1266867}" sibTransId="{DF57AA58-1655-4CC5-B5D8-B18485A2659C}"/>
    <dgm:cxn modelId="{96798131-F417-4556-AA6C-8757CF600F30}" type="presOf" srcId="{90A14F24-9CAD-4393-9A77-ED5B011EEFC6}" destId="{C5E137E3-3F22-4C05-8654-7EC618D27DB4}" srcOrd="0" destOrd="0" presId="urn:microsoft.com/office/officeart/2008/layout/VerticalCurvedList"/>
    <dgm:cxn modelId="{245CF831-FDD4-4C66-BCEB-0303A0D15B9A}" type="presOf" srcId="{AF43DDA3-C7CC-48C1-95AD-7B3CC217F083}" destId="{09AABDEF-ACC3-41F6-960F-238AD33D186D}" srcOrd="0" destOrd="0" presId="urn:microsoft.com/office/officeart/2008/layout/VerticalCurvedList"/>
    <dgm:cxn modelId="{0EBCCD6D-D02C-4590-814A-D2D2DFE22156}" type="presOf" srcId="{86260F03-4CBB-460D-9C63-9123878719A5}" destId="{409CC60E-8932-464C-B001-26F0CFA88FC6}" srcOrd="0" destOrd="0" presId="urn:microsoft.com/office/officeart/2008/layout/VerticalCurvedList"/>
    <dgm:cxn modelId="{DE3BD876-F7E5-46AD-B223-36E915DD7FC3}" srcId="{3A7562B7-0BCF-44C2-9CC0-1B61BA6A36FF}" destId="{E1BDCD77-FCC1-4B6E-887C-B115DF206A22}" srcOrd="5" destOrd="0" parTransId="{E8C59652-84B1-4BAF-A443-55749249BDC1}" sibTransId="{41F1D940-5922-423C-80F7-50AE75A6A409}"/>
    <dgm:cxn modelId="{731BFA86-F97A-4C91-ABBF-815FCA82675A}" type="presOf" srcId="{28DA5F38-B9DD-405B-9831-A468F30554D2}" destId="{F910197B-6D45-4367-801D-4551E78D9AE9}" srcOrd="0" destOrd="0" presId="urn:microsoft.com/office/officeart/2008/layout/VerticalCurvedList"/>
    <dgm:cxn modelId="{491A3998-6B82-472A-BA2E-434AD02160F5}" srcId="{3A7562B7-0BCF-44C2-9CC0-1B61BA6A36FF}" destId="{86260F03-4CBB-460D-9C63-9123878719A5}" srcOrd="2" destOrd="0" parTransId="{FA18549B-FCA1-4C5F-ABD6-96F0573DEB7D}" sibTransId="{D5F0FC3B-7CC6-4488-A324-4BB8CA11C569}"/>
    <dgm:cxn modelId="{7228E5B9-B098-4FE6-8F58-7B974D4F8E8D}" srcId="{3A7562B7-0BCF-44C2-9CC0-1B61BA6A36FF}" destId="{28DA5F38-B9DD-405B-9831-A468F30554D2}" srcOrd="4" destOrd="0" parTransId="{CB3E2C64-F052-4570-8E87-1D44891B30DA}" sibTransId="{EF761D9E-6EDE-45D2-B74B-3D10D34DED71}"/>
    <dgm:cxn modelId="{735832CC-338C-42EE-B372-4BB1E7EC3AC9}" srcId="{3A7562B7-0BCF-44C2-9CC0-1B61BA6A36FF}" destId="{C558234C-8E57-4564-8F9D-98BC65937EB4}" srcOrd="0" destOrd="0" parTransId="{6D6A92B2-08C9-495F-A020-352F7EDD6E78}" sibTransId="{90A14F24-9CAD-4393-9A77-ED5B011EEFC6}"/>
    <dgm:cxn modelId="{EBFE01DD-0326-474A-A02C-8EFA1C49F701}" srcId="{3A7562B7-0BCF-44C2-9CC0-1B61BA6A36FF}" destId="{140884F2-8488-46F3-90EE-92F3ADFCAFBF}" srcOrd="3" destOrd="0" parTransId="{732A7C87-B75E-4835-850E-33E013C78330}" sibTransId="{DA935AF3-8E44-42D4-A0B3-807F654CC85C}"/>
    <dgm:cxn modelId="{7E3A59EA-A1F1-406E-A191-6195F884BB7C}" type="presOf" srcId="{4E7C3FBB-A8C6-4873-93B6-5D5C121910E6}" destId="{5C7AA6C1-B3CE-4A13-A6ED-F48B881AA428}" srcOrd="0" destOrd="0" presId="urn:microsoft.com/office/officeart/2008/layout/VerticalCurvedList"/>
    <dgm:cxn modelId="{0550D40E-11DD-4EA7-9C68-16EC76BEB8AF}" type="presParOf" srcId="{0E89F83A-177A-4F16-924E-43DD55E8AEC7}" destId="{F6B3C7BB-A44E-415C-9506-C49032EECD7B}" srcOrd="0" destOrd="0" presId="urn:microsoft.com/office/officeart/2008/layout/VerticalCurvedList"/>
    <dgm:cxn modelId="{ABC9E893-3C55-4E36-B307-D73A968EFED8}" type="presParOf" srcId="{F6B3C7BB-A44E-415C-9506-C49032EECD7B}" destId="{0FDF212B-525B-43E0-A95D-CD23591474A3}" srcOrd="0" destOrd="0" presId="urn:microsoft.com/office/officeart/2008/layout/VerticalCurvedList"/>
    <dgm:cxn modelId="{8EEB4E98-35D8-401E-B2AD-12E00CB37801}" type="presParOf" srcId="{0FDF212B-525B-43E0-A95D-CD23591474A3}" destId="{14DB565E-8137-47EB-9862-09DA9B3307EE}" srcOrd="0" destOrd="0" presId="urn:microsoft.com/office/officeart/2008/layout/VerticalCurvedList"/>
    <dgm:cxn modelId="{EC0B3888-EBC0-4609-8D24-1EBBA610AEFB}" type="presParOf" srcId="{0FDF212B-525B-43E0-A95D-CD23591474A3}" destId="{C5E137E3-3F22-4C05-8654-7EC618D27DB4}" srcOrd="1" destOrd="0" presId="urn:microsoft.com/office/officeart/2008/layout/VerticalCurvedList"/>
    <dgm:cxn modelId="{6A2CD82C-7CBC-41B0-A092-DD60F9A255DF}" type="presParOf" srcId="{0FDF212B-525B-43E0-A95D-CD23591474A3}" destId="{C04D4A1A-EAF5-4E08-BD0D-44F6E8F8FD52}" srcOrd="2" destOrd="0" presId="urn:microsoft.com/office/officeart/2008/layout/VerticalCurvedList"/>
    <dgm:cxn modelId="{F92D797E-EA3A-4E38-AAB2-62BFBE8CCD1E}" type="presParOf" srcId="{0FDF212B-525B-43E0-A95D-CD23591474A3}" destId="{EC2DB6C5-0B66-49B3-A7C5-61D0FB7CEDD2}" srcOrd="3" destOrd="0" presId="urn:microsoft.com/office/officeart/2008/layout/VerticalCurvedList"/>
    <dgm:cxn modelId="{81992519-77A4-4508-A8D5-0C948BC31179}" type="presParOf" srcId="{F6B3C7BB-A44E-415C-9506-C49032EECD7B}" destId="{1B764F2D-CF15-4242-9F47-40C70CEEEFFA}" srcOrd="1" destOrd="0" presId="urn:microsoft.com/office/officeart/2008/layout/VerticalCurvedList"/>
    <dgm:cxn modelId="{6D920435-8132-4AF2-AC67-4C9231E25169}" type="presParOf" srcId="{F6B3C7BB-A44E-415C-9506-C49032EECD7B}" destId="{D1E7E20F-0508-4779-A25E-ADDB277C8CEE}" srcOrd="2" destOrd="0" presId="urn:microsoft.com/office/officeart/2008/layout/VerticalCurvedList"/>
    <dgm:cxn modelId="{C5530796-BED8-4B97-9A67-5B2773911044}" type="presParOf" srcId="{D1E7E20F-0508-4779-A25E-ADDB277C8CEE}" destId="{A1848D00-5460-4159-A442-7B4747FB82C5}" srcOrd="0" destOrd="0" presId="urn:microsoft.com/office/officeart/2008/layout/VerticalCurvedList"/>
    <dgm:cxn modelId="{A080203E-DF8B-4F42-B488-0DAFF4CE8B67}" type="presParOf" srcId="{F6B3C7BB-A44E-415C-9506-C49032EECD7B}" destId="{09AABDEF-ACC3-41F6-960F-238AD33D186D}" srcOrd="3" destOrd="0" presId="urn:microsoft.com/office/officeart/2008/layout/VerticalCurvedList"/>
    <dgm:cxn modelId="{D45EF1BF-3CDA-4DFF-A1B6-F2E35C13CC13}" type="presParOf" srcId="{F6B3C7BB-A44E-415C-9506-C49032EECD7B}" destId="{BEE2474A-97BE-4655-91ED-3CA8FF6639F6}" srcOrd="4" destOrd="0" presId="urn:microsoft.com/office/officeart/2008/layout/VerticalCurvedList"/>
    <dgm:cxn modelId="{2323E98C-5333-4FCC-8AFF-451C178788A9}" type="presParOf" srcId="{BEE2474A-97BE-4655-91ED-3CA8FF6639F6}" destId="{44A08575-799D-4696-B57D-528A43381E28}" srcOrd="0" destOrd="0" presId="urn:microsoft.com/office/officeart/2008/layout/VerticalCurvedList"/>
    <dgm:cxn modelId="{83A924C1-3290-47BD-B4EA-FCD1A9621BEE}" type="presParOf" srcId="{F6B3C7BB-A44E-415C-9506-C49032EECD7B}" destId="{409CC60E-8932-464C-B001-26F0CFA88FC6}" srcOrd="5" destOrd="0" presId="urn:microsoft.com/office/officeart/2008/layout/VerticalCurvedList"/>
    <dgm:cxn modelId="{6E7869AD-C260-42D1-A4E5-0360E93E5A7C}" type="presParOf" srcId="{F6B3C7BB-A44E-415C-9506-C49032EECD7B}" destId="{9C27BE3D-2C16-4BB4-BC57-1A059222EB10}" srcOrd="6" destOrd="0" presId="urn:microsoft.com/office/officeart/2008/layout/VerticalCurvedList"/>
    <dgm:cxn modelId="{BEA38507-3C56-45F6-9B44-9E721D392627}" type="presParOf" srcId="{9C27BE3D-2C16-4BB4-BC57-1A059222EB10}" destId="{F9109F5D-6F70-4DFC-BF20-133D7E7BC5BC}" srcOrd="0" destOrd="0" presId="urn:microsoft.com/office/officeart/2008/layout/VerticalCurvedList"/>
    <dgm:cxn modelId="{5F7B01B0-7B94-450E-9CB6-59807192ABEA}" type="presParOf" srcId="{F6B3C7BB-A44E-415C-9506-C49032EECD7B}" destId="{3651D521-F560-4BF0-8B4A-238DF33A4C7E}" srcOrd="7" destOrd="0" presId="urn:microsoft.com/office/officeart/2008/layout/VerticalCurvedList"/>
    <dgm:cxn modelId="{CDAF2BE9-943B-4934-A8A2-8EF59576AABA}" type="presParOf" srcId="{F6B3C7BB-A44E-415C-9506-C49032EECD7B}" destId="{A7035227-2228-4D78-AD82-56DBA609601F}" srcOrd="8" destOrd="0" presId="urn:microsoft.com/office/officeart/2008/layout/VerticalCurvedList"/>
    <dgm:cxn modelId="{35939BBA-06C8-41D7-971F-6B0234C68EBF}" type="presParOf" srcId="{A7035227-2228-4D78-AD82-56DBA609601F}" destId="{A4DF2EDA-C095-4DCA-A9C1-6ECF58A7C38A}" srcOrd="0" destOrd="0" presId="urn:microsoft.com/office/officeart/2008/layout/VerticalCurvedList"/>
    <dgm:cxn modelId="{1C1674BB-5FCD-4D1D-BAC8-DB33E792F090}" type="presParOf" srcId="{F6B3C7BB-A44E-415C-9506-C49032EECD7B}" destId="{F910197B-6D45-4367-801D-4551E78D9AE9}" srcOrd="9" destOrd="0" presId="urn:microsoft.com/office/officeart/2008/layout/VerticalCurvedList"/>
    <dgm:cxn modelId="{0E102573-B2EC-4C0B-A495-2851C3CF5821}" type="presParOf" srcId="{F6B3C7BB-A44E-415C-9506-C49032EECD7B}" destId="{848820E6-6515-4FB0-BB40-8C856D56ECDB}" srcOrd="10" destOrd="0" presId="urn:microsoft.com/office/officeart/2008/layout/VerticalCurvedList"/>
    <dgm:cxn modelId="{65D32D17-0761-4BE3-8FB5-A5D5A735506F}" type="presParOf" srcId="{848820E6-6515-4FB0-BB40-8C856D56ECDB}" destId="{A9999DFD-8213-4738-B1F4-D880B38F6F29}" srcOrd="0" destOrd="0" presId="urn:microsoft.com/office/officeart/2008/layout/VerticalCurvedList"/>
    <dgm:cxn modelId="{C08F7478-3A83-409B-ABF3-AFCD7E59FBA4}" type="presParOf" srcId="{F6B3C7BB-A44E-415C-9506-C49032EECD7B}" destId="{F0DC5F58-65F8-4CCB-9E26-42C10C0E564F}" srcOrd="11" destOrd="0" presId="urn:microsoft.com/office/officeart/2008/layout/VerticalCurvedList"/>
    <dgm:cxn modelId="{DC83A1BD-F6A3-4070-A854-99876BD53189}" type="presParOf" srcId="{F6B3C7BB-A44E-415C-9506-C49032EECD7B}" destId="{A0362529-0470-421C-955C-51E1FF07B9DE}" srcOrd="12" destOrd="0" presId="urn:microsoft.com/office/officeart/2008/layout/VerticalCurvedList"/>
    <dgm:cxn modelId="{F1F963C4-149D-4836-B8DA-4C77F51DD742}" type="presParOf" srcId="{A0362529-0470-421C-955C-51E1FF07B9DE}" destId="{64B0EEDA-C60E-4329-A344-9E0F92A065F1}" srcOrd="0" destOrd="0" presId="urn:microsoft.com/office/officeart/2008/layout/VerticalCurvedList"/>
    <dgm:cxn modelId="{7B026F40-BEE4-4B81-B7DD-A54A4D65F18F}" type="presParOf" srcId="{F6B3C7BB-A44E-415C-9506-C49032EECD7B}" destId="{5C7AA6C1-B3CE-4A13-A6ED-F48B881AA428}" srcOrd="13" destOrd="0" presId="urn:microsoft.com/office/officeart/2008/layout/VerticalCurvedList"/>
    <dgm:cxn modelId="{B6EF3C2C-07F4-4DCC-A875-0F49FD52BB60}" type="presParOf" srcId="{F6B3C7BB-A44E-415C-9506-C49032EECD7B}" destId="{34594AC3-623B-40A5-BC38-5F491A34CDD7}" srcOrd="14" destOrd="0" presId="urn:microsoft.com/office/officeart/2008/layout/VerticalCurvedList"/>
    <dgm:cxn modelId="{B43B6616-7ED2-4065-B802-8F2B82031E50}" type="presParOf" srcId="{34594AC3-623B-40A5-BC38-5F491A34CDD7}" destId="{C82310E4-F908-469F-88A6-B51015DAA5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7562B7-0BCF-44C2-9CC0-1B61BA6A36FF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pt-BR"/>
        </a:p>
      </dgm:t>
    </dgm:pt>
    <dgm:pt modelId="{C558234C-8E57-4564-8F9D-98BC65937EB4}">
      <dgm:prSet phldrT="[Texto]"/>
      <dgm:spPr/>
      <dgm:t>
        <a:bodyPr/>
        <a:lstStyle/>
        <a:p>
          <a:r>
            <a:rPr lang="pt-BR" dirty="0"/>
            <a:t>Serviço gerenciado</a:t>
          </a:r>
        </a:p>
      </dgm:t>
    </dgm:pt>
    <dgm:pt modelId="{6D6A92B2-08C9-495F-A020-352F7EDD6E78}" type="parTrans" cxnId="{735832CC-338C-42EE-B372-4BB1E7EC3AC9}">
      <dgm:prSet/>
      <dgm:spPr/>
      <dgm:t>
        <a:bodyPr/>
        <a:lstStyle/>
        <a:p>
          <a:endParaRPr lang="pt-BR"/>
        </a:p>
      </dgm:t>
    </dgm:pt>
    <dgm:pt modelId="{90A14F24-9CAD-4393-9A77-ED5B011EEFC6}" type="sibTrans" cxnId="{735832CC-338C-42EE-B372-4BB1E7EC3AC9}">
      <dgm:prSet/>
      <dgm:spPr/>
      <dgm:t>
        <a:bodyPr/>
        <a:lstStyle/>
        <a:p>
          <a:endParaRPr lang="pt-BR"/>
        </a:p>
      </dgm:t>
    </dgm:pt>
    <dgm:pt modelId="{AF43DDA3-C7CC-48C1-95AD-7B3CC217F083}">
      <dgm:prSet phldrT="[Texto]"/>
      <dgm:spPr/>
      <dgm:t>
        <a:bodyPr/>
        <a:lstStyle/>
        <a:p>
          <a:r>
            <a:rPr lang="pt-BR" dirty="0"/>
            <a:t>Escala sob demanda</a:t>
          </a:r>
        </a:p>
      </dgm:t>
    </dgm:pt>
    <dgm:pt modelId="{F7686350-84EA-47F2-8938-E12CF1266867}" type="parTrans" cxnId="{6DABF626-7AE5-4A4C-8445-2541661E63F4}">
      <dgm:prSet/>
      <dgm:spPr/>
      <dgm:t>
        <a:bodyPr/>
        <a:lstStyle/>
        <a:p>
          <a:endParaRPr lang="pt-BR"/>
        </a:p>
      </dgm:t>
    </dgm:pt>
    <dgm:pt modelId="{DF57AA58-1655-4CC5-B5D8-B18485A2659C}" type="sibTrans" cxnId="{6DABF626-7AE5-4A4C-8445-2541661E63F4}">
      <dgm:prSet/>
      <dgm:spPr/>
      <dgm:t>
        <a:bodyPr/>
        <a:lstStyle/>
        <a:p>
          <a:endParaRPr lang="pt-BR"/>
        </a:p>
      </dgm:t>
    </dgm:pt>
    <dgm:pt modelId="{140884F2-8488-46F3-90EE-92F3ADFCAFBF}">
      <dgm:prSet phldrT="[Texto]"/>
      <dgm:spPr/>
      <dgm:t>
        <a:bodyPr/>
        <a:lstStyle/>
        <a:p>
          <a:r>
            <a:rPr lang="pt-BR" dirty="0"/>
            <a:t>Altamente disponível</a:t>
          </a:r>
        </a:p>
      </dgm:t>
    </dgm:pt>
    <dgm:pt modelId="{732A7C87-B75E-4835-850E-33E013C78330}" type="parTrans" cxnId="{EBFE01DD-0326-474A-A02C-8EFA1C49F701}">
      <dgm:prSet/>
      <dgm:spPr/>
      <dgm:t>
        <a:bodyPr/>
        <a:lstStyle/>
        <a:p>
          <a:endParaRPr lang="pt-BR"/>
        </a:p>
      </dgm:t>
    </dgm:pt>
    <dgm:pt modelId="{DA935AF3-8E44-42D4-A0B3-807F654CC85C}" type="sibTrans" cxnId="{EBFE01DD-0326-474A-A02C-8EFA1C49F701}">
      <dgm:prSet/>
      <dgm:spPr/>
      <dgm:t>
        <a:bodyPr/>
        <a:lstStyle/>
        <a:p>
          <a:endParaRPr lang="pt-BR"/>
        </a:p>
      </dgm:t>
    </dgm:pt>
    <dgm:pt modelId="{28DA5F38-B9DD-405B-9831-A468F30554D2}">
      <dgm:prSet phldrT="[Texto]"/>
      <dgm:spPr/>
      <dgm:t>
        <a:bodyPr/>
        <a:lstStyle/>
        <a:p>
          <a:r>
            <a:rPr lang="pt-BR" dirty="0"/>
            <a:t>Garantia de entrega </a:t>
          </a:r>
        </a:p>
      </dgm:t>
    </dgm:pt>
    <dgm:pt modelId="{CB3E2C64-F052-4570-8E87-1D44891B30DA}" type="parTrans" cxnId="{7228E5B9-B098-4FE6-8F58-7B974D4F8E8D}">
      <dgm:prSet/>
      <dgm:spPr/>
      <dgm:t>
        <a:bodyPr/>
        <a:lstStyle/>
        <a:p>
          <a:endParaRPr lang="pt-BR"/>
        </a:p>
      </dgm:t>
    </dgm:pt>
    <dgm:pt modelId="{EF761D9E-6EDE-45D2-B74B-3D10D34DED71}" type="sibTrans" cxnId="{7228E5B9-B098-4FE6-8F58-7B974D4F8E8D}">
      <dgm:prSet/>
      <dgm:spPr/>
      <dgm:t>
        <a:bodyPr/>
        <a:lstStyle/>
        <a:p>
          <a:endParaRPr lang="pt-BR"/>
        </a:p>
      </dgm:t>
    </dgm:pt>
    <dgm:pt modelId="{4E7C3FBB-A8C6-4873-93B6-5D5C121910E6}">
      <dgm:prSet phldrT="[Texto]"/>
      <dgm:spPr/>
      <dgm:t>
        <a:bodyPr/>
        <a:lstStyle/>
        <a:p>
          <a:r>
            <a:rPr lang="pt-BR" dirty="0"/>
            <a:t>Fácil integração – CLI – Console - SDK</a:t>
          </a:r>
        </a:p>
      </dgm:t>
    </dgm:pt>
    <dgm:pt modelId="{F993B444-1870-4D21-8C3D-E913533ABDD5}" type="parTrans" cxnId="{75838318-913A-4971-8D58-F97DAF7AB90C}">
      <dgm:prSet/>
      <dgm:spPr/>
      <dgm:t>
        <a:bodyPr/>
        <a:lstStyle/>
        <a:p>
          <a:endParaRPr lang="pt-BR"/>
        </a:p>
      </dgm:t>
    </dgm:pt>
    <dgm:pt modelId="{67DE1417-548E-40A2-8617-59EA072160BF}" type="sibTrans" cxnId="{75838318-913A-4971-8D58-F97DAF7AB90C}">
      <dgm:prSet/>
      <dgm:spPr/>
      <dgm:t>
        <a:bodyPr/>
        <a:lstStyle/>
        <a:p>
          <a:endParaRPr lang="pt-BR"/>
        </a:p>
      </dgm:t>
    </dgm:pt>
    <dgm:pt modelId="{0E89F83A-177A-4F16-924E-43DD55E8AEC7}" type="pres">
      <dgm:prSet presAssocID="{3A7562B7-0BCF-44C2-9CC0-1B61BA6A36FF}" presName="Name0" presStyleCnt="0">
        <dgm:presLayoutVars>
          <dgm:chMax val="7"/>
          <dgm:chPref val="7"/>
          <dgm:dir/>
        </dgm:presLayoutVars>
      </dgm:prSet>
      <dgm:spPr/>
    </dgm:pt>
    <dgm:pt modelId="{F6B3C7BB-A44E-415C-9506-C49032EECD7B}" type="pres">
      <dgm:prSet presAssocID="{3A7562B7-0BCF-44C2-9CC0-1B61BA6A36FF}" presName="Name1" presStyleCnt="0"/>
      <dgm:spPr/>
    </dgm:pt>
    <dgm:pt modelId="{0FDF212B-525B-43E0-A95D-CD23591474A3}" type="pres">
      <dgm:prSet presAssocID="{3A7562B7-0BCF-44C2-9CC0-1B61BA6A36FF}" presName="cycle" presStyleCnt="0"/>
      <dgm:spPr/>
    </dgm:pt>
    <dgm:pt modelId="{14DB565E-8137-47EB-9862-09DA9B3307EE}" type="pres">
      <dgm:prSet presAssocID="{3A7562B7-0BCF-44C2-9CC0-1B61BA6A36FF}" presName="srcNode" presStyleLbl="node1" presStyleIdx="0" presStyleCnt="5"/>
      <dgm:spPr/>
    </dgm:pt>
    <dgm:pt modelId="{C5E137E3-3F22-4C05-8654-7EC618D27DB4}" type="pres">
      <dgm:prSet presAssocID="{3A7562B7-0BCF-44C2-9CC0-1B61BA6A36FF}" presName="conn" presStyleLbl="parChTrans1D2" presStyleIdx="0" presStyleCnt="1"/>
      <dgm:spPr/>
    </dgm:pt>
    <dgm:pt modelId="{C04D4A1A-EAF5-4E08-BD0D-44F6E8F8FD52}" type="pres">
      <dgm:prSet presAssocID="{3A7562B7-0BCF-44C2-9CC0-1B61BA6A36FF}" presName="extraNode" presStyleLbl="node1" presStyleIdx="0" presStyleCnt="5"/>
      <dgm:spPr/>
    </dgm:pt>
    <dgm:pt modelId="{EC2DB6C5-0B66-49B3-A7C5-61D0FB7CEDD2}" type="pres">
      <dgm:prSet presAssocID="{3A7562B7-0BCF-44C2-9CC0-1B61BA6A36FF}" presName="dstNode" presStyleLbl="node1" presStyleIdx="0" presStyleCnt="5"/>
      <dgm:spPr/>
    </dgm:pt>
    <dgm:pt modelId="{1B764F2D-CF15-4242-9F47-40C70CEEEFFA}" type="pres">
      <dgm:prSet presAssocID="{C558234C-8E57-4564-8F9D-98BC65937EB4}" presName="text_1" presStyleLbl="node1" presStyleIdx="0" presStyleCnt="5">
        <dgm:presLayoutVars>
          <dgm:bulletEnabled val="1"/>
        </dgm:presLayoutVars>
      </dgm:prSet>
      <dgm:spPr/>
    </dgm:pt>
    <dgm:pt modelId="{D1E7E20F-0508-4779-A25E-ADDB277C8CEE}" type="pres">
      <dgm:prSet presAssocID="{C558234C-8E57-4564-8F9D-98BC65937EB4}" presName="accent_1" presStyleCnt="0"/>
      <dgm:spPr/>
    </dgm:pt>
    <dgm:pt modelId="{A1848D00-5460-4159-A442-7B4747FB82C5}" type="pres">
      <dgm:prSet presAssocID="{C558234C-8E57-4564-8F9D-98BC65937EB4}" presName="accentRepeatNode" presStyleLbl="solidFgAcc1" presStyleIdx="0" presStyleCnt="5"/>
      <dgm:spPr/>
    </dgm:pt>
    <dgm:pt modelId="{09AABDEF-ACC3-41F6-960F-238AD33D186D}" type="pres">
      <dgm:prSet presAssocID="{AF43DDA3-C7CC-48C1-95AD-7B3CC217F083}" presName="text_2" presStyleLbl="node1" presStyleIdx="1" presStyleCnt="5" custLinFactNeighborX="1028" custLinFactNeighborY="-5837">
        <dgm:presLayoutVars>
          <dgm:bulletEnabled val="1"/>
        </dgm:presLayoutVars>
      </dgm:prSet>
      <dgm:spPr/>
    </dgm:pt>
    <dgm:pt modelId="{BEE2474A-97BE-4655-91ED-3CA8FF6639F6}" type="pres">
      <dgm:prSet presAssocID="{AF43DDA3-C7CC-48C1-95AD-7B3CC217F083}" presName="accent_2" presStyleCnt="0"/>
      <dgm:spPr/>
    </dgm:pt>
    <dgm:pt modelId="{44A08575-799D-4696-B57D-528A43381E28}" type="pres">
      <dgm:prSet presAssocID="{AF43DDA3-C7CC-48C1-95AD-7B3CC217F083}" presName="accentRepeatNode" presStyleLbl="solidFgAcc1" presStyleIdx="1" presStyleCnt="5"/>
      <dgm:spPr/>
    </dgm:pt>
    <dgm:pt modelId="{2E7897AA-6E52-46D7-8DE3-2863C475B111}" type="pres">
      <dgm:prSet presAssocID="{140884F2-8488-46F3-90EE-92F3ADFCAFBF}" presName="text_3" presStyleLbl="node1" presStyleIdx="2" presStyleCnt="5">
        <dgm:presLayoutVars>
          <dgm:bulletEnabled val="1"/>
        </dgm:presLayoutVars>
      </dgm:prSet>
      <dgm:spPr/>
    </dgm:pt>
    <dgm:pt modelId="{E8235B66-0D67-417F-B92B-947A47B75551}" type="pres">
      <dgm:prSet presAssocID="{140884F2-8488-46F3-90EE-92F3ADFCAFBF}" presName="accent_3" presStyleCnt="0"/>
      <dgm:spPr/>
    </dgm:pt>
    <dgm:pt modelId="{A4DF2EDA-C095-4DCA-A9C1-6ECF58A7C38A}" type="pres">
      <dgm:prSet presAssocID="{140884F2-8488-46F3-90EE-92F3ADFCAFBF}" presName="accentRepeatNode" presStyleLbl="solidFgAcc1" presStyleIdx="2" presStyleCnt="5"/>
      <dgm:spPr/>
    </dgm:pt>
    <dgm:pt modelId="{A45D8532-1FC3-42B5-A6AE-FC43D3A39F62}" type="pres">
      <dgm:prSet presAssocID="{28DA5F38-B9DD-405B-9831-A468F30554D2}" presName="text_4" presStyleLbl="node1" presStyleIdx="3" presStyleCnt="5">
        <dgm:presLayoutVars>
          <dgm:bulletEnabled val="1"/>
        </dgm:presLayoutVars>
      </dgm:prSet>
      <dgm:spPr/>
    </dgm:pt>
    <dgm:pt modelId="{03A36036-9841-4B4A-BCA1-8E96372D089B}" type="pres">
      <dgm:prSet presAssocID="{28DA5F38-B9DD-405B-9831-A468F30554D2}" presName="accent_4" presStyleCnt="0"/>
      <dgm:spPr/>
    </dgm:pt>
    <dgm:pt modelId="{A9999DFD-8213-4738-B1F4-D880B38F6F29}" type="pres">
      <dgm:prSet presAssocID="{28DA5F38-B9DD-405B-9831-A468F30554D2}" presName="accentRepeatNode" presStyleLbl="solidFgAcc1" presStyleIdx="3" presStyleCnt="5"/>
      <dgm:spPr/>
    </dgm:pt>
    <dgm:pt modelId="{E569BDB6-D307-48CE-BE28-3DB4BF15C0A4}" type="pres">
      <dgm:prSet presAssocID="{4E7C3FBB-A8C6-4873-93B6-5D5C121910E6}" presName="text_5" presStyleLbl="node1" presStyleIdx="4" presStyleCnt="5">
        <dgm:presLayoutVars>
          <dgm:bulletEnabled val="1"/>
        </dgm:presLayoutVars>
      </dgm:prSet>
      <dgm:spPr/>
    </dgm:pt>
    <dgm:pt modelId="{887092BE-9FEA-4F05-B2C4-3334CFF6C0AC}" type="pres">
      <dgm:prSet presAssocID="{4E7C3FBB-A8C6-4873-93B6-5D5C121910E6}" presName="accent_5" presStyleCnt="0"/>
      <dgm:spPr/>
    </dgm:pt>
    <dgm:pt modelId="{C82310E4-F908-469F-88A6-B51015DAA56A}" type="pres">
      <dgm:prSet presAssocID="{4E7C3FBB-A8C6-4873-93B6-5D5C121910E6}" presName="accentRepeatNode" presStyleLbl="solidFgAcc1" presStyleIdx="4" presStyleCnt="5"/>
      <dgm:spPr/>
    </dgm:pt>
  </dgm:ptLst>
  <dgm:cxnLst>
    <dgm:cxn modelId="{69A68000-72A1-4D20-9995-3F5BE08E7D04}" type="presOf" srcId="{3A7562B7-0BCF-44C2-9CC0-1B61BA6A36FF}" destId="{0E89F83A-177A-4F16-924E-43DD55E8AEC7}" srcOrd="0" destOrd="0" presId="urn:microsoft.com/office/officeart/2008/layout/VerticalCurvedList"/>
    <dgm:cxn modelId="{83882409-29D3-4B1A-A193-5B6C1EAB33CF}" type="presOf" srcId="{C558234C-8E57-4564-8F9D-98BC65937EB4}" destId="{1B764F2D-CF15-4242-9F47-40C70CEEEFFA}" srcOrd="0" destOrd="0" presId="urn:microsoft.com/office/officeart/2008/layout/VerticalCurvedList"/>
    <dgm:cxn modelId="{F3C34C18-3CC8-484C-B74B-415A533467DF}" type="presOf" srcId="{28DA5F38-B9DD-405B-9831-A468F30554D2}" destId="{A45D8532-1FC3-42B5-A6AE-FC43D3A39F62}" srcOrd="0" destOrd="0" presId="urn:microsoft.com/office/officeart/2008/layout/VerticalCurvedList"/>
    <dgm:cxn modelId="{75838318-913A-4971-8D58-F97DAF7AB90C}" srcId="{3A7562B7-0BCF-44C2-9CC0-1B61BA6A36FF}" destId="{4E7C3FBB-A8C6-4873-93B6-5D5C121910E6}" srcOrd="4" destOrd="0" parTransId="{F993B444-1870-4D21-8C3D-E913533ABDD5}" sibTransId="{67DE1417-548E-40A2-8617-59EA072160BF}"/>
    <dgm:cxn modelId="{6DABF626-7AE5-4A4C-8445-2541661E63F4}" srcId="{3A7562B7-0BCF-44C2-9CC0-1B61BA6A36FF}" destId="{AF43DDA3-C7CC-48C1-95AD-7B3CC217F083}" srcOrd="1" destOrd="0" parTransId="{F7686350-84EA-47F2-8938-E12CF1266867}" sibTransId="{DF57AA58-1655-4CC5-B5D8-B18485A2659C}"/>
    <dgm:cxn modelId="{96798131-F417-4556-AA6C-8757CF600F30}" type="presOf" srcId="{90A14F24-9CAD-4393-9A77-ED5B011EEFC6}" destId="{C5E137E3-3F22-4C05-8654-7EC618D27DB4}" srcOrd="0" destOrd="0" presId="urn:microsoft.com/office/officeart/2008/layout/VerticalCurvedList"/>
    <dgm:cxn modelId="{245CF831-FDD4-4C66-BCEB-0303A0D15B9A}" type="presOf" srcId="{AF43DDA3-C7CC-48C1-95AD-7B3CC217F083}" destId="{09AABDEF-ACC3-41F6-960F-238AD33D186D}" srcOrd="0" destOrd="0" presId="urn:microsoft.com/office/officeart/2008/layout/VerticalCurvedList"/>
    <dgm:cxn modelId="{202E3D68-F59A-4F9D-9E7B-267FE65FDBC0}" type="presOf" srcId="{140884F2-8488-46F3-90EE-92F3ADFCAFBF}" destId="{2E7897AA-6E52-46D7-8DE3-2863C475B111}" srcOrd="0" destOrd="0" presId="urn:microsoft.com/office/officeart/2008/layout/VerticalCurvedList"/>
    <dgm:cxn modelId="{0D97F750-5F6A-47C2-B904-69A9A42A3B9D}" type="presOf" srcId="{4E7C3FBB-A8C6-4873-93B6-5D5C121910E6}" destId="{E569BDB6-D307-48CE-BE28-3DB4BF15C0A4}" srcOrd="0" destOrd="0" presId="urn:microsoft.com/office/officeart/2008/layout/VerticalCurvedList"/>
    <dgm:cxn modelId="{7228E5B9-B098-4FE6-8F58-7B974D4F8E8D}" srcId="{3A7562B7-0BCF-44C2-9CC0-1B61BA6A36FF}" destId="{28DA5F38-B9DD-405B-9831-A468F30554D2}" srcOrd="3" destOrd="0" parTransId="{CB3E2C64-F052-4570-8E87-1D44891B30DA}" sibTransId="{EF761D9E-6EDE-45D2-B74B-3D10D34DED71}"/>
    <dgm:cxn modelId="{735832CC-338C-42EE-B372-4BB1E7EC3AC9}" srcId="{3A7562B7-0BCF-44C2-9CC0-1B61BA6A36FF}" destId="{C558234C-8E57-4564-8F9D-98BC65937EB4}" srcOrd="0" destOrd="0" parTransId="{6D6A92B2-08C9-495F-A020-352F7EDD6E78}" sibTransId="{90A14F24-9CAD-4393-9A77-ED5B011EEFC6}"/>
    <dgm:cxn modelId="{EBFE01DD-0326-474A-A02C-8EFA1C49F701}" srcId="{3A7562B7-0BCF-44C2-9CC0-1B61BA6A36FF}" destId="{140884F2-8488-46F3-90EE-92F3ADFCAFBF}" srcOrd="2" destOrd="0" parTransId="{732A7C87-B75E-4835-850E-33E013C78330}" sibTransId="{DA935AF3-8E44-42D4-A0B3-807F654CC85C}"/>
    <dgm:cxn modelId="{0550D40E-11DD-4EA7-9C68-16EC76BEB8AF}" type="presParOf" srcId="{0E89F83A-177A-4F16-924E-43DD55E8AEC7}" destId="{F6B3C7BB-A44E-415C-9506-C49032EECD7B}" srcOrd="0" destOrd="0" presId="urn:microsoft.com/office/officeart/2008/layout/VerticalCurvedList"/>
    <dgm:cxn modelId="{ABC9E893-3C55-4E36-B307-D73A968EFED8}" type="presParOf" srcId="{F6B3C7BB-A44E-415C-9506-C49032EECD7B}" destId="{0FDF212B-525B-43E0-A95D-CD23591474A3}" srcOrd="0" destOrd="0" presId="urn:microsoft.com/office/officeart/2008/layout/VerticalCurvedList"/>
    <dgm:cxn modelId="{8EEB4E98-35D8-401E-B2AD-12E00CB37801}" type="presParOf" srcId="{0FDF212B-525B-43E0-A95D-CD23591474A3}" destId="{14DB565E-8137-47EB-9862-09DA9B3307EE}" srcOrd="0" destOrd="0" presId="urn:microsoft.com/office/officeart/2008/layout/VerticalCurvedList"/>
    <dgm:cxn modelId="{EC0B3888-EBC0-4609-8D24-1EBBA610AEFB}" type="presParOf" srcId="{0FDF212B-525B-43E0-A95D-CD23591474A3}" destId="{C5E137E3-3F22-4C05-8654-7EC618D27DB4}" srcOrd="1" destOrd="0" presId="urn:microsoft.com/office/officeart/2008/layout/VerticalCurvedList"/>
    <dgm:cxn modelId="{6A2CD82C-7CBC-41B0-A092-DD60F9A255DF}" type="presParOf" srcId="{0FDF212B-525B-43E0-A95D-CD23591474A3}" destId="{C04D4A1A-EAF5-4E08-BD0D-44F6E8F8FD52}" srcOrd="2" destOrd="0" presId="urn:microsoft.com/office/officeart/2008/layout/VerticalCurvedList"/>
    <dgm:cxn modelId="{F92D797E-EA3A-4E38-AAB2-62BFBE8CCD1E}" type="presParOf" srcId="{0FDF212B-525B-43E0-A95D-CD23591474A3}" destId="{EC2DB6C5-0B66-49B3-A7C5-61D0FB7CEDD2}" srcOrd="3" destOrd="0" presId="urn:microsoft.com/office/officeart/2008/layout/VerticalCurvedList"/>
    <dgm:cxn modelId="{81992519-77A4-4508-A8D5-0C948BC31179}" type="presParOf" srcId="{F6B3C7BB-A44E-415C-9506-C49032EECD7B}" destId="{1B764F2D-CF15-4242-9F47-40C70CEEEFFA}" srcOrd="1" destOrd="0" presId="urn:microsoft.com/office/officeart/2008/layout/VerticalCurvedList"/>
    <dgm:cxn modelId="{6D920435-8132-4AF2-AC67-4C9231E25169}" type="presParOf" srcId="{F6B3C7BB-A44E-415C-9506-C49032EECD7B}" destId="{D1E7E20F-0508-4779-A25E-ADDB277C8CEE}" srcOrd="2" destOrd="0" presId="urn:microsoft.com/office/officeart/2008/layout/VerticalCurvedList"/>
    <dgm:cxn modelId="{C5530796-BED8-4B97-9A67-5B2773911044}" type="presParOf" srcId="{D1E7E20F-0508-4779-A25E-ADDB277C8CEE}" destId="{A1848D00-5460-4159-A442-7B4747FB82C5}" srcOrd="0" destOrd="0" presId="urn:microsoft.com/office/officeart/2008/layout/VerticalCurvedList"/>
    <dgm:cxn modelId="{A080203E-DF8B-4F42-B488-0DAFF4CE8B67}" type="presParOf" srcId="{F6B3C7BB-A44E-415C-9506-C49032EECD7B}" destId="{09AABDEF-ACC3-41F6-960F-238AD33D186D}" srcOrd="3" destOrd="0" presId="urn:microsoft.com/office/officeart/2008/layout/VerticalCurvedList"/>
    <dgm:cxn modelId="{D45EF1BF-3CDA-4DFF-A1B6-F2E35C13CC13}" type="presParOf" srcId="{F6B3C7BB-A44E-415C-9506-C49032EECD7B}" destId="{BEE2474A-97BE-4655-91ED-3CA8FF6639F6}" srcOrd="4" destOrd="0" presId="urn:microsoft.com/office/officeart/2008/layout/VerticalCurvedList"/>
    <dgm:cxn modelId="{2323E98C-5333-4FCC-8AFF-451C178788A9}" type="presParOf" srcId="{BEE2474A-97BE-4655-91ED-3CA8FF6639F6}" destId="{44A08575-799D-4696-B57D-528A43381E28}" srcOrd="0" destOrd="0" presId="urn:microsoft.com/office/officeart/2008/layout/VerticalCurvedList"/>
    <dgm:cxn modelId="{C688487C-8F4F-4111-A551-1E8538CD1AE2}" type="presParOf" srcId="{F6B3C7BB-A44E-415C-9506-C49032EECD7B}" destId="{2E7897AA-6E52-46D7-8DE3-2863C475B111}" srcOrd="5" destOrd="0" presId="urn:microsoft.com/office/officeart/2008/layout/VerticalCurvedList"/>
    <dgm:cxn modelId="{F02D4BA9-6DE2-4073-89B5-D94ED9CFAD22}" type="presParOf" srcId="{F6B3C7BB-A44E-415C-9506-C49032EECD7B}" destId="{E8235B66-0D67-417F-B92B-947A47B75551}" srcOrd="6" destOrd="0" presId="urn:microsoft.com/office/officeart/2008/layout/VerticalCurvedList"/>
    <dgm:cxn modelId="{604BF648-2DE6-46A7-B746-CC6FDFAF9527}" type="presParOf" srcId="{E8235B66-0D67-417F-B92B-947A47B75551}" destId="{A4DF2EDA-C095-4DCA-A9C1-6ECF58A7C38A}" srcOrd="0" destOrd="0" presId="urn:microsoft.com/office/officeart/2008/layout/VerticalCurvedList"/>
    <dgm:cxn modelId="{16A261BD-0C7D-48AD-B4AB-0910B5FE0450}" type="presParOf" srcId="{F6B3C7BB-A44E-415C-9506-C49032EECD7B}" destId="{A45D8532-1FC3-42B5-A6AE-FC43D3A39F62}" srcOrd="7" destOrd="0" presId="urn:microsoft.com/office/officeart/2008/layout/VerticalCurvedList"/>
    <dgm:cxn modelId="{0FD01102-607E-4E0A-B22F-5CA67BA1A19A}" type="presParOf" srcId="{F6B3C7BB-A44E-415C-9506-C49032EECD7B}" destId="{03A36036-9841-4B4A-BCA1-8E96372D089B}" srcOrd="8" destOrd="0" presId="urn:microsoft.com/office/officeart/2008/layout/VerticalCurvedList"/>
    <dgm:cxn modelId="{A02D12E3-5CCB-44CE-8889-444CF38CCA24}" type="presParOf" srcId="{03A36036-9841-4B4A-BCA1-8E96372D089B}" destId="{A9999DFD-8213-4738-B1F4-D880B38F6F29}" srcOrd="0" destOrd="0" presId="urn:microsoft.com/office/officeart/2008/layout/VerticalCurvedList"/>
    <dgm:cxn modelId="{4EEE33BE-A656-464E-96FC-741F3800D42D}" type="presParOf" srcId="{F6B3C7BB-A44E-415C-9506-C49032EECD7B}" destId="{E569BDB6-D307-48CE-BE28-3DB4BF15C0A4}" srcOrd="9" destOrd="0" presId="urn:microsoft.com/office/officeart/2008/layout/VerticalCurvedList"/>
    <dgm:cxn modelId="{D4BDF4FE-FAF0-4D10-88C2-D18BCDD985F9}" type="presParOf" srcId="{F6B3C7BB-A44E-415C-9506-C49032EECD7B}" destId="{887092BE-9FEA-4F05-B2C4-3334CFF6C0AC}" srcOrd="10" destOrd="0" presId="urn:microsoft.com/office/officeart/2008/layout/VerticalCurvedList"/>
    <dgm:cxn modelId="{F0FE3769-64D2-461C-B747-50EC72090ACB}" type="presParOf" srcId="{887092BE-9FEA-4F05-B2C4-3334CFF6C0AC}" destId="{C82310E4-F908-469F-88A6-B51015DAA5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D4375-ADFB-4002-9301-037699E41CCC}">
      <dsp:nvSpPr>
        <dsp:cNvPr id="0" name=""/>
        <dsp:cNvSpPr/>
      </dsp:nvSpPr>
      <dsp:spPr>
        <a:xfrm>
          <a:off x="2743" y="315308"/>
          <a:ext cx="1199666" cy="719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Análise do Caso de Uso</a:t>
          </a:r>
        </a:p>
      </dsp:txBody>
      <dsp:txXfrm>
        <a:off x="23825" y="336390"/>
        <a:ext cx="1157502" cy="677635"/>
      </dsp:txXfrm>
    </dsp:sp>
    <dsp:sp modelId="{30281B35-9270-4B62-A607-9D9EB9738906}">
      <dsp:nvSpPr>
        <dsp:cNvPr id="0" name=""/>
        <dsp:cNvSpPr/>
      </dsp:nvSpPr>
      <dsp:spPr>
        <a:xfrm>
          <a:off x="1307981" y="526450"/>
          <a:ext cx="254329" cy="297517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1307981" y="585953"/>
        <a:ext cx="178030" cy="178511"/>
      </dsp:txXfrm>
    </dsp:sp>
    <dsp:sp modelId="{2FF6AA7B-69C2-4D90-BA65-1E8EAE664BF9}">
      <dsp:nvSpPr>
        <dsp:cNvPr id="0" name=""/>
        <dsp:cNvSpPr/>
      </dsp:nvSpPr>
      <dsp:spPr>
        <a:xfrm>
          <a:off x="1682277" y="315308"/>
          <a:ext cx="1199666" cy="719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Abordagem Síncrona</a:t>
          </a:r>
        </a:p>
      </dsp:txBody>
      <dsp:txXfrm>
        <a:off x="1703359" y="336390"/>
        <a:ext cx="1157502" cy="677635"/>
      </dsp:txXfrm>
    </dsp:sp>
    <dsp:sp modelId="{C0C6CAF7-56FA-4D12-A77D-12EE78CFF01A}">
      <dsp:nvSpPr>
        <dsp:cNvPr id="0" name=""/>
        <dsp:cNvSpPr/>
      </dsp:nvSpPr>
      <dsp:spPr>
        <a:xfrm>
          <a:off x="2987514" y="526450"/>
          <a:ext cx="254329" cy="297517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2987514" y="585953"/>
        <a:ext cx="178030" cy="178511"/>
      </dsp:txXfrm>
    </dsp:sp>
    <dsp:sp modelId="{170DCA01-C839-4EA7-BF97-05A4B65388BA}">
      <dsp:nvSpPr>
        <dsp:cNvPr id="0" name=""/>
        <dsp:cNvSpPr/>
      </dsp:nvSpPr>
      <dsp:spPr>
        <a:xfrm>
          <a:off x="3361810" y="315308"/>
          <a:ext cx="1199666" cy="719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Abordagem Assíncrona</a:t>
          </a:r>
        </a:p>
      </dsp:txBody>
      <dsp:txXfrm>
        <a:off x="3382892" y="336390"/>
        <a:ext cx="1157502" cy="677635"/>
      </dsp:txXfrm>
    </dsp:sp>
    <dsp:sp modelId="{9D22F044-96D5-4FE4-A7C1-AFA1AA45AADE}">
      <dsp:nvSpPr>
        <dsp:cNvPr id="0" name=""/>
        <dsp:cNvSpPr/>
      </dsp:nvSpPr>
      <dsp:spPr>
        <a:xfrm>
          <a:off x="4667047" y="526450"/>
          <a:ext cx="254329" cy="297517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>
            <a:solidFill>
              <a:srgbClr val="002060"/>
            </a:solidFill>
          </a:endParaRPr>
        </a:p>
      </dsp:txBody>
      <dsp:txXfrm>
        <a:off x="4667047" y="585953"/>
        <a:ext cx="178030" cy="178511"/>
      </dsp:txXfrm>
    </dsp:sp>
    <dsp:sp modelId="{5FC24AA3-BED2-40C6-A56C-DC7C8395CA1C}">
      <dsp:nvSpPr>
        <dsp:cNvPr id="0" name=""/>
        <dsp:cNvSpPr/>
      </dsp:nvSpPr>
      <dsp:spPr>
        <a:xfrm>
          <a:off x="5041343" y="315308"/>
          <a:ext cx="1199666" cy="719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u="none" kern="1200" dirty="0"/>
            <a:t>AWS SQS</a:t>
          </a:r>
        </a:p>
      </dsp:txBody>
      <dsp:txXfrm>
        <a:off x="5062425" y="336390"/>
        <a:ext cx="1157502" cy="677635"/>
      </dsp:txXfrm>
    </dsp:sp>
    <dsp:sp modelId="{827DFDFF-D42F-4008-BD77-0C1D15C6EACA}">
      <dsp:nvSpPr>
        <dsp:cNvPr id="0" name=""/>
        <dsp:cNvSpPr/>
      </dsp:nvSpPr>
      <dsp:spPr>
        <a:xfrm rot="5400000">
          <a:off x="5514012" y="1119085"/>
          <a:ext cx="254329" cy="297517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 rot="-5400000">
        <a:off x="5551922" y="1140679"/>
        <a:ext cx="178511" cy="178030"/>
      </dsp:txXfrm>
    </dsp:sp>
    <dsp:sp modelId="{35ECC205-D70D-4CD7-8348-DE4EDBA36706}">
      <dsp:nvSpPr>
        <dsp:cNvPr id="0" name=""/>
        <dsp:cNvSpPr/>
      </dsp:nvSpPr>
      <dsp:spPr>
        <a:xfrm>
          <a:off x="5041343" y="1514975"/>
          <a:ext cx="1199666" cy="719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Barramento de eventos</a:t>
          </a:r>
        </a:p>
      </dsp:txBody>
      <dsp:txXfrm>
        <a:off x="5062425" y="1536057"/>
        <a:ext cx="1157502" cy="677635"/>
      </dsp:txXfrm>
    </dsp:sp>
    <dsp:sp modelId="{DAC28C3C-7227-4E14-9093-D2A5296DFB3D}">
      <dsp:nvSpPr>
        <dsp:cNvPr id="0" name=""/>
        <dsp:cNvSpPr/>
      </dsp:nvSpPr>
      <dsp:spPr>
        <a:xfrm rot="10800000">
          <a:off x="4681443" y="1726116"/>
          <a:ext cx="254329" cy="297517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 rot="10800000">
        <a:off x="4757742" y="1785619"/>
        <a:ext cx="178030" cy="178511"/>
      </dsp:txXfrm>
    </dsp:sp>
    <dsp:sp modelId="{9E8AA77B-9B9B-4FA4-8E8A-071B8CB4759A}">
      <dsp:nvSpPr>
        <dsp:cNvPr id="0" name=""/>
        <dsp:cNvSpPr/>
      </dsp:nvSpPr>
      <dsp:spPr>
        <a:xfrm>
          <a:off x="3361810" y="1514975"/>
          <a:ext cx="1199666" cy="719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AWS </a:t>
          </a:r>
          <a:r>
            <a:rPr lang="pt-BR" sz="1100" kern="1200" dirty="0" err="1"/>
            <a:t>EventBridge</a:t>
          </a:r>
          <a:endParaRPr lang="pt-BR" sz="1100" kern="1200" dirty="0"/>
        </a:p>
      </dsp:txBody>
      <dsp:txXfrm>
        <a:off x="3382892" y="1536057"/>
        <a:ext cx="1157502" cy="677635"/>
      </dsp:txXfrm>
    </dsp:sp>
    <dsp:sp modelId="{18D1F4AC-9180-4749-9FAC-2C1AB3493689}">
      <dsp:nvSpPr>
        <dsp:cNvPr id="0" name=""/>
        <dsp:cNvSpPr/>
      </dsp:nvSpPr>
      <dsp:spPr>
        <a:xfrm rot="10800000">
          <a:off x="3001910" y="1726116"/>
          <a:ext cx="254329" cy="297517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 rot="10800000">
        <a:off x="3078209" y="1785619"/>
        <a:ext cx="178030" cy="178511"/>
      </dsp:txXfrm>
    </dsp:sp>
    <dsp:sp modelId="{B236694A-9E16-4D0C-99B0-0A36CF54023A}">
      <dsp:nvSpPr>
        <dsp:cNvPr id="0" name=""/>
        <dsp:cNvSpPr/>
      </dsp:nvSpPr>
      <dsp:spPr>
        <a:xfrm>
          <a:off x="1682277" y="1514975"/>
          <a:ext cx="1199666" cy="719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Dúvidas</a:t>
          </a:r>
        </a:p>
      </dsp:txBody>
      <dsp:txXfrm>
        <a:off x="1703359" y="1536057"/>
        <a:ext cx="1157502" cy="677635"/>
      </dsp:txXfrm>
    </dsp:sp>
    <dsp:sp modelId="{46D0FD1E-D703-4D2E-BF87-9B8BCBB35476}">
      <dsp:nvSpPr>
        <dsp:cNvPr id="0" name=""/>
        <dsp:cNvSpPr/>
      </dsp:nvSpPr>
      <dsp:spPr>
        <a:xfrm rot="10800000">
          <a:off x="1322377" y="1726116"/>
          <a:ext cx="254329" cy="297517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>
            <a:solidFill>
              <a:srgbClr val="002060"/>
            </a:solidFill>
          </a:endParaRPr>
        </a:p>
      </dsp:txBody>
      <dsp:txXfrm rot="10800000">
        <a:off x="1398676" y="1785619"/>
        <a:ext cx="178030" cy="178511"/>
      </dsp:txXfrm>
    </dsp:sp>
    <dsp:sp modelId="{C528771A-594F-4C97-9611-F35150D8A51A}">
      <dsp:nvSpPr>
        <dsp:cNvPr id="0" name=""/>
        <dsp:cNvSpPr/>
      </dsp:nvSpPr>
      <dsp:spPr>
        <a:xfrm>
          <a:off x="2743" y="1514975"/>
          <a:ext cx="1199666" cy="7197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Agradecimentos</a:t>
          </a:r>
        </a:p>
      </dsp:txBody>
      <dsp:txXfrm>
        <a:off x="23825" y="1536057"/>
        <a:ext cx="1157502" cy="6776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137E3-3F22-4C05-8654-7EC618D27DB4}">
      <dsp:nvSpPr>
        <dsp:cNvPr id="0" name=""/>
        <dsp:cNvSpPr/>
      </dsp:nvSpPr>
      <dsp:spPr>
        <a:xfrm>
          <a:off x="-2884477" y="-444464"/>
          <a:ext cx="3441627" cy="3441627"/>
        </a:xfrm>
        <a:prstGeom prst="blockArc">
          <a:avLst>
            <a:gd name="adj1" fmla="val 18900000"/>
            <a:gd name="adj2" fmla="val 2700000"/>
            <a:gd name="adj3" fmla="val 628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64F2D-CF15-4242-9F47-40C70CEEEFFA}">
      <dsp:nvSpPr>
        <dsp:cNvPr id="0" name=""/>
        <dsp:cNvSpPr/>
      </dsp:nvSpPr>
      <dsp:spPr>
        <a:xfrm>
          <a:off x="181833" y="116045"/>
          <a:ext cx="3883850" cy="2319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4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Serviço gerenciado</a:t>
          </a:r>
        </a:p>
      </dsp:txBody>
      <dsp:txXfrm>
        <a:off x="181833" y="116045"/>
        <a:ext cx="3883850" cy="231989"/>
      </dsp:txXfrm>
    </dsp:sp>
    <dsp:sp modelId="{A1848D00-5460-4159-A442-7B4747FB82C5}">
      <dsp:nvSpPr>
        <dsp:cNvPr id="0" name=""/>
        <dsp:cNvSpPr/>
      </dsp:nvSpPr>
      <dsp:spPr>
        <a:xfrm>
          <a:off x="36839" y="87047"/>
          <a:ext cx="289986" cy="28998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9AABDEF-ACC3-41F6-960F-238AD33D186D}">
      <dsp:nvSpPr>
        <dsp:cNvPr id="0" name=""/>
        <dsp:cNvSpPr/>
      </dsp:nvSpPr>
      <dsp:spPr>
        <a:xfrm>
          <a:off x="423237" y="450692"/>
          <a:ext cx="3673763" cy="2319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4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Escala sob demanda</a:t>
          </a:r>
        </a:p>
      </dsp:txBody>
      <dsp:txXfrm>
        <a:off x="423237" y="450692"/>
        <a:ext cx="3673763" cy="231989"/>
      </dsp:txXfrm>
    </dsp:sp>
    <dsp:sp modelId="{44A08575-799D-4696-B57D-528A43381E28}">
      <dsp:nvSpPr>
        <dsp:cNvPr id="0" name=""/>
        <dsp:cNvSpPr/>
      </dsp:nvSpPr>
      <dsp:spPr>
        <a:xfrm>
          <a:off x="246927" y="435235"/>
          <a:ext cx="289986" cy="28998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09CC60E-8932-464C-B001-26F0CFA88FC6}">
      <dsp:nvSpPr>
        <dsp:cNvPr id="0" name=""/>
        <dsp:cNvSpPr/>
      </dsp:nvSpPr>
      <dsp:spPr>
        <a:xfrm>
          <a:off x="507047" y="812166"/>
          <a:ext cx="3558636" cy="2319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4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Recuperação de erro - DLQ</a:t>
          </a:r>
        </a:p>
      </dsp:txBody>
      <dsp:txXfrm>
        <a:off x="507047" y="812166"/>
        <a:ext cx="3558636" cy="231989"/>
      </dsp:txXfrm>
    </dsp:sp>
    <dsp:sp modelId="{F9109F5D-6F70-4DFC-BF20-133D7E7BC5BC}">
      <dsp:nvSpPr>
        <dsp:cNvPr id="0" name=""/>
        <dsp:cNvSpPr/>
      </dsp:nvSpPr>
      <dsp:spPr>
        <a:xfrm>
          <a:off x="362053" y="783168"/>
          <a:ext cx="289986" cy="28998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651D521-F560-4BF0-8B4A-238DF33A4C7E}">
      <dsp:nvSpPr>
        <dsp:cNvPr id="0" name=""/>
        <dsp:cNvSpPr/>
      </dsp:nvSpPr>
      <dsp:spPr>
        <a:xfrm>
          <a:off x="543805" y="1160354"/>
          <a:ext cx="3521877" cy="2319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4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Altamente disponível</a:t>
          </a:r>
        </a:p>
      </dsp:txBody>
      <dsp:txXfrm>
        <a:off x="543805" y="1160354"/>
        <a:ext cx="3521877" cy="231989"/>
      </dsp:txXfrm>
    </dsp:sp>
    <dsp:sp modelId="{A4DF2EDA-C095-4DCA-A9C1-6ECF58A7C38A}">
      <dsp:nvSpPr>
        <dsp:cNvPr id="0" name=""/>
        <dsp:cNvSpPr/>
      </dsp:nvSpPr>
      <dsp:spPr>
        <a:xfrm>
          <a:off x="398812" y="1131356"/>
          <a:ext cx="289986" cy="28998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910197B-6D45-4367-801D-4551E78D9AE9}">
      <dsp:nvSpPr>
        <dsp:cNvPr id="0" name=""/>
        <dsp:cNvSpPr/>
      </dsp:nvSpPr>
      <dsp:spPr>
        <a:xfrm>
          <a:off x="507047" y="1508543"/>
          <a:ext cx="3558636" cy="2319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4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Garantia de entrega </a:t>
          </a:r>
        </a:p>
      </dsp:txBody>
      <dsp:txXfrm>
        <a:off x="507047" y="1508543"/>
        <a:ext cx="3558636" cy="231989"/>
      </dsp:txXfrm>
    </dsp:sp>
    <dsp:sp modelId="{A9999DFD-8213-4738-B1F4-D880B38F6F29}">
      <dsp:nvSpPr>
        <dsp:cNvPr id="0" name=""/>
        <dsp:cNvSpPr/>
      </dsp:nvSpPr>
      <dsp:spPr>
        <a:xfrm>
          <a:off x="362053" y="1479544"/>
          <a:ext cx="289986" cy="28998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0DC5F58-65F8-4CCB-9E26-42C10C0E564F}">
      <dsp:nvSpPr>
        <dsp:cNvPr id="0" name=""/>
        <dsp:cNvSpPr/>
      </dsp:nvSpPr>
      <dsp:spPr>
        <a:xfrm>
          <a:off x="391920" y="1856475"/>
          <a:ext cx="3673763" cy="2319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4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Proteção de dados com KMS</a:t>
          </a:r>
        </a:p>
      </dsp:txBody>
      <dsp:txXfrm>
        <a:off x="391920" y="1856475"/>
        <a:ext cx="3673763" cy="231989"/>
      </dsp:txXfrm>
    </dsp:sp>
    <dsp:sp modelId="{64B0EEDA-C60E-4329-A344-9E0F92A065F1}">
      <dsp:nvSpPr>
        <dsp:cNvPr id="0" name=""/>
        <dsp:cNvSpPr/>
      </dsp:nvSpPr>
      <dsp:spPr>
        <a:xfrm>
          <a:off x="246927" y="1827477"/>
          <a:ext cx="289986" cy="28998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C7AA6C1-B3CE-4A13-A6ED-F48B881AA428}">
      <dsp:nvSpPr>
        <dsp:cNvPr id="0" name=""/>
        <dsp:cNvSpPr/>
      </dsp:nvSpPr>
      <dsp:spPr>
        <a:xfrm>
          <a:off x="181833" y="2204664"/>
          <a:ext cx="3883850" cy="2319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4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Fácil integração – CLI – Console - SDK</a:t>
          </a:r>
        </a:p>
      </dsp:txBody>
      <dsp:txXfrm>
        <a:off x="181833" y="2204664"/>
        <a:ext cx="3883850" cy="231989"/>
      </dsp:txXfrm>
    </dsp:sp>
    <dsp:sp modelId="{C82310E4-F908-469F-88A6-B51015DAA56A}">
      <dsp:nvSpPr>
        <dsp:cNvPr id="0" name=""/>
        <dsp:cNvSpPr/>
      </dsp:nvSpPr>
      <dsp:spPr>
        <a:xfrm>
          <a:off x="36839" y="2175665"/>
          <a:ext cx="289986" cy="28998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137E3-3F22-4C05-8654-7EC618D27DB4}">
      <dsp:nvSpPr>
        <dsp:cNvPr id="0" name=""/>
        <dsp:cNvSpPr/>
      </dsp:nvSpPr>
      <dsp:spPr>
        <a:xfrm>
          <a:off x="-2427585" y="-375004"/>
          <a:ext cx="2898873" cy="2898873"/>
        </a:xfrm>
        <a:prstGeom prst="blockArc">
          <a:avLst>
            <a:gd name="adj1" fmla="val 18900000"/>
            <a:gd name="adj2" fmla="val 2700000"/>
            <a:gd name="adj3" fmla="val 745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64F2D-CF15-4242-9F47-40C70CEEEFFA}">
      <dsp:nvSpPr>
        <dsp:cNvPr id="0" name=""/>
        <dsp:cNvSpPr/>
      </dsp:nvSpPr>
      <dsp:spPr>
        <a:xfrm>
          <a:off x="207568" y="134261"/>
          <a:ext cx="3625433" cy="26869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27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Serviço gerenciado</a:t>
          </a:r>
        </a:p>
      </dsp:txBody>
      <dsp:txXfrm>
        <a:off x="207568" y="134261"/>
        <a:ext cx="3625433" cy="268693"/>
      </dsp:txXfrm>
    </dsp:sp>
    <dsp:sp modelId="{A1848D00-5460-4159-A442-7B4747FB82C5}">
      <dsp:nvSpPr>
        <dsp:cNvPr id="0" name=""/>
        <dsp:cNvSpPr/>
      </dsp:nvSpPr>
      <dsp:spPr>
        <a:xfrm>
          <a:off x="39634" y="100674"/>
          <a:ext cx="335867" cy="33586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9AABDEF-ACC3-41F6-960F-238AD33D186D}">
      <dsp:nvSpPr>
        <dsp:cNvPr id="0" name=""/>
        <dsp:cNvSpPr/>
      </dsp:nvSpPr>
      <dsp:spPr>
        <a:xfrm>
          <a:off x="425045" y="521489"/>
          <a:ext cx="3432895" cy="26869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27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Escala sob demanda</a:t>
          </a:r>
        </a:p>
      </dsp:txBody>
      <dsp:txXfrm>
        <a:off x="425045" y="521489"/>
        <a:ext cx="3432895" cy="268693"/>
      </dsp:txXfrm>
    </dsp:sp>
    <dsp:sp modelId="{44A08575-799D-4696-B57D-528A43381E28}">
      <dsp:nvSpPr>
        <dsp:cNvPr id="0" name=""/>
        <dsp:cNvSpPr/>
      </dsp:nvSpPr>
      <dsp:spPr>
        <a:xfrm>
          <a:off x="232172" y="503586"/>
          <a:ext cx="335867" cy="33586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E7897AA-6E52-46D7-8DE3-2863C475B111}">
      <dsp:nvSpPr>
        <dsp:cNvPr id="0" name=""/>
        <dsp:cNvSpPr/>
      </dsp:nvSpPr>
      <dsp:spPr>
        <a:xfrm>
          <a:off x="459200" y="940085"/>
          <a:ext cx="3373801" cy="26869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27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Altamente disponível</a:t>
          </a:r>
        </a:p>
      </dsp:txBody>
      <dsp:txXfrm>
        <a:off x="459200" y="940085"/>
        <a:ext cx="3373801" cy="268693"/>
      </dsp:txXfrm>
    </dsp:sp>
    <dsp:sp modelId="{A4DF2EDA-C095-4DCA-A9C1-6ECF58A7C38A}">
      <dsp:nvSpPr>
        <dsp:cNvPr id="0" name=""/>
        <dsp:cNvSpPr/>
      </dsp:nvSpPr>
      <dsp:spPr>
        <a:xfrm>
          <a:off x="291266" y="906498"/>
          <a:ext cx="335867" cy="33586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45D8532-1FC3-42B5-A6AE-FC43D3A39F62}">
      <dsp:nvSpPr>
        <dsp:cNvPr id="0" name=""/>
        <dsp:cNvSpPr/>
      </dsp:nvSpPr>
      <dsp:spPr>
        <a:xfrm>
          <a:off x="400106" y="1342997"/>
          <a:ext cx="3432895" cy="26869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27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Garantia de entrega </a:t>
          </a:r>
        </a:p>
      </dsp:txBody>
      <dsp:txXfrm>
        <a:off x="400106" y="1342997"/>
        <a:ext cx="3432895" cy="268693"/>
      </dsp:txXfrm>
    </dsp:sp>
    <dsp:sp modelId="{A9999DFD-8213-4738-B1F4-D880B38F6F29}">
      <dsp:nvSpPr>
        <dsp:cNvPr id="0" name=""/>
        <dsp:cNvSpPr/>
      </dsp:nvSpPr>
      <dsp:spPr>
        <a:xfrm>
          <a:off x="232172" y="1309410"/>
          <a:ext cx="335867" cy="33586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569BDB6-D307-48CE-BE28-3DB4BF15C0A4}">
      <dsp:nvSpPr>
        <dsp:cNvPr id="0" name=""/>
        <dsp:cNvSpPr/>
      </dsp:nvSpPr>
      <dsp:spPr>
        <a:xfrm>
          <a:off x="207568" y="1745909"/>
          <a:ext cx="3625433" cy="26869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27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Fácil integração – CLI – Console - SDK</a:t>
          </a:r>
        </a:p>
      </dsp:txBody>
      <dsp:txXfrm>
        <a:off x="207568" y="1745909"/>
        <a:ext cx="3625433" cy="268693"/>
      </dsp:txXfrm>
    </dsp:sp>
    <dsp:sp modelId="{C82310E4-F908-469F-88A6-B51015DAA56A}">
      <dsp:nvSpPr>
        <dsp:cNvPr id="0" name=""/>
        <dsp:cNvSpPr/>
      </dsp:nvSpPr>
      <dsp:spPr>
        <a:xfrm>
          <a:off x="39634" y="1712322"/>
          <a:ext cx="335867" cy="33586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9a3ff90c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9a3ff90c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028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9a3ff90c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9a3ff90c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79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9a3ff90c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9a3ff90c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934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9a3ff90c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9a3ff90c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805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9a3ff90c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9a3ff90c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690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94ab76d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894ab76d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014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89a3ff90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89a3ff90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709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89a3ff90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89a3ff90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703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89a3ff90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89a3ff90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89a3ff90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89a3ff90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503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94ab76d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894ab76d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619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89a3ff90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89a3ff90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995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89a3ff90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89a3ff90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9a3ff90c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9a3ff90c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89a3ff90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89a3ff90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244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94ab76d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94ab76d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83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94ab76d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894ab76d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60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94ab76d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94ab76d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95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89a3ff90c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89a3ff90c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89a3ff90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89a3ff90c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89a3ff90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89a3ff90c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781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89a3ff90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89a3ff90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8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bbc/sqs-consumer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107225" y="2321850"/>
            <a:ext cx="4253993" cy="615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Arquitetura Orientada a Eventos</a:t>
            </a:r>
            <a:endParaRPr sz="2000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107225" y="1637288"/>
            <a:ext cx="36174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8E736"/>
                </a:solidFill>
                <a:latin typeface="Open Sans"/>
                <a:ea typeface="Open Sans"/>
                <a:cs typeface="Open Sans"/>
                <a:sym typeface="Open Sans"/>
              </a:rPr>
              <a:t>Adelmo Erick dos Santos</a:t>
            </a:r>
            <a:endParaRPr b="1" dirty="0">
              <a:solidFill>
                <a:srgbClr val="F8E73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4107225" y="2154613"/>
            <a:ext cx="207300" cy="0"/>
          </a:xfrm>
          <a:prstGeom prst="straightConnector1">
            <a:avLst/>
          </a:prstGeom>
          <a:noFill/>
          <a:ln w="38100" cap="flat" cmpd="sng">
            <a:solidFill>
              <a:srgbClr val="00CA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56;p13">
            <a:extLst>
              <a:ext uri="{FF2B5EF4-FFF2-40B4-BE49-F238E27FC236}">
                <a16:creationId xmlns:a16="http://schemas.microsoft.com/office/drawing/2014/main" id="{4EAD3727-AA62-47E6-B7AF-ACD0078A6E4B}"/>
              </a:ext>
            </a:extLst>
          </p:cNvPr>
          <p:cNvCxnSpPr>
            <a:cxnSpLocks/>
          </p:cNvCxnSpPr>
          <p:nvPr/>
        </p:nvCxnSpPr>
        <p:spPr>
          <a:xfrm flipV="1">
            <a:off x="4210875" y="2749874"/>
            <a:ext cx="3931957" cy="0"/>
          </a:xfrm>
          <a:prstGeom prst="straightConnector1">
            <a:avLst/>
          </a:prstGeom>
          <a:noFill/>
          <a:ln w="12700" cap="flat" cmpd="sng">
            <a:solidFill>
              <a:srgbClr val="00CAB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22656831-043B-4DDC-AD1E-F1941F2B403A}"/>
              </a:ext>
            </a:extLst>
          </p:cNvPr>
          <p:cNvSpPr txBox="1"/>
          <p:nvPr/>
        </p:nvSpPr>
        <p:spPr>
          <a:xfrm>
            <a:off x="4107225" y="2674531"/>
            <a:ext cx="4157011" cy="52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AWS </a:t>
            </a:r>
            <a:r>
              <a:rPr lang="pt-BR" sz="1050" dirty="0" err="1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EventBridge</a:t>
            </a:r>
            <a:endParaRPr sz="1050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150675" y="117475"/>
            <a:ext cx="407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Assíncrona – Filas de processamento</a:t>
            </a:r>
          </a:p>
        </p:txBody>
      </p:sp>
      <p:sp>
        <p:nvSpPr>
          <p:cNvPr id="114" name="Google Shape;114;p20"/>
          <p:cNvSpPr txBox="1"/>
          <p:nvPr/>
        </p:nvSpPr>
        <p:spPr>
          <a:xfrm>
            <a:off x="5305425" y="117475"/>
            <a:ext cx="3574625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Arquitetura Orientada a Eventos – AWS </a:t>
            </a:r>
            <a:r>
              <a:rPr lang="pt-BR" sz="800" dirty="0" err="1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EventBridge</a:t>
            </a: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800" b="1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| BIT Tech Week</a:t>
            </a:r>
            <a:endParaRPr sz="800" b="1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92E17BFF-128A-41D8-B05C-1C0E9138A26B}"/>
              </a:ext>
            </a:extLst>
          </p:cNvPr>
          <p:cNvSpPr txBox="1"/>
          <p:nvPr/>
        </p:nvSpPr>
        <p:spPr>
          <a:xfrm>
            <a:off x="474999" y="873675"/>
            <a:ext cx="6544926" cy="79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u="sng" dirty="0">
                <a:solidFill>
                  <a:srgbClr val="00009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ASSÍNCRONA – FILAS DE PROCESSAMENTO</a:t>
            </a:r>
          </a:p>
        </p:txBody>
      </p:sp>
      <p:pic>
        <p:nvPicPr>
          <p:cNvPr id="3" name="Espaço Reservado para Conteúdo 5">
            <a:extLst>
              <a:ext uri="{FF2B5EF4-FFF2-40B4-BE49-F238E27FC236}">
                <a16:creationId xmlns:a16="http://schemas.microsoft.com/office/drawing/2014/main" id="{4B8F3994-EC68-48E3-A475-BC18376DC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2537" y="1917834"/>
            <a:ext cx="5580263" cy="22948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16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150675" y="117475"/>
            <a:ext cx="407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Assíncrona – Filas de processamento</a:t>
            </a:r>
          </a:p>
        </p:txBody>
      </p:sp>
      <p:sp>
        <p:nvSpPr>
          <p:cNvPr id="114" name="Google Shape;114;p20"/>
          <p:cNvSpPr txBox="1"/>
          <p:nvPr/>
        </p:nvSpPr>
        <p:spPr>
          <a:xfrm>
            <a:off x="5305425" y="117475"/>
            <a:ext cx="3574625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Arquitetura Orientada a Eventos – AWS </a:t>
            </a:r>
            <a:r>
              <a:rPr lang="pt-BR" sz="800" dirty="0" err="1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EventBridge</a:t>
            </a: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800" b="1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| BIT Tech Week</a:t>
            </a:r>
            <a:endParaRPr sz="800" b="1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92E17BFF-128A-41D8-B05C-1C0E9138A26B}"/>
              </a:ext>
            </a:extLst>
          </p:cNvPr>
          <p:cNvSpPr txBox="1"/>
          <p:nvPr/>
        </p:nvSpPr>
        <p:spPr>
          <a:xfrm>
            <a:off x="474999" y="873675"/>
            <a:ext cx="6278226" cy="79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u="sng" dirty="0">
                <a:solidFill>
                  <a:srgbClr val="00009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ASSÍNCRONA – FILAS DE PROCESSAMENTO</a:t>
            </a:r>
          </a:p>
        </p:txBody>
      </p:sp>
      <p:graphicFrame>
        <p:nvGraphicFramePr>
          <p:cNvPr id="4" name="Espaço Reservado para Conteúdo 17">
            <a:extLst>
              <a:ext uri="{FF2B5EF4-FFF2-40B4-BE49-F238E27FC236}">
                <a16:creationId xmlns:a16="http://schemas.microsoft.com/office/drawing/2014/main" id="{3046A7E9-268A-4AD9-81E1-F1023CF004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4586134"/>
              </p:ext>
            </p:extLst>
          </p:nvPr>
        </p:nvGraphicFramePr>
        <p:xfrm>
          <a:off x="474999" y="1717126"/>
          <a:ext cx="4097001" cy="255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Espaço Reservado para Conteúdo 9">
            <a:extLst>
              <a:ext uri="{FF2B5EF4-FFF2-40B4-BE49-F238E27FC236}">
                <a16:creationId xmlns:a16="http://schemas.microsoft.com/office/drawing/2014/main" id="{B3F24B54-4D39-4AD1-ADE2-D900AEF43E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60" y="1905001"/>
            <a:ext cx="3907390" cy="21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3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150675" y="117475"/>
            <a:ext cx="407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Assíncrona – Filas de processamento</a:t>
            </a:r>
          </a:p>
        </p:txBody>
      </p:sp>
      <p:sp>
        <p:nvSpPr>
          <p:cNvPr id="114" name="Google Shape;114;p20"/>
          <p:cNvSpPr txBox="1"/>
          <p:nvPr/>
        </p:nvSpPr>
        <p:spPr>
          <a:xfrm>
            <a:off x="5305425" y="117475"/>
            <a:ext cx="3574625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Arquitetura Orientada a Eventos – AWS </a:t>
            </a:r>
            <a:r>
              <a:rPr lang="pt-BR" sz="800" dirty="0" err="1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EventBridge</a:t>
            </a: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800" b="1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| BIT Tech Week</a:t>
            </a:r>
            <a:endParaRPr sz="800" b="1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92E17BFF-128A-41D8-B05C-1C0E9138A26B}"/>
              </a:ext>
            </a:extLst>
          </p:cNvPr>
          <p:cNvSpPr txBox="1"/>
          <p:nvPr/>
        </p:nvSpPr>
        <p:spPr>
          <a:xfrm>
            <a:off x="474999" y="873675"/>
            <a:ext cx="5287625" cy="79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u="sng" dirty="0">
                <a:solidFill>
                  <a:srgbClr val="00009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AWS – SQS – DEAD LETTER QUEUE</a:t>
            </a:r>
            <a:endParaRPr lang="pt-BR" sz="1800" u="sng" dirty="0">
              <a:solidFill>
                <a:srgbClr val="00009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F015A205-13F2-46AB-B2C9-0AB3EEC51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36" y="1546330"/>
            <a:ext cx="5673264" cy="3047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254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150675" y="117475"/>
            <a:ext cx="407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Assíncrona – Filas de processamento</a:t>
            </a:r>
          </a:p>
        </p:txBody>
      </p:sp>
      <p:sp>
        <p:nvSpPr>
          <p:cNvPr id="114" name="Google Shape;114;p20"/>
          <p:cNvSpPr txBox="1"/>
          <p:nvPr/>
        </p:nvSpPr>
        <p:spPr>
          <a:xfrm>
            <a:off x="5305425" y="117475"/>
            <a:ext cx="3574625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Arquitetura Orientada a Eventos – AWS </a:t>
            </a:r>
            <a:r>
              <a:rPr lang="pt-BR" sz="800" dirty="0" err="1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EventBridge</a:t>
            </a: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800" b="1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| BIT Tech Week</a:t>
            </a:r>
            <a:endParaRPr sz="800" b="1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92E17BFF-128A-41D8-B05C-1C0E9138A26B}"/>
              </a:ext>
            </a:extLst>
          </p:cNvPr>
          <p:cNvSpPr txBox="1"/>
          <p:nvPr/>
        </p:nvSpPr>
        <p:spPr>
          <a:xfrm>
            <a:off x="474999" y="873675"/>
            <a:ext cx="5287625" cy="79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en-US" sz="1800" u="sng" dirty="0">
                <a:solidFill>
                  <a:srgbClr val="00009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SERÁ QUE FUNCIONA MESMO?</a:t>
            </a:r>
            <a:endParaRPr lang="en-US" sz="1800" u="sng" dirty="0">
              <a:solidFill>
                <a:srgbClr val="000099"/>
              </a:solidFill>
            </a:endParaRPr>
          </a:p>
        </p:txBody>
      </p:sp>
      <p:pic>
        <p:nvPicPr>
          <p:cNvPr id="3" name="Espaço Reservado para Conteúdo 5">
            <a:extLst>
              <a:ext uri="{FF2B5EF4-FFF2-40B4-BE49-F238E27FC236}">
                <a16:creationId xmlns:a16="http://schemas.microsoft.com/office/drawing/2014/main" id="{522EDBF1-7DF6-4C2A-AA97-D0C7B6603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674" y="2418332"/>
            <a:ext cx="3944601" cy="1622188"/>
          </a:xfrm>
          <a:prstGeom prst="rect">
            <a:avLst/>
          </a:prstGeom>
        </p:spPr>
      </p:pic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AD16917-FF09-4AF0-8DE3-A45BA2F759CE}"/>
              </a:ext>
            </a:extLst>
          </p:cNvPr>
          <p:cNvSpPr txBox="1">
            <a:spLocks/>
          </p:cNvSpPr>
          <p:nvPr/>
        </p:nvSpPr>
        <p:spPr>
          <a:xfrm>
            <a:off x="5156169" y="2509510"/>
            <a:ext cx="3446157" cy="1313547"/>
          </a:xfrm>
          <a:prstGeom prst="rect">
            <a:avLst/>
          </a:prstGeom>
          <a:solidFill>
            <a:srgbClr val="00175B">
              <a:alpha val="79000"/>
            </a:srgbClr>
          </a:solidFill>
        </p:spPr>
        <p:txBody>
          <a:bodyPr tIns="144000" bIns="10800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bg1"/>
                </a:solidFill>
              </a:rPr>
              <a:t>Criar as Fila de DLQ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bg1"/>
                </a:solidFill>
              </a:rPr>
              <a:t>Criar as Filas de processamento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bg1"/>
                </a:solidFill>
              </a:rPr>
              <a:t>Simular Sistema – </a:t>
            </a:r>
            <a:r>
              <a:rPr lang="pt-BR" sz="1200" dirty="0" err="1">
                <a:solidFill>
                  <a:schemeClr val="bg1"/>
                </a:solidFill>
              </a:rPr>
              <a:t>Workload</a:t>
            </a:r>
            <a:r>
              <a:rPr lang="pt-BR" sz="1200" dirty="0">
                <a:solidFill>
                  <a:schemeClr val="bg1"/>
                </a:solidFill>
              </a:rPr>
              <a:t> Normal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bg1"/>
                </a:solidFill>
              </a:rPr>
              <a:t>Simular Sistema – </a:t>
            </a:r>
            <a:r>
              <a:rPr lang="pt-BR" sz="1200" dirty="0" err="1">
                <a:solidFill>
                  <a:schemeClr val="bg1"/>
                </a:solidFill>
              </a:rPr>
              <a:t>Workload</a:t>
            </a:r>
            <a:r>
              <a:rPr lang="pt-BR" sz="1200" dirty="0">
                <a:solidFill>
                  <a:schemeClr val="bg1"/>
                </a:solidFill>
              </a:rPr>
              <a:t> Rajada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chemeClr val="bg1"/>
                </a:solidFill>
              </a:rPr>
              <a:t>Simular Sistema – Recuperação de Falhas</a:t>
            </a:r>
          </a:p>
        </p:txBody>
      </p:sp>
      <p:sp>
        <p:nvSpPr>
          <p:cNvPr id="7" name="Espaço Reservado para Texto 12">
            <a:extLst>
              <a:ext uri="{FF2B5EF4-FFF2-40B4-BE49-F238E27FC236}">
                <a16:creationId xmlns:a16="http://schemas.microsoft.com/office/drawing/2014/main" id="{B2B27607-1C0B-46C5-A865-C8C9436F1950}"/>
              </a:ext>
            </a:extLst>
          </p:cNvPr>
          <p:cNvSpPr txBox="1">
            <a:spLocks/>
          </p:cNvSpPr>
          <p:nvPr/>
        </p:nvSpPr>
        <p:spPr>
          <a:xfrm>
            <a:off x="5539292" y="1913075"/>
            <a:ext cx="2679910" cy="35206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LABORATÓRIO</a:t>
            </a:r>
          </a:p>
        </p:txBody>
      </p:sp>
      <p:sp>
        <p:nvSpPr>
          <p:cNvPr id="9" name="Google Shape;67;p15">
            <a:extLst>
              <a:ext uri="{FF2B5EF4-FFF2-40B4-BE49-F238E27FC236}">
                <a16:creationId xmlns:a16="http://schemas.microsoft.com/office/drawing/2014/main" id="{A555D803-E44D-4F98-8A8B-5F1B4408A0F1}"/>
              </a:ext>
            </a:extLst>
          </p:cNvPr>
          <p:cNvSpPr txBox="1"/>
          <p:nvPr/>
        </p:nvSpPr>
        <p:spPr>
          <a:xfrm>
            <a:off x="853495" y="1791920"/>
            <a:ext cx="3320958" cy="50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en-US" sz="1500" dirty="0">
                <a:solidFill>
                  <a:srgbClr val="595959"/>
                </a:solidFill>
                <a:latin typeface="Open Sans Light"/>
                <a:sym typeface="Open Sans Light"/>
              </a:rPr>
              <a:t>ABORDAGEM ASSÍNCRONA - SQS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70350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150675" y="117475"/>
            <a:ext cx="407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Assíncrona – Filas de processamento</a:t>
            </a:r>
            <a:endParaRPr sz="800" dirty="0">
              <a:solidFill>
                <a:srgbClr val="00175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5305425" y="117475"/>
            <a:ext cx="3574625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Arquitetura Orientada a Eventos – AWS </a:t>
            </a:r>
            <a:r>
              <a:rPr lang="pt-BR" sz="800" dirty="0" err="1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EventBridge</a:t>
            </a: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800" b="1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| BIT Tech Week</a:t>
            </a:r>
            <a:endParaRPr sz="800" b="1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Espaço Reservado para Conteúdo 5">
            <a:extLst>
              <a:ext uri="{FF2B5EF4-FFF2-40B4-BE49-F238E27FC236}">
                <a16:creationId xmlns:a16="http://schemas.microsoft.com/office/drawing/2014/main" id="{522EDBF1-7DF6-4C2A-AA97-D0C7B6603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674" y="2418332"/>
            <a:ext cx="3944601" cy="1622188"/>
          </a:xfrm>
          <a:prstGeom prst="rect">
            <a:avLst/>
          </a:prstGeom>
        </p:spPr>
      </p:pic>
      <p:sp>
        <p:nvSpPr>
          <p:cNvPr id="9" name="Google Shape;67;p15">
            <a:extLst>
              <a:ext uri="{FF2B5EF4-FFF2-40B4-BE49-F238E27FC236}">
                <a16:creationId xmlns:a16="http://schemas.microsoft.com/office/drawing/2014/main" id="{A555D803-E44D-4F98-8A8B-5F1B4408A0F1}"/>
              </a:ext>
            </a:extLst>
          </p:cNvPr>
          <p:cNvSpPr txBox="1"/>
          <p:nvPr/>
        </p:nvSpPr>
        <p:spPr>
          <a:xfrm>
            <a:off x="853495" y="1791920"/>
            <a:ext cx="3320958" cy="50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en-US" sz="1500" dirty="0">
                <a:solidFill>
                  <a:srgbClr val="595959"/>
                </a:solidFill>
                <a:latin typeface="Open Sans Light"/>
                <a:sym typeface="Open Sans Light"/>
              </a:rPr>
              <a:t>ABORDAGEM ASSÍNCRONA - SQS</a:t>
            </a:r>
            <a:endParaRPr lang="en-US" sz="1600" dirty="0"/>
          </a:p>
        </p:txBody>
      </p:sp>
      <p:sp>
        <p:nvSpPr>
          <p:cNvPr id="4" name="Google Shape;67;p15">
            <a:extLst>
              <a:ext uri="{FF2B5EF4-FFF2-40B4-BE49-F238E27FC236}">
                <a16:creationId xmlns:a16="http://schemas.microsoft.com/office/drawing/2014/main" id="{F50EDA52-9444-4B37-AF1C-A2F7D9539090}"/>
              </a:ext>
            </a:extLst>
          </p:cNvPr>
          <p:cNvSpPr txBox="1"/>
          <p:nvPr/>
        </p:nvSpPr>
        <p:spPr>
          <a:xfrm>
            <a:off x="474999" y="873675"/>
            <a:ext cx="5287625" cy="79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en-US" sz="1800" u="sng" dirty="0">
                <a:solidFill>
                  <a:srgbClr val="00009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QUAL FOI A CONCLUSÃO?</a:t>
            </a:r>
            <a:endParaRPr lang="en-US" sz="1800" u="sng" dirty="0">
              <a:solidFill>
                <a:srgbClr val="000099"/>
              </a:solidFill>
            </a:endParaRPr>
          </a:p>
        </p:txBody>
      </p:sp>
      <p:sp>
        <p:nvSpPr>
          <p:cNvPr id="6" name="Espaço Reservado para Conteúdo 13">
            <a:extLst>
              <a:ext uri="{FF2B5EF4-FFF2-40B4-BE49-F238E27FC236}">
                <a16:creationId xmlns:a16="http://schemas.microsoft.com/office/drawing/2014/main" id="{9956F8C8-C924-4186-AA48-5274058FF72D}"/>
              </a:ext>
            </a:extLst>
          </p:cNvPr>
          <p:cNvSpPr txBox="1">
            <a:spLocks/>
          </p:cNvSpPr>
          <p:nvPr/>
        </p:nvSpPr>
        <p:spPr>
          <a:xfrm>
            <a:off x="5711986" y="2440365"/>
            <a:ext cx="2784314" cy="1829459"/>
          </a:xfrm>
          <a:prstGeom prst="rect">
            <a:avLst/>
          </a:prstGeom>
          <a:solidFill>
            <a:srgbClr val="00175B">
              <a:alpha val="79000"/>
            </a:srgbClr>
          </a:solidFill>
        </p:spPr>
        <p:txBody>
          <a:bodyPr tIns="144000" bIns="10800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600" strike="sngStrike" dirty="0">
                <a:solidFill>
                  <a:schemeClr val="bg1"/>
                </a:solidFill>
              </a:rPr>
              <a:t>Elasticidade - Rajada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600" strike="sngStrike" dirty="0">
                <a:solidFill>
                  <a:schemeClr val="bg1"/>
                </a:solidFill>
              </a:rPr>
              <a:t>Resiliência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600" strike="sngStrike" dirty="0">
                <a:solidFill>
                  <a:schemeClr val="bg1"/>
                </a:solidFill>
              </a:rPr>
              <a:t>Dependência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Acoplamento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Extensibilidade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Colaboração</a:t>
            </a:r>
          </a:p>
        </p:txBody>
      </p:sp>
      <p:sp>
        <p:nvSpPr>
          <p:cNvPr id="8" name="Espaço Reservado para Texto 12">
            <a:extLst>
              <a:ext uri="{FF2B5EF4-FFF2-40B4-BE49-F238E27FC236}">
                <a16:creationId xmlns:a16="http://schemas.microsoft.com/office/drawing/2014/main" id="{78E4871A-B881-4B9B-8DDA-67D1C309433F}"/>
              </a:ext>
            </a:extLst>
          </p:cNvPr>
          <p:cNvSpPr txBox="1">
            <a:spLocks/>
          </p:cNvSpPr>
          <p:nvPr/>
        </p:nvSpPr>
        <p:spPr>
          <a:xfrm>
            <a:off x="5539292" y="1913075"/>
            <a:ext cx="2679910" cy="35206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LIMITAÇÕES</a:t>
            </a:r>
          </a:p>
        </p:txBody>
      </p:sp>
    </p:spTree>
    <p:extLst>
      <p:ext uri="{BB962C8B-B14F-4D97-AF65-F5344CB8AC3E}">
        <p14:creationId xmlns:p14="http://schemas.microsoft.com/office/powerpoint/2010/main" val="340734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276549" y="1917300"/>
            <a:ext cx="5019601" cy="10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ABORDAGEM ASSÍNCRONA</a:t>
            </a:r>
            <a:br>
              <a:rPr lang="pt-BR" sz="2400" dirty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</a:br>
            <a:r>
              <a:rPr lang="pt-BR" sz="21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Adição de um barramento de eventos </a:t>
            </a:r>
          </a:p>
        </p:txBody>
      </p:sp>
    </p:spTree>
    <p:extLst>
      <p:ext uri="{BB962C8B-B14F-4D97-AF65-F5344CB8AC3E}">
        <p14:creationId xmlns:p14="http://schemas.microsoft.com/office/powerpoint/2010/main" val="1399835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92650" y="813824"/>
            <a:ext cx="4679400" cy="4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u="sng" dirty="0">
                <a:solidFill>
                  <a:srgbClr val="00175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BARRAMENTO DE EVENTOS</a:t>
            </a:r>
          </a:p>
        </p:txBody>
      </p:sp>
      <p:sp>
        <p:nvSpPr>
          <p:cNvPr id="86" name="Google Shape;86;p16"/>
          <p:cNvSpPr txBox="1"/>
          <p:nvPr/>
        </p:nvSpPr>
        <p:spPr>
          <a:xfrm>
            <a:off x="150675" y="117475"/>
            <a:ext cx="407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Assíncrona – Barramento de Eventos</a:t>
            </a:r>
            <a:endParaRPr sz="800" dirty="0">
              <a:solidFill>
                <a:srgbClr val="00175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495925" y="117475"/>
            <a:ext cx="3384125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Arquitetura Orientada a Eventos – AWS </a:t>
            </a:r>
            <a:r>
              <a:rPr lang="pt-BR" sz="800" dirty="0" err="1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EventBridge</a:t>
            </a: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800" b="1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| BIT Tech Week</a:t>
            </a:r>
            <a:endParaRPr sz="800" b="1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Espaço Reservado para Conteúdo 14">
            <a:extLst>
              <a:ext uri="{FF2B5EF4-FFF2-40B4-BE49-F238E27FC236}">
                <a16:creationId xmlns:a16="http://schemas.microsoft.com/office/drawing/2014/main" id="{A695BB2A-FBB5-446C-B1C4-3A57C2581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2226" y="1917571"/>
            <a:ext cx="5368497" cy="2279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5071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92650" y="813824"/>
            <a:ext cx="4679400" cy="4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pt-BR" sz="1800" u="sng" dirty="0">
                <a:solidFill>
                  <a:srgbClr val="00175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AWS - </a:t>
            </a:r>
            <a:r>
              <a:rPr lang="pt-BR" sz="1800" u="sng" dirty="0" err="1">
                <a:solidFill>
                  <a:srgbClr val="00175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EventBridge</a:t>
            </a:r>
            <a:endParaRPr lang="pt-BR" sz="1800" u="sng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pt-BR" sz="1800" u="sng" dirty="0">
              <a:solidFill>
                <a:srgbClr val="00175B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50675" y="117475"/>
            <a:ext cx="407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Assíncrona – Barramento de Eventos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00175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305425" y="117475"/>
            <a:ext cx="3574625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Arquitetura Orientada a Eventos – AWS </a:t>
            </a:r>
            <a:r>
              <a:rPr lang="pt-BR" sz="800" dirty="0" err="1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EventBridge</a:t>
            </a: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</a:t>
            </a:r>
            <a:r>
              <a:rPr lang="pt-BR" sz="800" b="1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| BIT Tech Week</a:t>
            </a:r>
            <a:endParaRPr sz="800" b="1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" name="Espaço Reservado para Conteúdo 17">
            <a:extLst>
              <a:ext uri="{FF2B5EF4-FFF2-40B4-BE49-F238E27FC236}">
                <a16:creationId xmlns:a16="http://schemas.microsoft.com/office/drawing/2014/main" id="{080D5688-C82B-46F6-85E2-115ED85C83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139054"/>
              </p:ext>
            </p:extLst>
          </p:nvPr>
        </p:nvGraphicFramePr>
        <p:xfrm>
          <a:off x="525060" y="1895812"/>
          <a:ext cx="3857941" cy="2148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Espaço Reservado para Conteúdo 9">
            <a:extLst>
              <a:ext uri="{FF2B5EF4-FFF2-40B4-BE49-F238E27FC236}">
                <a16:creationId xmlns:a16="http://schemas.microsoft.com/office/drawing/2014/main" id="{9FDED7F6-D203-40C1-A9A6-07753ADB79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0" y="2188186"/>
            <a:ext cx="3367875" cy="164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30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92650" y="813824"/>
            <a:ext cx="4326900" cy="4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u="sng" dirty="0">
                <a:solidFill>
                  <a:srgbClr val="00175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AWS - </a:t>
            </a:r>
            <a:r>
              <a:rPr lang="pt-BR" sz="1800" u="sng" dirty="0" err="1">
                <a:solidFill>
                  <a:srgbClr val="00175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EventBridge</a:t>
            </a:r>
            <a:endParaRPr sz="1800" u="sng" dirty="0"/>
          </a:p>
        </p:txBody>
      </p:sp>
      <p:sp>
        <p:nvSpPr>
          <p:cNvPr id="86" name="Google Shape;86;p16"/>
          <p:cNvSpPr txBox="1"/>
          <p:nvPr/>
        </p:nvSpPr>
        <p:spPr>
          <a:xfrm>
            <a:off x="150675" y="117475"/>
            <a:ext cx="407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Assíncrona – Barramento de Eventos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00175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343525" y="117475"/>
            <a:ext cx="3536525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Arquitetura Orientada a Eventos – AWS </a:t>
            </a:r>
            <a:r>
              <a:rPr lang="pt-BR" sz="800" dirty="0" err="1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EventBridge</a:t>
            </a: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800" b="1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| BIT Tech Week</a:t>
            </a:r>
            <a:endParaRPr sz="800" b="1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" name="Espaço Reservado para Conteúdo 4">
            <a:extLst>
              <a:ext uri="{FF2B5EF4-FFF2-40B4-BE49-F238E27FC236}">
                <a16:creationId xmlns:a16="http://schemas.microsoft.com/office/drawing/2014/main" id="{C9FF613E-762E-4B53-BF47-14072BDC5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936" y="1846929"/>
            <a:ext cx="6438114" cy="2177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92650" y="813824"/>
            <a:ext cx="4326900" cy="59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 u="sng" dirty="0">
                <a:solidFill>
                  <a:srgbClr val="00175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BONITO, QUERO VER NA PRÁTICA!</a:t>
            </a:r>
            <a:endParaRPr sz="2000" u="sng" dirty="0"/>
          </a:p>
        </p:txBody>
      </p:sp>
      <p:sp>
        <p:nvSpPr>
          <p:cNvPr id="86" name="Google Shape;86;p16"/>
          <p:cNvSpPr txBox="1"/>
          <p:nvPr/>
        </p:nvSpPr>
        <p:spPr>
          <a:xfrm>
            <a:off x="150675" y="117475"/>
            <a:ext cx="407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Assíncrona – Barramento de Eventos</a:t>
            </a:r>
          </a:p>
        </p:txBody>
      </p:sp>
      <p:sp>
        <p:nvSpPr>
          <p:cNvPr id="87" name="Google Shape;87;p16"/>
          <p:cNvSpPr txBox="1"/>
          <p:nvPr/>
        </p:nvSpPr>
        <p:spPr>
          <a:xfrm>
            <a:off x="5387041" y="117475"/>
            <a:ext cx="3493009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Arquitetura Orientada a Eventos – AWS </a:t>
            </a:r>
            <a:r>
              <a:rPr lang="pt-BR" sz="800" dirty="0" err="1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EventBridge</a:t>
            </a: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800" b="1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| BIT Tech Week</a:t>
            </a:r>
            <a:endParaRPr sz="800" b="1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Espaço Reservado para Conteúdo 13">
            <a:extLst>
              <a:ext uri="{FF2B5EF4-FFF2-40B4-BE49-F238E27FC236}">
                <a16:creationId xmlns:a16="http://schemas.microsoft.com/office/drawing/2014/main" id="{BD1DC345-1410-4A43-BA84-9E3D0053ED52}"/>
              </a:ext>
            </a:extLst>
          </p:cNvPr>
          <p:cNvSpPr txBox="1">
            <a:spLocks/>
          </p:cNvSpPr>
          <p:nvPr/>
        </p:nvSpPr>
        <p:spPr>
          <a:xfrm>
            <a:off x="5387041" y="2757055"/>
            <a:ext cx="3375959" cy="1233919"/>
          </a:xfrm>
          <a:prstGeom prst="rect">
            <a:avLst/>
          </a:prstGeom>
          <a:solidFill>
            <a:srgbClr val="00CABB"/>
          </a:solidFill>
        </p:spPr>
        <p:txBody>
          <a:bodyPr tIns="14400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Criar barramento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Configurar regras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Simular Sistema – </a:t>
            </a:r>
            <a:r>
              <a:rPr lang="pt-BR" sz="1200" dirty="0" err="1">
                <a:solidFill>
                  <a:schemeClr val="bg1"/>
                </a:solidFill>
              </a:rPr>
              <a:t>Workload</a:t>
            </a:r>
            <a:r>
              <a:rPr lang="pt-BR" sz="1200" dirty="0">
                <a:solidFill>
                  <a:schemeClr val="bg1"/>
                </a:solidFill>
              </a:rPr>
              <a:t> Normal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Simular Sistema – </a:t>
            </a:r>
            <a:r>
              <a:rPr lang="pt-BR" sz="1200" dirty="0" err="1">
                <a:solidFill>
                  <a:schemeClr val="bg1"/>
                </a:solidFill>
              </a:rPr>
              <a:t>Workload</a:t>
            </a:r>
            <a:r>
              <a:rPr lang="pt-BR" sz="1200" dirty="0">
                <a:solidFill>
                  <a:schemeClr val="bg1"/>
                </a:solidFill>
              </a:rPr>
              <a:t> Rajada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Simular Sistema – Recuperação de Falhas</a:t>
            </a:r>
          </a:p>
        </p:txBody>
      </p:sp>
      <p:pic>
        <p:nvPicPr>
          <p:cNvPr id="20" name="Espaço Reservado para Conteúdo 5">
            <a:extLst>
              <a:ext uri="{FF2B5EF4-FFF2-40B4-BE49-F238E27FC236}">
                <a16:creationId xmlns:a16="http://schemas.microsoft.com/office/drawing/2014/main" id="{47FA59EB-F770-4F8E-B0D8-41D5656C8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600" y="2601576"/>
            <a:ext cx="4162521" cy="1767224"/>
          </a:xfrm>
          <a:prstGeom prst="rect">
            <a:avLst/>
          </a:prstGeom>
        </p:spPr>
      </p:pic>
      <p:sp>
        <p:nvSpPr>
          <p:cNvPr id="2" name="Espaço Reservado para Texto 12">
            <a:extLst>
              <a:ext uri="{FF2B5EF4-FFF2-40B4-BE49-F238E27FC236}">
                <a16:creationId xmlns:a16="http://schemas.microsoft.com/office/drawing/2014/main" id="{C4841470-1437-40D5-AB58-062131971D82}"/>
              </a:ext>
            </a:extLst>
          </p:cNvPr>
          <p:cNvSpPr txBox="1">
            <a:spLocks/>
          </p:cNvSpPr>
          <p:nvPr/>
        </p:nvSpPr>
        <p:spPr>
          <a:xfrm>
            <a:off x="5539292" y="1913075"/>
            <a:ext cx="2679910" cy="35206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LABORATÓRIO</a:t>
            </a:r>
          </a:p>
        </p:txBody>
      </p:sp>
      <p:sp>
        <p:nvSpPr>
          <p:cNvPr id="3" name="Google Shape;67;p15">
            <a:extLst>
              <a:ext uri="{FF2B5EF4-FFF2-40B4-BE49-F238E27FC236}">
                <a16:creationId xmlns:a16="http://schemas.microsoft.com/office/drawing/2014/main" id="{D27A86BE-573F-41AC-A920-2DF9CD312D1B}"/>
              </a:ext>
            </a:extLst>
          </p:cNvPr>
          <p:cNvSpPr txBox="1"/>
          <p:nvPr/>
        </p:nvSpPr>
        <p:spPr>
          <a:xfrm>
            <a:off x="853495" y="1791920"/>
            <a:ext cx="3320958" cy="50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en-US" sz="1500" dirty="0">
                <a:solidFill>
                  <a:srgbClr val="595959"/>
                </a:solidFill>
                <a:latin typeface="Open Sans Light"/>
                <a:sym typeface="Open Sans Light"/>
              </a:rPr>
              <a:t>ABORDAGEM ASSÍNCRONA - SQS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258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835854" y="525843"/>
            <a:ext cx="4590900" cy="13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O que vai rolar nessa palestra?</a:t>
            </a:r>
          </a:p>
        </p:txBody>
      </p:sp>
      <p:graphicFrame>
        <p:nvGraphicFramePr>
          <p:cNvPr id="2" name="Espaço Reservado para Conteúdo 9">
            <a:extLst>
              <a:ext uri="{FF2B5EF4-FFF2-40B4-BE49-F238E27FC236}">
                <a16:creationId xmlns:a16="http://schemas.microsoft.com/office/drawing/2014/main" id="{7B5F2984-B7C2-4D7B-869E-86CF44F374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893714"/>
              </p:ext>
            </p:extLst>
          </p:nvPr>
        </p:nvGraphicFramePr>
        <p:xfrm>
          <a:off x="2112818" y="1717965"/>
          <a:ext cx="6243754" cy="2550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1080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150675" y="117475"/>
            <a:ext cx="407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Assíncrona – Barramento de Eventos</a:t>
            </a:r>
            <a:endParaRPr sz="800" dirty="0">
              <a:solidFill>
                <a:srgbClr val="00175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314950" y="117475"/>
            <a:ext cx="35651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Arquitetura Orientada a Eventos – AWS </a:t>
            </a:r>
            <a:r>
              <a:rPr lang="pt-BR" sz="800" dirty="0" err="1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EventBridge</a:t>
            </a: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800" b="1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| BIT Tech Week</a:t>
            </a:r>
            <a:endParaRPr sz="800" b="1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Espaço Reservado para Conteúdo 17">
            <a:extLst>
              <a:ext uri="{FF2B5EF4-FFF2-40B4-BE49-F238E27FC236}">
                <a16:creationId xmlns:a16="http://schemas.microsoft.com/office/drawing/2014/main" id="{68E57A97-ECE7-46F0-8B51-B065C744DC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765" y="2165398"/>
            <a:ext cx="3320958" cy="2397144"/>
          </a:xfrm>
          <a:prstGeom prst="rect">
            <a:avLst/>
          </a:prstGeom>
        </p:spPr>
      </p:pic>
      <p:sp>
        <p:nvSpPr>
          <p:cNvPr id="2" name="Google Shape;73;p16">
            <a:extLst>
              <a:ext uri="{FF2B5EF4-FFF2-40B4-BE49-F238E27FC236}">
                <a16:creationId xmlns:a16="http://schemas.microsoft.com/office/drawing/2014/main" id="{E986CC1C-8B4F-4E52-9B8D-C474638EBE78}"/>
              </a:ext>
            </a:extLst>
          </p:cNvPr>
          <p:cNvSpPr txBox="1"/>
          <p:nvPr/>
        </p:nvSpPr>
        <p:spPr>
          <a:xfrm>
            <a:off x="292650" y="813824"/>
            <a:ext cx="4326900" cy="59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 u="sng" dirty="0">
                <a:solidFill>
                  <a:srgbClr val="00175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QUAL FOI A CONCLUSÃO?</a:t>
            </a:r>
            <a:endParaRPr sz="2000" u="sng" dirty="0"/>
          </a:p>
        </p:txBody>
      </p:sp>
      <p:sp>
        <p:nvSpPr>
          <p:cNvPr id="3" name="Google Shape;67;p15">
            <a:extLst>
              <a:ext uri="{FF2B5EF4-FFF2-40B4-BE49-F238E27FC236}">
                <a16:creationId xmlns:a16="http://schemas.microsoft.com/office/drawing/2014/main" id="{D921BA6F-FD68-4D63-A0A7-084674637554}"/>
              </a:ext>
            </a:extLst>
          </p:cNvPr>
          <p:cNvSpPr txBox="1"/>
          <p:nvPr/>
        </p:nvSpPr>
        <p:spPr>
          <a:xfrm>
            <a:off x="795620" y="1620619"/>
            <a:ext cx="3776379" cy="50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en-US" sz="1500" dirty="0">
                <a:solidFill>
                  <a:srgbClr val="595959"/>
                </a:solidFill>
                <a:latin typeface="Open Sans Light"/>
                <a:sym typeface="Open Sans Light"/>
              </a:rPr>
              <a:t>ABORDAGEM ASSÍNCRONA - </a:t>
            </a:r>
            <a:r>
              <a:rPr lang="en-US" sz="1500" dirty="0" err="1">
                <a:solidFill>
                  <a:srgbClr val="595959"/>
                </a:solidFill>
                <a:latin typeface="Open Sans Light"/>
                <a:sym typeface="Open Sans Light"/>
              </a:rPr>
              <a:t>EventBridge</a:t>
            </a:r>
            <a:endParaRPr lang="en-US" sz="1600" dirty="0"/>
          </a:p>
        </p:txBody>
      </p:sp>
      <p:sp>
        <p:nvSpPr>
          <p:cNvPr id="4" name="Espaço Reservado para Texto 12">
            <a:extLst>
              <a:ext uri="{FF2B5EF4-FFF2-40B4-BE49-F238E27FC236}">
                <a16:creationId xmlns:a16="http://schemas.microsoft.com/office/drawing/2014/main" id="{E246A930-4A1E-43C9-8F9F-14AE35781C81}"/>
              </a:ext>
            </a:extLst>
          </p:cNvPr>
          <p:cNvSpPr txBox="1">
            <a:spLocks/>
          </p:cNvSpPr>
          <p:nvPr/>
        </p:nvSpPr>
        <p:spPr>
          <a:xfrm>
            <a:off x="5510717" y="1813334"/>
            <a:ext cx="2679910" cy="35206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LIMITAÇÕES</a:t>
            </a:r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3629A45F-00A3-42A8-B7BE-41740273F107}"/>
              </a:ext>
            </a:extLst>
          </p:cNvPr>
          <p:cNvSpPr txBox="1">
            <a:spLocks/>
          </p:cNvSpPr>
          <p:nvPr/>
        </p:nvSpPr>
        <p:spPr>
          <a:xfrm>
            <a:off x="5743687" y="2165398"/>
            <a:ext cx="2679910" cy="2397144"/>
          </a:xfrm>
          <a:prstGeom prst="rect">
            <a:avLst/>
          </a:prstGeom>
          <a:solidFill>
            <a:srgbClr val="00CABB"/>
          </a:solidFill>
        </p:spPr>
        <p:txBody>
          <a:bodyPr tIns="14400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600" strike="sngStrike" dirty="0">
                <a:solidFill>
                  <a:schemeClr val="bg1"/>
                </a:solidFill>
              </a:rPr>
              <a:t>Elasticidade - Rajada</a:t>
            </a:r>
          </a:p>
          <a:p>
            <a:pPr marL="285750" lvl="1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600" strike="sngStrike" dirty="0">
                <a:solidFill>
                  <a:schemeClr val="bg1"/>
                </a:solidFill>
              </a:rPr>
              <a:t>Resiliência</a:t>
            </a:r>
          </a:p>
          <a:p>
            <a:pPr marL="285750" lvl="1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600" strike="sngStrike" dirty="0">
                <a:solidFill>
                  <a:schemeClr val="bg1"/>
                </a:solidFill>
              </a:rPr>
              <a:t>Dependência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</a:p>
          <a:p>
            <a:pPr marL="285750" lvl="1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600" strike="sngStrike" dirty="0">
                <a:solidFill>
                  <a:schemeClr val="bg1"/>
                </a:solidFill>
              </a:rPr>
              <a:t>Acoplamento</a:t>
            </a:r>
          </a:p>
          <a:p>
            <a:pPr marL="285750" lvl="1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600" strike="sngStrike" dirty="0">
                <a:solidFill>
                  <a:schemeClr val="bg1"/>
                </a:solidFill>
              </a:rPr>
              <a:t>Extensibilidade</a:t>
            </a:r>
          </a:p>
          <a:p>
            <a:pPr marL="285750" lvl="1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600" strike="sngStrike" dirty="0">
                <a:solidFill>
                  <a:schemeClr val="bg1"/>
                </a:solidFill>
              </a:rPr>
              <a:t>Colaboração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8B4D757-604E-47FE-BEF2-0B12488BBFDE}"/>
              </a:ext>
            </a:extLst>
          </p:cNvPr>
          <p:cNvGrpSpPr/>
          <p:nvPr/>
        </p:nvGrpSpPr>
        <p:grpSpPr>
          <a:xfrm>
            <a:off x="1342187" y="909756"/>
            <a:ext cx="6187790" cy="3323987"/>
            <a:chOff x="4437004" y="3576257"/>
            <a:chExt cx="6187790" cy="3323987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AF53A31-4D5B-49CD-BC1F-0FC8A20F2806}"/>
                </a:ext>
              </a:extLst>
            </p:cNvPr>
            <p:cNvSpPr txBox="1"/>
            <p:nvPr/>
          </p:nvSpPr>
          <p:spPr>
            <a:xfrm>
              <a:off x="4437004" y="3576257"/>
              <a:ext cx="6187790" cy="3323987"/>
            </a:xfrm>
            <a:prstGeom prst="rect">
              <a:avLst/>
            </a:prstGeom>
            <a:solidFill>
              <a:srgbClr val="FFE900"/>
            </a:solidFill>
            <a:effectLst>
              <a:outerShdw blurRad="50800" dist="38100" dir="8100000" sx="104000" sy="104000" algn="tr" rotWithShape="0">
                <a:prstClr val="black">
                  <a:alpha val="24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                     </a:t>
              </a:r>
            </a:p>
            <a:p>
              <a:r>
                <a:rPr lang="pt-BR" sz="2800" dirty="0">
                  <a:solidFill>
                    <a:srgbClr val="C00000"/>
                  </a:solidFill>
                </a:rPr>
                <a:t>                Nem tudo são flores!!!</a:t>
              </a:r>
            </a:p>
            <a:p>
              <a:endParaRPr lang="pt-BR" sz="2400" dirty="0">
                <a:solidFill>
                  <a:schemeClr val="bg1"/>
                </a:solidFill>
              </a:endParaRPr>
            </a:p>
            <a:p>
              <a:endParaRPr lang="pt-BR" sz="2400" dirty="0">
                <a:solidFill>
                  <a:schemeClr val="bg1"/>
                </a:solidFill>
              </a:endParaRPr>
            </a:p>
            <a:p>
              <a:r>
                <a:rPr lang="pt-BR" sz="2400" dirty="0">
                  <a:solidFill>
                    <a:schemeClr val="bg1"/>
                  </a:solidFill>
                </a:rPr>
                <a:t>     </a:t>
              </a:r>
              <a:r>
                <a:rPr lang="pt-BR" sz="1800" dirty="0">
                  <a:solidFill>
                    <a:schemeClr val="tx1"/>
                  </a:solidFill>
                </a:rPr>
                <a:t>Para um crescimento sustentável, é indispensável:</a:t>
              </a:r>
              <a:r>
                <a:rPr lang="pt-BR" sz="2400" dirty="0">
                  <a:solidFill>
                    <a:schemeClr val="tx1"/>
                  </a:solidFill>
                </a:rPr>
                <a:t>  </a:t>
              </a:r>
              <a:endParaRPr lang="pt-BR" sz="1800" dirty="0">
                <a:solidFill>
                  <a:schemeClr val="tx1"/>
                </a:solidFill>
              </a:endParaRPr>
            </a:p>
            <a:p>
              <a:r>
                <a:rPr lang="pt-BR" sz="1800" dirty="0"/>
                <a:t>             </a:t>
              </a:r>
            </a:p>
            <a:p>
              <a:pPr marL="285750" lvl="2" indent="-285750">
                <a:buFont typeface="Arial" panose="020B0604020202020204" pitchFamily="34" charset="0"/>
                <a:buChar char="•"/>
              </a:pPr>
              <a:r>
                <a:rPr lang="pt-BR" sz="1800" dirty="0"/>
                <a:t>Sistema de monitoramento/alertas</a:t>
              </a:r>
            </a:p>
            <a:p>
              <a:pPr marL="285750" lvl="3" indent="-285750">
                <a:buFont typeface="Arial" panose="020B0604020202020204" pitchFamily="34" charset="0"/>
                <a:buChar char="•"/>
              </a:pPr>
              <a:r>
                <a:rPr lang="pt-BR" sz="1800" dirty="0"/>
                <a:t>Governança sobre as alterações</a:t>
              </a:r>
            </a:p>
            <a:p>
              <a:pPr marL="285750" lvl="3" indent="-285750">
                <a:buFont typeface="Arial" panose="020B0604020202020204" pitchFamily="34" charset="0"/>
                <a:buChar char="•"/>
              </a:pPr>
              <a:r>
                <a:rPr lang="pt-BR" sz="1800" dirty="0"/>
                <a:t>Sistema de rastreamento</a:t>
              </a:r>
            </a:p>
            <a:p>
              <a:r>
                <a:rPr lang="pt-BR" sz="1800" dirty="0"/>
                <a:t>            </a:t>
              </a:r>
              <a:r>
                <a:rPr lang="pt-BR" sz="2400" dirty="0"/>
                <a:t>    </a:t>
              </a:r>
              <a:r>
                <a:rPr lang="pt-BR" dirty="0"/>
                <a:t>                    </a:t>
              </a:r>
            </a:p>
          </p:txBody>
        </p: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A0E9DC7F-831F-4F02-809D-57CB16852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81906" y="3701611"/>
              <a:ext cx="1076629" cy="933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55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6;p22">
            <a:extLst>
              <a:ext uri="{FF2B5EF4-FFF2-40B4-BE49-F238E27FC236}">
                <a16:creationId xmlns:a16="http://schemas.microsoft.com/office/drawing/2014/main" id="{119DE127-AA02-4950-8E05-E49EC64FBBB3}"/>
              </a:ext>
            </a:extLst>
          </p:cNvPr>
          <p:cNvSpPr txBox="1"/>
          <p:nvPr/>
        </p:nvSpPr>
        <p:spPr>
          <a:xfrm>
            <a:off x="1393371" y="808771"/>
            <a:ext cx="5888454" cy="13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Não entendi, dá para repetir tudo?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3633D97-E73B-4892-AE2C-FAFB3909D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582" y="2106220"/>
            <a:ext cx="2694962" cy="255455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349399" y="1831200"/>
            <a:ext cx="6708625" cy="268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  <a:buFont typeface="Open Sans"/>
              <a:buChar char="●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SDK for </a:t>
            </a:r>
            <a:r>
              <a:rPr lang="pt-BR" sz="1000" dirty="0" err="1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endParaRPr lang="pt-BR"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         https://docs.aws.amazon.com/sdk-for-javascript/v2/developer-guide/welcome.html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  <a:buFont typeface="Open Sans"/>
              <a:buChar char="●"/>
            </a:pPr>
            <a:endParaRPr lang="pt-BR"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  <a:buFont typeface="Open Sans"/>
              <a:buChar char="●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SDK for </a:t>
            </a:r>
            <a:r>
              <a:rPr lang="pt-BR" sz="1000" dirty="0" err="1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pt-BR" sz="1000" dirty="0" err="1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Event</a:t>
            </a: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 Bridge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         https://docs.aws.amazon.com/AWSJavaScriptSDK/latest/AWS/EventBridge.html#putEvents-property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  <a:buFont typeface="Open Sans"/>
              <a:buChar char="●"/>
            </a:pPr>
            <a:endParaRPr lang="pt-BR"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  <a:buFont typeface="Open Sans"/>
              <a:buChar char="●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AWS Service - </a:t>
            </a:r>
            <a:r>
              <a:rPr lang="pt-BR" sz="1000" dirty="0" err="1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Event</a:t>
            </a: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 Bridge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         https://docs.aws.amazon.com/eventbridge/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  <a:buFont typeface="Open Sans"/>
              <a:buChar char="●"/>
            </a:pPr>
            <a:endParaRPr lang="pt-BR"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  <a:buFont typeface="Open Sans"/>
              <a:buChar char="●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SQS </a:t>
            </a:r>
            <a:r>
              <a:rPr lang="pt-BR" sz="1000" dirty="0" err="1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Consumer</a:t>
            </a:r>
            <a:endParaRPr lang="pt-BR"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65100" lvl="2">
              <a:buClr>
                <a:srgbClr val="00175B"/>
              </a:buClr>
              <a:buSzPts val="1000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         https://medium.com/@ashwanihere/managing-sqs-consumers-in-a-nodejs-application-3c1466d00077</a:t>
            </a:r>
          </a:p>
          <a:p>
            <a:pPr marL="165100" lvl="3">
              <a:buClr>
                <a:srgbClr val="00175B"/>
              </a:buClr>
              <a:buSzPts val="1000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         </a:t>
            </a: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https://github.com/bbc/sqs-consumer</a:t>
            </a:r>
            <a:endParaRPr lang="pt-BR"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65100" lvl="3">
              <a:buClr>
                <a:srgbClr val="00175B"/>
              </a:buClr>
              <a:buSzPts val="1000"/>
            </a:pPr>
            <a:endParaRPr lang="pt-BR"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  <a:buFont typeface="Open Sans"/>
              <a:buChar char="●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Material da Apresentação</a:t>
            </a:r>
          </a:p>
          <a:p>
            <a:pPr marL="165100" lvl="2">
              <a:buClr>
                <a:srgbClr val="00175B"/>
              </a:buClr>
              <a:buSzPts val="1000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         https:</a:t>
            </a:r>
          </a:p>
          <a:p>
            <a:pPr marL="165100" lvl="3">
              <a:buClr>
                <a:srgbClr val="00175B"/>
              </a:buClr>
              <a:buSzPts val="1000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         </a:t>
            </a:r>
          </a:p>
          <a:p>
            <a:pPr marL="165100" lvl="3">
              <a:buClr>
                <a:srgbClr val="00175B"/>
              </a:buClr>
              <a:buSzPts val="1000"/>
            </a:pPr>
            <a:endParaRPr lang="pt-BR"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  <a:buFont typeface="Open Sans"/>
              <a:buChar char="●"/>
            </a:pPr>
            <a:endParaRPr lang="pt-BR"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150675" y="117475"/>
            <a:ext cx="407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Referências bibliográficas</a:t>
            </a:r>
            <a:endParaRPr sz="800" dirty="0">
              <a:solidFill>
                <a:srgbClr val="00175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5191125" y="117475"/>
            <a:ext cx="3688925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Arquitetura Orientada a Eventos – AWS </a:t>
            </a:r>
            <a:r>
              <a:rPr lang="pt-BR" sz="800" dirty="0" err="1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EventBridge</a:t>
            </a: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800" b="1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| BIT Tech Week</a:t>
            </a:r>
            <a:endParaRPr sz="800" b="1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73;p16">
            <a:extLst>
              <a:ext uri="{FF2B5EF4-FFF2-40B4-BE49-F238E27FC236}">
                <a16:creationId xmlns:a16="http://schemas.microsoft.com/office/drawing/2014/main" id="{87C7AE53-AD42-4570-BD67-2F6D90E541E4}"/>
              </a:ext>
            </a:extLst>
          </p:cNvPr>
          <p:cNvSpPr txBox="1"/>
          <p:nvPr/>
        </p:nvSpPr>
        <p:spPr>
          <a:xfrm>
            <a:off x="292650" y="813824"/>
            <a:ext cx="4326900" cy="59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 u="sng" dirty="0">
                <a:solidFill>
                  <a:srgbClr val="00175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Referências</a:t>
            </a:r>
            <a:endParaRPr sz="2000" u="sng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6;p22">
            <a:extLst>
              <a:ext uri="{FF2B5EF4-FFF2-40B4-BE49-F238E27FC236}">
                <a16:creationId xmlns:a16="http://schemas.microsoft.com/office/drawing/2014/main" id="{119DE127-AA02-4950-8E05-E49EC64FBBB3}"/>
              </a:ext>
            </a:extLst>
          </p:cNvPr>
          <p:cNvSpPr txBox="1"/>
          <p:nvPr/>
        </p:nvSpPr>
        <p:spPr>
          <a:xfrm>
            <a:off x="1627773" y="1999396"/>
            <a:ext cx="5888454" cy="13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3200">
                <a:solidFill>
                  <a:schemeClr val="bg1"/>
                </a:solidFill>
              </a:rPr>
              <a:t>OBRIGADO!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E7F4AD2-B611-499E-809D-13CBA08030CC}"/>
              </a:ext>
            </a:extLst>
          </p:cNvPr>
          <p:cNvSpPr txBox="1"/>
          <p:nvPr/>
        </p:nvSpPr>
        <p:spPr>
          <a:xfrm>
            <a:off x="3181350" y="2653846"/>
            <a:ext cx="2781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adelmo.santos@amedigital.com</a:t>
            </a:r>
          </a:p>
        </p:txBody>
      </p:sp>
    </p:spTree>
    <p:extLst>
      <p:ext uri="{BB962C8B-B14F-4D97-AF65-F5344CB8AC3E}">
        <p14:creationId xmlns:p14="http://schemas.microsoft.com/office/powerpoint/2010/main" val="29557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5601950" y="117475"/>
            <a:ext cx="32781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Insira o título da palestra/minicurso </a:t>
            </a:r>
            <a:r>
              <a:rPr lang="pt-BR" sz="800" b="1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| BIT Tech Week</a:t>
            </a:r>
            <a:endParaRPr sz="800" b="1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50675" y="117475"/>
            <a:ext cx="407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Insira o título do capítulo</a:t>
            </a:r>
            <a:endParaRPr sz="800">
              <a:solidFill>
                <a:srgbClr val="00175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" name="Google Shape;61;p14">
            <a:extLst>
              <a:ext uri="{FF2B5EF4-FFF2-40B4-BE49-F238E27FC236}">
                <a16:creationId xmlns:a16="http://schemas.microsoft.com/office/drawing/2014/main" id="{40228293-80E0-4E67-BCD9-B9052C3D2326}"/>
              </a:ext>
            </a:extLst>
          </p:cNvPr>
          <p:cNvSpPr txBox="1"/>
          <p:nvPr/>
        </p:nvSpPr>
        <p:spPr>
          <a:xfrm>
            <a:off x="1877418" y="551082"/>
            <a:ext cx="4590900" cy="13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00206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Adelmo Erick dos Santos</a:t>
            </a:r>
            <a:br>
              <a:rPr lang="pt-BR" sz="2400" dirty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</a:br>
            <a:r>
              <a:rPr lang="pt-BR" sz="10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Um pouquinho sobre mim...</a:t>
            </a:r>
            <a:endParaRPr sz="1000" dirty="0">
              <a:solidFill>
                <a:srgbClr val="00175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" name="Google Shape;112;p20">
            <a:extLst>
              <a:ext uri="{FF2B5EF4-FFF2-40B4-BE49-F238E27FC236}">
                <a16:creationId xmlns:a16="http://schemas.microsoft.com/office/drawing/2014/main" id="{8D607213-97B2-46CB-A1DA-F0C358741351}"/>
              </a:ext>
            </a:extLst>
          </p:cNvPr>
          <p:cNvSpPr txBox="1"/>
          <p:nvPr/>
        </p:nvSpPr>
        <p:spPr>
          <a:xfrm>
            <a:off x="2878878" y="1855273"/>
            <a:ext cx="5454631" cy="149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  <a:buFont typeface="Open Sans"/>
              <a:buChar char="●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15 anos trabalhando com Java Web</a:t>
            </a:r>
            <a:b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  <a:buFont typeface="Open Sans"/>
              <a:buChar char="●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6 Anos como Arquiteto de Soluções JEE 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</a:pPr>
            <a:endParaRPr lang="pt-BR"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  <a:buFont typeface="Open Sans"/>
              <a:buChar char="●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Atuei atendendo clientes do setor público e privado</a:t>
            </a:r>
            <a:b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  <a:buFont typeface="Open Sans"/>
              <a:buChar char="●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Experiência em sistemas monolíticos e micro serviços na nuvem</a:t>
            </a:r>
            <a:b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175B"/>
              </a:buClr>
              <a:buSzPts val="1000"/>
              <a:buFont typeface="Open Sans"/>
              <a:buChar char="●"/>
            </a:pP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Áreas de Interesse: Arquitetura de micro serviços e computação </a:t>
            </a:r>
            <a:r>
              <a:rPr lang="pt-BR" sz="1000" dirty="0" err="1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serverless</a:t>
            </a:r>
            <a:r>
              <a:rPr lang="pt-BR" sz="1000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 na nuvem. </a:t>
            </a:r>
            <a:endParaRPr sz="1000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111004-17B2-4FB2-833D-E396554CD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418" y="1904109"/>
            <a:ext cx="1001461" cy="13352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AB3DF97-6786-4B87-9F49-13B8E05C1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874" y="3924230"/>
            <a:ext cx="384336" cy="38433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BE65CBA-4EDD-48E1-AEB1-705D89E13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6912" y="3924230"/>
            <a:ext cx="384336" cy="38433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9CF31AF-EADF-477F-97E5-87B253C5F4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1950" y="3924230"/>
            <a:ext cx="384337" cy="38433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6662014-52CA-4F3E-992A-D912788209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7297" y="3957779"/>
            <a:ext cx="384335" cy="38433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BA2465A-F8B5-4C65-B8B9-F8EA5F1310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1799" y="3957778"/>
            <a:ext cx="384336" cy="38433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1FA874B-8376-4D8A-A49B-00EF9337BB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9548" y="3957779"/>
            <a:ext cx="384335" cy="3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9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276550" y="1917300"/>
            <a:ext cx="4590900" cy="13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Análise do Caso de Uso</a:t>
            </a:r>
            <a:br>
              <a:rPr lang="pt-BR" sz="2400" dirty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</a:br>
            <a:r>
              <a:rPr lang="pt-BR" sz="21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Processamento de vendas</a:t>
            </a:r>
            <a:endParaRPr sz="2100" dirty="0">
              <a:solidFill>
                <a:srgbClr val="00175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9817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69378E69-AB80-4A3E-8CA2-D79006C25F05}"/>
              </a:ext>
            </a:extLst>
          </p:cNvPr>
          <p:cNvSpPr/>
          <p:nvPr/>
        </p:nvSpPr>
        <p:spPr>
          <a:xfrm>
            <a:off x="5680364" y="1981774"/>
            <a:ext cx="2423677" cy="13086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FB6FAB25-39D7-4F02-A4E0-F33189605E0F}"/>
              </a:ext>
            </a:extLst>
          </p:cNvPr>
          <p:cNvSpPr/>
          <p:nvPr/>
        </p:nvSpPr>
        <p:spPr>
          <a:xfrm>
            <a:off x="2647409" y="1981774"/>
            <a:ext cx="2332436" cy="13710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Google Shape;66;p15"/>
          <p:cNvSpPr txBox="1"/>
          <p:nvPr/>
        </p:nvSpPr>
        <p:spPr>
          <a:xfrm>
            <a:off x="5238750" y="117475"/>
            <a:ext cx="36413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Arquitetura Orientada a Eventos – AWS </a:t>
            </a:r>
            <a:r>
              <a:rPr lang="pt-BR" sz="800" dirty="0" err="1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EventBridge</a:t>
            </a: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800" b="1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| BIT Tech Week</a:t>
            </a:r>
            <a:endParaRPr sz="800" b="1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74999" y="873675"/>
            <a:ext cx="6184223" cy="46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500" dirty="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ANÁLISE DO CASO DE USO – PROCESSAMENTO DE VENDAS</a:t>
            </a:r>
            <a:endParaRPr dirty="0"/>
          </a:p>
        </p:txBody>
      </p:sp>
      <p:sp>
        <p:nvSpPr>
          <p:cNvPr id="68" name="Google Shape;68;p15"/>
          <p:cNvSpPr txBox="1"/>
          <p:nvPr/>
        </p:nvSpPr>
        <p:spPr>
          <a:xfrm>
            <a:off x="150675" y="117475"/>
            <a:ext cx="407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Análise do Caso de Uso</a:t>
            </a:r>
            <a:endParaRPr sz="800" dirty="0">
              <a:solidFill>
                <a:srgbClr val="00175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0416883-B5BF-4465-A6D0-7CBE9059C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961" y="2325332"/>
            <a:ext cx="769206" cy="68604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24ED1BA-E5F8-4AD4-9ED0-D01DB9DEA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5" y="2208644"/>
            <a:ext cx="928993" cy="840414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3848546D-F471-40D3-A506-0695A2C9E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5714" y="2325332"/>
            <a:ext cx="713509" cy="65739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207E687B-678C-4281-A505-FD48F74C2B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8897" y="2315659"/>
            <a:ext cx="854142" cy="552248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1D1F0A5F-8C0F-48EB-BF28-615F645FDA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8083" y="2296673"/>
            <a:ext cx="637877" cy="721269"/>
          </a:xfrm>
          <a:prstGeom prst="rect">
            <a:avLst/>
          </a:prstGeom>
        </p:spPr>
      </p:pic>
      <p:sp>
        <p:nvSpPr>
          <p:cNvPr id="44" name="Seta: para a Direita Listrada 43">
            <a:extLst>
              <a:ext uri="{FF2B5EF4-FFF2-40B4-BE49-F238E27FC236}">
                <a16:creationId xmlns:a16="http://schemas.microsoft.com/office/drawing/2014/main" id="{4F2B8620-F736-4DEE-86A2-B5E27024B92C}"/>
              </a:ext>
            </a:extLst>
          </p:cNvPr>
          <p:cNvSpPr/>
          <p:nvPr/>
        </p:nvSpPr>
        <p:spPr>
          <a:xfrm>
            <a:off x="1757014" y="2499873"/>
            <a:ext cx="518613" cy="307786"/>
          </a:xfrm>
          <a:prstGeom prst="stripedRightArrow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: para a Direita Listrada 44">
            <a:extLst>
              <a:ext uri="{FF2B5EF4-FFF2-40B4-BE49-F238E27FC236}">
                <a16:creationId xmlns:a16="http://schemas.microsoft.com/office/drawing/2014/main" id="{D8214629-C945-436E-A477-7A4DCD071494}"/>
              </a:ext>
            </a:extLst>
          </p:cNvPr>
          <p:cNvSpPr/>
          <p:nvPr/>
        </p:nvSpPr>
        <p:spPr>
          <a:xfrm>
            <a:off x="5058259" y="2522659"/>
            <a:ext cx="543691" cy="285000"/>
          </a:xfrm>
          <a:prstGeom prst="stripedRightArrow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8A585C4-2BE3-474D-947F-111B66C7A199}"/>
              </a:ext>
            </a:extLst>
          </p:cNvPr>
          <p:cNvSpPr/>
          <p:nvPr/>
        </p:nvSpPr>
        <p:spPr>
          <a:xfrm>
            <a:off x="552965" y="3424004"/>
            <a:ext cx="1115291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Comprador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73197E6-E00F-462A-839E-15870631AA6B}"/>
              </a:ext>
            </a:extLst>
          </p:cNvPr>
          <p:cNvSpPr/>
          <p:nvPr/>
        </p:nvSpPr>
        <p:spPr>
          <a:xfrm>
            <a:off x="3307564" y="3410617"/>
            <a:ext cx="1115291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00" b="0" cap="none" spc="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</a:t>
            </a:r>
            <a:endParaRPr lang="pt-BR" sz="11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C2847A60-7EB0-45D7-BE2A-CF1C2E4C3177}"/>
              </a:ext>
            </a:extLst>
          </p:cNvPr>
          <p:cNvSpPr/>
          <p:nvPr/>
        </p:nvSpPr>
        <p:spPr>
          <a:xfrm>
            <a:off x="6511251" y="3424004"/>
            <a:ext cx="1115291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00" b="0" cap="none" spc="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  <a:endParaRPr lang="pt-BR" sz="11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75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2276550" y="1917300"/>
            <a:ext cx="5067226" cy="11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0175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ABORDAGEM SÍNCRONA</a:t>
            </a:r>
            <a:br>
              <a:rPr lang="pt-BR" sz="2400" dirty="0">
                <a:solidFill>
                  <a:srgbClr val="00175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</a:br>
            <a:r>
              <a:rPr lang="pt-BR" sz="2100" dirty="0">
                <a:solidFill>
                  <a:srgbClr val="00175B"/>
                </a:solidFill>
                <a:latin typeface="Open Sans Light"/>
                <a:ea typeface="Open Sans ExtraBold"/>
                <a:cs typeface="Open Sans ExtraBold"/>
                <a:sym typeface="Open Sans Light"/>
              </a:rPr>
              <a:t>Utilização da comunicação </a:t>
            </a:r>
            <a:r>
              <a:rPr lang="pt-BR" sz="2100" dirty="0" err="1">
                <a:solidFill>
                  <a:srgbClr val="00175B"/>
                </a:solidFill>
                <a:latin typeface="Open Sans Light"/>
                <a:ea typeface="Open Sans ExtraBold"/>
                <a:cs typeface="Open Sans ExtraBold"/>
                <a:sym typeface="Open Sans Light"/>
              </a:rPr>
              <a:t>request</a:t>
            </a:r>
            <a:r>
              <a:rPr lang="pt-BR" sz="2100" dirty="0">
                <a:solidFill>
                  <a:srgbClr val="00175B"/>
                </a:solidFill>
                <a:latin typeface="Open Sans Light"/>
                <a:ea typeface="Open Sans ExtraBold"/>
                <a:cs typeface="Open Sans ExtraBold"/>
                <a:sym typeface="Open Sans Light"/>
              </a:rPr>
              <a:t>-response implementada com REST</a:t>
            </a:r>
            <a:endParaRPr sz="2100" dirty="0">
              <a:solidFill>
                <a:srgbClr val="00175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150675" y="117475"/>
            <a:ext cx="407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Síncrona</a:t>
            </a:r>
            <a:endParaRPr sz="800" dirty="0">
              <a:solidFill>
                <a:srgbClr val="00175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5324475" y="117475"/>
            <a:ext cx="3555575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Arquitetura Orientada a Eventos – AWS </a:t>
            </a:r>
            <a:r>
              <a:rPr lang="pt-BR" sz="800" dirty="0" err="1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EventBridge</a:t>
            </a: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</a:t>
            </a:r>
            <a:r>
              <a:rPr lang="pt-BR" sz="800" b="1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| BIT Tech Week</a:t>
            </a:r>
            <a:endParaRPr sz="800" b="1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77A00C26-7280-44FB-89B1-8BA73FBB2A24}"/>
              </a:ext>
            </a:extLst>
          </p:cNvPr>
          <p:cNvSpPr txBox="1"/>
          <p:nvPr/>
        </p:nvSpPr>
        <p:spPr>
          <a:xfrm>
            <a:off x="475000" y="873675"/>
            <a:ext cx="4497050" cy="55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u="sng" dirty="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SÍNCRONA – REST</a:t>
            </a:r>
            <a:endParaRPr sz="1800" u="sng" dirty="0"/>
          </a:p>
        </p:txBody>
      </p:sp>
      <p:pic>
        <p:nvPicPr>
          <p:cNvPr id="3" name="Espaço Reservado para Conteúdo 17">
            <a:extLst>
              <a:ext uri="{FF2B5EF4-FFF2-40B4-BE49-F238E27FC236}">
                <a16:creationId xmlns:a16="http://schemas.microsoft.com/office/drawing/2014/main" id="{D5395BDC-8CF2-4E35-B08F-78E22EE6D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8803" y="2006434"/>
            <a:ext cx="4703893" cy="1828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2F03381-58A8-45CB-B250-D7643D21A0F0}"/>
              </a:ext>
            </a:extLst>
          </p:cNvPr>
          <p:cNvSpPr/>
          <p:nvPr/>
        </p:nvSpPr>
        <p:spPr>
          <a:xfrm>
            <a:off x="5924550" y="1925945"/>
            <a:ext cx="2809874" cy="2329834"/>
          </a:xfrm>
          <a:prstGeom prst="roundRect">
            <a:avLst>
              <a:gd name="adj" fmla="val 6180"/>
            </a:avLst>
          </a:prstGeom>
          <a:solidFill>
            <a:srgbClr val="FFE900">
              <a:alpha val="21000"/>
            </a:srgbClr>
          </a:solidFill>
          <a:ln w="127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1" name="Google Shape;131;p23"/>
          <p:cNvSpPr txBox="1"/>
          <p:nvPr/>
        </p:nvSpPr>
        <p:spPr>
          <a:xfrm>
            <a:off x="150675" y="117475"/>
            <a:ext cx="407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Síncrona</a:t>
            </a:r>
            <a:endParaRPr sz="800" dirty="0">
              <a:solidFill>
                <a:srgbClr val="00175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5324475" y="117475"/>
            <a:ext cx="3555575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Arquitetura Orientada a Eventos – AWS </a:t>
            </a:r>
            <a:r>
              <a:rPr lang="pt-BR" sz="800" dirty="0" err="1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EventBridge</a:t>
            </a:r>
            <a:r>
              <a:rPr lang="pt-BR" sz="800" dirty="0">
                <a:solidFill>
                  <a:srgbClr val="00175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</a:t>
            </a:r>
            <a:r>
              <a:rPr lang="pt-BR" sz="800" b="1" dirty="0">
                <a:solidFill>
                  <a:srgbClr val="00175B"/>
                </a:solidFill>
                <a:latin typeface="Open Sans"/>
                <a:ea typeface="Open Sans"/>
                <a:cs typeface="Open Sans"/>
                <a:sym typeface="Open Sans"/>
              </a:rPr>
              <a:t>| BIT Tech Week</a:t>
            </a:r>
            <a:endParaRPr sz="800" b="1" dirty="0">
              <a:solidFill>
                <a:srgbClr val="0017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77A00C26-7280-44FB-89B1-8BA73FBB2A24}"/>
              </a:ext>
            </a:extLst>
          </p:cNvPr>
          <p:cNvSpPr txBox="1"/>
          <p:nvPr/>
        </p:nvSpPr>
        <p:spPr>
          <a:xfrm>
            <a:off x="475000" y="873675"/>
            <a:ext cx="4497050" cy="55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u="sng" dirty="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ABORDAGEM SÍNCRONA – REST</a:t>
            </a:r>
            <a:endParaRPr sz="1800" u="sng" dirty="0"/>
          </a:p>
        </p:txBody>
      </p:sp>
      <p:pic>
        <p:nvPicPr>
          <p:cNvPr id="3" name="Espaço Reservado para Conteúdo 17">
            <a:extLst>
              <a:ext uri="{FF2B5EF4-FFF2-40B4-BE49-F238E27FC236}">
                <a16:creationId xmlns:a16="http://schemas.microsoft.com/office/drawing/2014/main" id="{D5395BDC-8CF2-4E35-B08F-78E22EE6D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928" y="2006434"/>
            <a:ext cx="4394679" cy="17083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ço Reservado para Conteúdo 13">
            <a:extLst>
              <a:ext uri="{FF2B5EF4-FFF2-40B4-BE49-F238E27FC236}">
                <a16:creationId xmlns:a16="http://schemas.microsoft.com/office/drawing/2014/main" id="{8D066323-7A62-49DD-BFAC-121D8561BF5E}"/>
              </a:ext>
            </a:extLst>
          </p:cNvPr>
          <p:cNvSpPr txBox="1">
            <a:spLocks/>
          </p:cNvSpPr>
          <p:nvPr/>
        </p:nvSpPr>
        <p:spPr>
          <a:xfrm>
            <a:off x="6015057" y="1925946"/>
            <a:ext cx="2719367" cy="23031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Elasticidade - Rajada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Resiliência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Dependência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Acoplamento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Extensibilidade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strike="sngStrike" dirty="0">
                <a:latin typeface="+mj-lt"/>
              </a:rPr>
              <a:t>Colaboração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+mj-lt"/>
            </a:endParaRPr>
          </a:p>
        </p:txBody>
      </p:sp>
      <p:sp>
        <p:nvSpPr>
          <p:cNvPr id="9" name="Google Shape;67;p15">
            <a:extLst>
              <a:ext uri="{FF2B5EF4-FFF2-40B4-BE49-F238E27FC236}">
                <a16:creationId xmlns:a16="http://schemas.microsoft.com/office/drawing/2014/main" id="{733D18DE-876D-4509-8C2E-30E4DE7C2C81}"/>
              </a:ext>
            </a:extLst>
          </p:cNvPr>
          <p:cNvSpPr txBox="1"/>
          <p:nvPr/>
        </p:nvSpPr>
        <p:spPr>
          <a:xfrm>
            <a:off x="6477749" y="1344192"/>
            <a:ext cx="1249025" cy="55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500" dirty="0">
                <a:solidFill>
                  <a:srgbClr val="595959"/>
                </a:solidFill>
                <a:latin typeface="Open Sans Light"/>
                <a:sym typeface="Open Sans Light"/>
              </a:rPr>
              <a:t>LIMITAÇÕES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299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9;p18">
            <a:extLst>
              <a:ext uri="{FF2B5EF4-FFF2-40B4-BE49-F238E27FC236}">
                <a16:creationId xmlns:a16="http://schemas.microsoft.com/office/drawing/2014/main" id="{97896785-9696-4CFF-93DA-D6C14C05A6EA}"/>
              </a:ext>
            </a:extLst>
          </p:cNvPr>
          <p:cNvSpPr txBox="1"/>
          <p:nvPr/>
        </p:nvSpPr>
        <p:spPr>
          <a:xfrm>
            <a:off x="2276550" y="1917300"/>
            <a:ext cx="4590900" cy="13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ABORDAGEM ASSÍNCRONA:</a:t>
            </a:r>
            <a:br>
              <a:rPr lang="pt-BR" sz="2400" dirty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</a:br>
            <a:r>
              <a:rPr lang="pt-BR" sz="2100" dirty="0">
                <a:solidFill>
                  <a:srgbClr val="00CAB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Utilização de Filas de Processamento</a:t>
            </a:r>
            <a:endParaRPr sz="2100" dirty="0">
              <a:solidFill>
                <a:srgbClr val="00CAB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300815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723</Words>
  <Application>Microsoft Office PowerPoint</Application>
  <PresentationFormat>Apresentação na tela (16:9)</PresentationFormat>
  <Paragraphs>148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Open Sans</vt:lpstr>
      <vt:lpstr>Open Sans ExtraBold</vt:lpstr>
      <vt:lpstr>Open Sans Light</vt:lpstr>
      <vt:lpstr>Wingdings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Adelmo Erick Santos</cp:lastModifiedBy>
  <cp:revision>34</cp:revision>
  <dcterms:modified xsi:type="dcterms:W3CDTF">2020-09-27T22:15:40Z</dcterms:modified>
</cp:coreProperties>
</file>