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64" r:id="rId4"/>
    <p:sldId id="265" r:id="rId5"/>
    <p:sldId id="258" r:id="rId6"/>
    <p:sldId id="266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  <p:embeddedFont>
      <p:font typeface="Robo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CAF3-6B62-4C50-A3F0-C2D9F3182D1B}" type="doc">
      <dgm:prSet loTypeId="urn:microsoft.com/office/officeart/2005/8/layout/hProcess4" loCatId="process" qsTypeId="urn:microsoft.com/office/officeart/2005/8/quickstyle/simple4" qsCatId="simple" csTypeId="urn:microsoft.com/office/officeart/2005/8/colors/colorful3" csCatId="colorful" phldr="1"/>
      <dgm:spPr/>
    </dgm:pt>
    <dgm:pt modelId="{3B31DAB0-7A68-4C47-95D3-7A1BDE0DEC3C}">
      <dgm:prSet phldrT="[Texto]"/>
      <dgm:spPr/>
      <dgm:t>
        <a:bodyPr/>
        <a:lstStyle/>
        <a:p>
          <a:r>
            <a:rPr lang="pt-BR" dirty="0"/>
            <a:t>Parse</a:t>
          </a:r>
        </a:p>
      </dgm:t>
    </dgm:pt>
    <dgm:pt modelId="{583DA249-BE99-47FD-A971-BBB56FACD489}" type="parTrans" cxnId="{6ED79D15-1DA6-4AE9-8669-8706806504E9}">
      <dgm:prSet/>
      <dgm:spPr/>
      <dgm:t>
        <a:bodyPr/>
        <a:lstStyle/>
        <a:p>
          <a:endParaRPr lang="pt-BR"/>
        </a:p>
      </dgm:t>
    </dgm:pt>
    <dgm:pt modelId="{EC20E2BE-51CB-4121-9090-D5E22701F2B1}" type="sibTrans" cxnId="{6ED79D15-1DA6-4AE9-8669-8706806504E9}">
      <dgm:prSet/>
      <dgm:spPr/>
      <dgm:t>
        <a:bodyPr/>
        <a:lstStyle/>
        <a:p>
          <a:endParaRPr lang="pt-BR"/>
        </a:p>
      </dgm:t>
    </dgm:pt>
    <dgm:pt modelId="{B4C8B61B-EB4B-4EF5-B1AD-72B3AEA00702}">
      <dgm:prSet phldrT="[Texto]"/>
      <dgm:spPr/>
      <dgm:t>
        <a:bodyPr/>
        <a:lstStyle/>
        <a:p>
          <a:r>
            <a:rPr lang="pt-BR" dirty="0"/>
            <a:t>Execute</a:t>
          </a:r>
        </a:p>
      </dgm:t>
    </dgm:pt>
    <dgm:pt modelId="{8100F183-D951-4BEC-8C20-73993D86AEB3}" type="parTrans" cxnId="{73EC3439-BD51-4342-8363-051CCCA7BE51}">
      <dgm:prSet/>
      <dgm:spPr/>
      <dgm:t>
        <a:bodyPr/>
        <a:lstStyle/>
        <a:p>
          <a:endParaRPr lang="pt-BR"/>
        </a:p>
      </dgm:t>
    </dgm:pt>
    <dgm:pt modelId="{3D7269E1-5A57-4C7A-A01B-5C03F6BD52F9}" type="sibTrans" cxnId="{73EC3439-BD51-4342-8363-051CCCA7BE51}">
      <dgm:prSet/>
      <dgm:spPr/>
      <dgm:t>
        <a:bodyPr/>
        <a:lstStyle/>
        <a:p>
          <a:endParaRPr lang="pt-BR"/>
        </a:p>
      </dgm:t>
    </dgm:pt>
    <dgm:pt modelId="{9CA72850-6001-4532-BD4F-874F8B77307F}">
      <dgm:prSet phldrT="[Texto]"/>
      <dgm:spPr/>
      <dgm:t>
        <a:bodyPr/>
        <a:lstStyle/>
        <a:p>
          <a:r>
            <a:rPr lang="pt-BR" dirty="0" err="1"/>
            <a:t>Fetch</a:t>
          </a:r>
          <a:endParaRPr lang="pt-BR" dirty="0"/>
        </a:p>
      </dgm:t>
    </dgm:pt>
    <dgm:pt modelId="{FAEEE1D0-9361-4737-85D3-B7316E414B59}" type="parTrans" cxnId="{5BDF80C8-82F8-4314-9446-BB904CD6E8BF}">
      <dgm:prSet/>
      <dgm:spPr/>
      <dgm:t>
        <a:bodyPr/>
        <a:lstStyle/>
        <a:p>
          <a:endParaRPr lang="pt-BR"/>
        </a:p>
      </dgm:t>
    </dgm:pt>
    <dgm:pt modelId="{3614ED02-507B-4C31-9D1D-51DF8BEE93A5}" type="sibTrans" cxnId="{5BDF80C8-82F8-4314-9446-BB904CD6E8BF}">
      <dgm:prSet/>
      <dgm:spPr/>
      <dgm:t>
        <a:bodyPr/>
        <a:lstStyle/>
        <a:p>
          <a:endParaRPr lang="pt-BR"/>
        </a:p>
      </dgm:t>
    </dgm:pt>
    <dgm:pt modelId="{1899AFCE-84ED-42E4-B3D3-5DC9636FF47B}">
      <dgm:prSet/>
      <dgm:spPr/>
      <dgm:t>
        <a:bodyPr/>
        <a:lstStyle/>
        <a:p>
          <a:r>
            <a:rPr lang="pt-BR" dirty="0"/>
            <a:t>Sintaxe e semântica</a:t>
          </a:r>
        </a:p>
      </dgm:t>
    </dgm:pt>
    <dgm:pt modelId="{0978C03F-1FFA-4322-BE36-C1EBFDAEC6C1}" type="parTrans" cxnId="{3A2894CB-6D86-4262-AE3C-59522ABB3374}">
      <dgm:prSet/>
      <dgm:spPr/>
      <dgm:t>
        <a:bodyPr/>
        <a:lstStyle/>
        <a:p>
          <a:endParaRPr lang="pt-BR"/>
        </a:p>
      </dgm:t>
    </dgm:pt>
    <dgm:pt modelId="{EEED2050-D9E0-4EFF-B816-ABEB850F8009}" type="sibTrans" cxnId="{3A2894CB-6D86-4262-AE3C-59522ABB3374}">
      <dgm:prSet/>
      <dgm:spPr/>
      <dgm:t>
        <a:bodyPr/>
        <a:lstStyle/>
        <a:p>
          <a:endParaRPr lang="pt-BR"/>
        </a:p>
      </dgm:t>
    </dgm:pt>
    <dgm:pt modelId="{616DA0DF-AA79-4D84-A46D-C8748AD2FC90}">
      <dgm:prSet/>
      <dgm:spPr/>
      <dgm:t>
        <a:bodyPr/>
        <a:lstStyle/>
        <a:p>
          <a:r>
            <a:rPr lang="pt-BR" dirty="0"/>
            <a:t>Já foi executado?</a:t>
          </a:r>
        </a:p>
      </dgm:t>
    </dgm:pt>
    <dgm:pt modelId="{5254A7DB-2CA3-4FEB-B8C1-353855D87C89}" type="parTrans" cxnId="{EFD9121A-65C3-46F9-9336-17ED8A364AB6}">
      <dgm:prSet/>
      <dgm:spPr/>
      <dgm:t>
        <a:bodyPr/>
        <a:lstStyle/>
        <a:p>
          <a:endParaRPr lang="pt-BR"/>
        </a:p>
      </dgm:t>
    </dgm:pt>
    <dgm:pt modelId="{D34963B4-2046-4284-B672-5041AFF31831}" type="sibTrans" cxnId="{EFD9121A-65C3-46F9-9336-17ED8A364AB6}">
      <dgm:prSet/>
      <dgm:spPr/>
      <dgm:t>
        <a:bodyPr/>
        <a:lstStyle/>
        <a:p>
          <a:endParaRPr lang="pt-BR"/>
        </a:p>
      </dgm:t>
    </dgm:pt>
    <dgm:pt modelId="{2E7937F3-D005-4878-8E84-BB05CE235D22}">
      <dgm:prSet/>
      <dgm:spPr/>
      <dgm:t>
        <a:bodyPr/>
        <a:lstStyle/>
        <a:p>
          <a:r>
            <a:rPr lang="pt-BR" dirty="0"/>
            <a:t>Dicionário de Dados</a:t>
          </a:r>
        </a:p>
      </dgm:t>
    </dgm:pt>
    <dgm:pt modelId="{04560976-317C-4397-A7B6-BC0923850916}" type="parTrans" cxnId="{CED17C1A-9BB0-479B-940E-25553F6FDBC6}">
      <dgm:prSet/>
      <dgm:spPr/>
      <dgm:t>
        <a:bodyPr/>
        <a:lstStyle/>
        <a:p>
          <a:endParaRPr lang="pt-BR"/>
        </a:p>
      </dgm:t>
    </dgm:pt>
    <dgm:pt modelId="{AF5E1217-7BD0-4C25-BB47-806873FEF9F1}" type="sibTrans" cxnId="{CED17C1A-9BB0-479B-940E-25553F6FDBC6}">
      <dgm:prSet/>
      <dgm:spPr/>
      <dgm:t>
        <a:bodyPr/>
        <a:lstStyle/>
        <a:p>
          <a:endParaRPr lang="pt-BR"/>
        </a:p>
      </dgm:t>
    </dgm:pt>
    <dgm:pt modelId="{1A19E42E-8C0E-4877-BB16-1FCEEA5FB522}">
      <dgm:prSet/>
      <dgm:spPr/>
      <dgm:t>
        <a:bodyPr/>
        <a:lstStyle/>
        <a:p>
          <a:r>
            <a:rPr lang="pt-BR" dirty="0"/>
            <a:t>Otimizador</a:t>
          </a:r>
        </a:p>
      </dgm:t>
    </dgm:pt>
    <dgm:pt modelId="{B52359FA-78D9-48A8-8753-A66FBA52011B}" type="parTrans" cxnId="{576D4C58-7CB5-4F4F-8B3F-9015E773342A}">
      <dgm:prSet/>
      <dgm:spPr/>
      <dgm:t>
        <a:bodyPr/>
        <a:lstStyle/>
        <a:p>
          <a:endParaRPr lang="pt-BR"/>
        </a:p>
      </dgm:t>
    </dgm:pt>
    <dgm:pt modelId="{AFB80304-5F20-45A2-A4A3-B425DB870760}" type="sibTrans" cxnId="{576D4C58-7CB5-4F4F-8B3F-9015E773342A}">
      <dgm:prSet/>
      <dgm:spPr/>
      <dgm:t>
        <a:bodyPr/>
        <a:lstStyle/>
        <a:p>
          <a:endParaRPr lang="pt-BR"/>
        </a:p>
      </dgm:t>
    </dgm:pt>
    <dgm:pt modelId="{3AC6BCB9-F411-46B8-85E3-901DAA621308}">
      <dgm:prSet/>
      <dgm:spPr/>
      <dgm:t>
        <a:bodyPr/>
        <a:lstStyle/>
        <a:p>
          <a:endParaRPr lang="pt-BR" dirty="0"/>
        </a:p>
      </dgm:t>
    </dgm:pt>
    <dgm:pt modelId="{933DE041-BDA8-4D39-AA5F-E96E66FF360D}" type="parTrans" cxnId="{C2BB1DE9-9399-4E5B-9784-42E5C7B820EC}">
      <dgm:prSet/>
      <dgm:spPr/>
      <dgm:t>
        <a:bodyPr/>
        <a:lstStyle/>
        <a:p>
          <a:endParaRPr lang="pt-BR"/>
        </a:p>
      </dgm:t>
    </dgm:pt>
    <dgm:pt modelId="{7099C775-C51A-4AB6-A01A-42FD77705154}" type="sibTrans" cxnId="{C2BB1DE9-9399-4E5B-9784-42E5C7B820EC}">
      <dgm:prSet/>
      <dgm:spPr/>
      <dgm:t>
        <a:bodyPr/>
        <a:lstStyle/>
        <a:p>
          <a:endParaRPr lang="pt-BR"/>
        </a:p>
      </dgm:t>
    </dgm:pt>
    <dgm:pt modelId="{1D780F05-BCC6-4141-BEC1-8A0009888C75}">
      <dgm:prSet/>
      <dgm:spPr/>
      <dgm:t>
        <a:bodyPr/>
        <a:lstStyle/>
        <a:p>
          <a:r>
            <a:rPr lang="pt-BR" dirty="0"/>
            <a:t>Aplica o plano de execução</a:t>
          </a:r>
        </a:p>
      </dgm:t>
    </dgm:pt>
    <dgm:pt modelId="{D23DE376-DFAC-4F52-A09C-FE4ACE21FD40}" type="parTrans" cxnId="{A51DDDBF-4153-4324-9894-D86A65DB6965}">
      <dgm:prSet/>
      <dgm:spPr/>
      <dgm:t>
        <a:bodyPr/>
        <a:lstStyle/>
        <a:p>
          <a:endParaRPr lang="pt-BR"/>
        </a:p>
      </dgm:t>
    </dgm:pt>
    <dgm:pt modelId="{9176E219-2FCF-447E-B9C3-DE83BB1DE4D2}" type="sibTrans" cxnId="{A51DDDBF-4153-4324-9894-D86A65DB6965}">
      <dgm:prSet/>
      <dgm:spPr/>
      <dgm:t>
        <a:bodyPr/>
        <a:lstStyle/>
        <a:p>
          <a:endParaRPr lang="pt-BR"/>
        </a:p>
      </dgm:t>
    </dgm:pt>
    <dgm:pt modelId="{4FD243B5-1A24-458E-9B07-3F7E3382FA25}">
      <dgm:prSet/>
      <dgm:spPr/>
      <dgm:t>
        <a:bodyPr/>
        <a:lstStyle/>
        <a:p>
          <a:r>
            <a:rPr lang="pt-BR" dirty="0"/>
            <a:t>Dicionário de dados</a:t>
          </a:r>
        </a:p>
      </dgm:t>
    </dgm:pt>
    <dgm:pt modelId="{11512912-C5B2-4615-BFE2-9CEC174DB9E7}" type="parTrans" cxnId="{6B9F4C04-CDB8-4FF1-91DC-193BB819B81D}">
      <dgm:prSet/>
      <dgm:spPr/>
      <dgm:t>
        <a:bodyPr/>
        <a:lstStyle/>
        <a:p>
          <a:endParaRPr lang="pt-BR"/>
        </a:p>
      </dgm:t>
    </dgm:pt>
    <dgm:pt modelId="{E54C7EF3-9F81-477D-AB3A-7206EA94D5A5}" type="sibTrans" cxnId="{6B9F4C04-CDB8-4FF1-91DC-193BB819B81D}">
      <dgm:prSet/>
      <dgm:spPr/>
      <dgm:t>
        <a:bodyPr/>
        <a:lstStyle/>
        <a:p>
          <a:endParaRPr lang="pt-BR"/>
        </a:p>
      </dgm:t>
    </dgm:pt>
    <dgm:pt modelId="{4C642DF4-87E6-417F-88EA-3DF53ADC696E}">
      <dgm:prSet/>
      <dgm:spPr/>
      <dgm:t>
        <a:bodyPr/>
        <a:lstStyle/>
        <a:p>
          <a:r>
            <a:rPr lang="pt-BR" dirty="0"/>
            <a:t>Opcional</a:t>
          </a:r>
        </a:p>
      </dgm:t>
    </dgm:pt>
    <dgm:pt modelId="{F9B95CD3-ABFE-4F2C-8840-F2E4F5EED03B}" type="parTrans" cxnId="{2B59D4BA-DDA8-422E-8F53-5603B31A8411}">
      <dgm:prSet/>
      <dgm:spPr/>
      <dgm:t>
        <a:bodyPr/>
        <a:lstStyle/>
        <a:p>
          <a:endParaRPr lang="pt-BR"/>
        </a:p>
      </dgm:t>
    </dgm:pt>
    <dgm:pt modelId="{33253805-991E-4861-BDF4-1A7377182184}" type="sibTrans" cxnId="{2B59D4BA-DDA8-422E-8F53-5603B31A8411}">
      <dgm:prSet/>
      <dgm:spPr/>
      <dgm:t>
        <a:bodyPr/>
        <a:lstStyle/>
        <a:p>
          <a:endParaRPr lang="pt-BR"/>
        </a:p>
      </dgm:t>
    </dgm:pt>
    <dgm:pt modelId="{C9F5460D-C7E6-4758-9A84-9D4F45C42498}">
      <dgm:prSet/>
      <dgm:spPr/>
      <dgm:t>
        <a:bodyPr/>
        <a:lstStyle/>
        <a:p>
          <a:r>
            <a:rPr lang="pt-BR" dirty="0"/>
            <a:t>Apenas SELECT</a:t>
          </a:r>
        </a:p>
      </dgm:t>
    </dgm:pt>
    <dgm:pt modelId="{0AF4ECD2-4540-4F49-9271-D79D738FC926}" type="parTrans" cxnId="{39D69FD1-DA51-453A-A002-0C14610ABC1C}">
      <dgm:prSet/>
      <dgm:spPr/>
      <dgm:t>
        <a:bodyPr/>
        <a:lstStyle/>
        <a:p>
          <a:endParaRPr lang="pt-BR"/>
        </a:p>
      </dgm:t>
    </dgm:pt>
    <dgm:pt modelId="{B3DD2E2B-784F-401F-BB93-EB206262269D}" type="sibTrans" cxnId="{39D69FD1-DA51-453A-A002-0C14610ABC1C}">
      <dgm:prSet/>
      <dgm:spPr/>
      <dgm:t>
        <a:bodyPr/>
        <a:lstStyle/>
        <a:p>
          <a:endParaRPr lang="pt-BR"/>
        </a:p>
      </dgm:t>
    </dgm:pt>
    <dgm:pt modelId="{B79CBA43-A8A5-47F1-9A08-046A788B891D}" type="pres">
      <dgm:prSet presAssocID="{42ABCAF3-6B62-4C50-A3F0-C2D9F3182D1B}" presName="Name0" presStyleCnt="0">
        <dgm:presLayoutVars>
          <dgm:dir/>
          <dgm:animLvl val="lvl"/>
          <dgm:resizeHandles val="exact"/>
        </dgm:presLayoutVars>
      </dgm:prSet>
      <dgm:spPr/>
    </dgm:pt>
    <dgm:pt modelId="{7F259A6F-7EC0-444E-B925-E829CDEE1130}" type="pres">
      <dgm:prSet presAssocID="{42ABCAF3-6B62-4C50-A3F0-C2D9F3182D1B}" presName="tSp" presStyleCnt="0"/>
      <dgm:spPr/>
    </dgm:pt>
    <dgm:pt modelId="{54369629-B45D-4CB9-846D-2EB458776F5F}" type="pres">
      <dgm:prSet presAssocID="{42ABCAF3-6B62-4C50-A3F0-C2D9F3182D1B}" presName="bSp" presStyleCnt="0"/>
      <dgm:spPr/>
    </dgm:pt>
    <dgm:pt modelId="{D7BE0FC3-435A-4EDD-80B8-4B072B566698}" type="pres">
      <dgm:prSet presAssocID="{42ABCAF3-6B62-4C50-A3F0-C2D9F3182D1B}" presName="process" presStyleCnt="0"/>
      <dgm:spPr/>
    </dgm:pt>
    <dgm:pt modelId="{721B90F3-8FF1-477D-9D3D-4DEB18471930}" type="pres">
      <dgm:prSet presAssocID="{3B31DAB0-7A68-4C47-95D3-7A1BDE0DEC3C}" presName="composite1" presStyleCnt="0"/>
      <dgm:spPr/>
    </dgm:pt>
    <dgm:pt modelId="{68CEF84F-C9D9-47F0-93A5-6DEC0C981B4E}" type="pres">
      <dgm:prSet presAssocID="{3B31DAB0-7A68-4C47-95D3-7A1BDE0DEC3C}" presName="dummyNode1" presStyleLbl="node1" presStyleIdx="0" presStyleCnt="3"/>
      <dgm:spPr/>
    </dgm:pt>
    <dgm:pt modelId="{3C811D20-9B36-4743-9DCC-49D975E4F167}" type="pres">
      <dgm:prSet presAssocID="{3B31DAB0-7A68-4C47-95D3-7A1BDE0DEC3C}" presName="childNode1" presStyleLbl="bgAcc1" presStyleIdx="0" presStyleCnt="3">
        <dgm:presLayoutVars>
          <dgm:bulletEnabled val="1"/>
        </dgm:presLayoutVars>
      </dgm:prSet>
      <dgm:spPr/>
    </dgm:pt>
    <dgm:pt modelId="{B020BDFA-5184-499C-98DA-CB0770E1F867}" type="pres">
      <dgm:prSet presAssocID="{3B31DAB0-7A68-4C47-95D3-7A1BDE0DEC3C}" presName="childNode1tx" presStyleLbl="bgAcc1" presStyleIdx="0" presStyleCnt="3">
        <dgm:presLayoutVars>
          <dgm:bulletEnabled val="1"/>
        </dgm:presLayoutVars>
      </dgm:prSet>
      <dgm:spPr/>
    </dgm:pt>
    <dgm:pt modelId="{D31F3B28-8F65-4157-80FC-B93BCCC74B01}" type="pres">
      <dgm:prSet presAssocID="{3B31DAB0-7A68-4C47-95D3-7A1BDE0DEC3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956B4E4-DB0D-45BF-A7E5-6EFC55484D81}" type="pres">
      <dgm:prSet presAssocID="{3B31DAB0-7A68-4C47-95D3-7A1BDE0DEC3C}" presName="connSite1" presStyleCnt="0"/>
      <dgm:spPr/>
    </dgm:pt>
    <dgm:pt modelId="{F4E556D8-8D16-435A-AB48-B697D4EADBCB}" type="pres">
      <dgm:prSet presAssocID="{EC20E2BE-51CB-4121-9090-D5E22701F2B1}" presName="Name9" presStyleLbl="sibTrans2D1" presStyleIdx="0" presStyleCnt="2"/>
      <dgm:spPr/>
    </dgm:pt>
    <dgm:pt modelId="{A18F43C3-7515-4983-8530-090E7689D8F8}" type="pres">
      <dgm:prSet presAssocID="{B4C8B61B-EB4B-4EF5-B1AD-72B3AEA00702}" presName="composite2" presStyleCnt="0"/>
      <dgm:spPr/>
    </dgm:pt>
    <dgm:pt modelId="{A66D5429-3F5C-4968-B48D-0E36D2089132}" type="pres">
      <dgm:prSet presAssocID="{B4C8B61B-EB4B-4EF5-B1AD-72B3AEA00702}" presName="dummyNode2" presStyleLbl="node1" presStyleIdx="0" presStyleCnt="3"/>
      <dgm:spPr/>
    </dgm:pt>
    <dgm:pt modelId="{98A48EF0-F7A5-4CA7-82BD-8B0A48C3B9B7}" type="pres">
      <dgm:prSet presAssocID="{B4C8B61B-EB4B-4EF5-B1AD-72B3AEA00702}" presName="childNode2" presStyleLbl="bgAcc1" presStyleIdx="1" presStyleCnt="3">
        <dgm:presLayoutVars>
          <dgm:bulletEnabled val="1"/>
        </dgm:presLayoutVars>
      </dgm:prSet>
      <dgm:spPr/>
    </dgm:pt>
    <dgm:pt modelId="{B4903D7B-B373-4F38-A760-C40D5F916B94}" type="pres">
      <dgm:prSet presAssocID="{B4C8B61B-EB4B-4EF5-B1AD-72B3AEA00702}" presName="childNode2tx" presStyleLbl="bgAcc1" presStyleIdx="1" presStyleCnt="3">
        <dgm:presLayoutVars>
          <dgm:bulletEnabled val="1"/>
        </dgm:presLayoutVars>
      </dgm:prSet>
      <dgm:spPr/>
    </dgm:pt>
    <dgm:pt modelId="{0D343E9C-116D-469C-A8AB-1AAB80D49E74}" type="pres">
      <dgm:prSet presAssocID="{B4C8B61B-EB4B-4EF5-B1AD-72B3AEA0070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9706A6C-DB66-4C43-BA38-1CD2D5D73E08}" type="pres">
      <dgm:prSet presAssocID="{B4C8B61B-EB4B-4EF5-B1AD-72B3AEA00702}" presName="connSite2" presStyleCnt="0"/>
      <dgm:spPr/>
    </dgm:pt>
    <dgm:pt modelId="{02277C56-DF63-4894-886F-7F8E6790861C}" type="pres">
      <dgm:prSet presAssocID="{3D7269E1-5A57-4C7A-A01B-5C03F6BD52F9}" presName="Name18" presStyleLbl="sibTrans2D1" presStyleIdx="1" presStyleCnt="2"/>
      <dgm:spPr/>
    </dgm:pt>
    <dgm:pt modelId="{E07AD7AF-C158-49CA-A494-3DCF5627800E}" type="pres">
      <dgm:prSet presAssocID="{9CA72850-6001-4532-BD4F-874F8B77307F}" presName="composite1" presStyleCnt="0"/>
      <dgm:spPr/>
    </dgm:pt>
    <dgm:pt modelId="{888E563C-C59D-4B66-B25E-10C9800CA3AE}" type="pres">
      <dgm:prSet presAssocID="{9CA72850-6001-4532-BD4F-874F8B77307F}" presName="dummyNode1" presStyleLbl="node1" presStyleIdx="1" presStyleCnt="3"/>
      <dgm:spPr/>
    </dgm:pt>
    <dgm:pt modelId="{AFBE8197-257A-485E-8F6F-4081DA8988DA}" type="pres">
      <dgm:prSet presAssocID="{9CA72850-6001-4532-BD4F-874F8B77307F}" presName="childNode1" presStyleLbl="bgAcc1" presStyleIdx="2" presStyleCnt="3">
        <dgm:presLayoutVars>
          <dgm:bulletEnabled val="1"/>
        </dgm:presLayoutVars>
      </dgm:prSet>
      <dgm:spPr/>
    </dgm:pt>
    <dgm:pt modelId="{B1062B86-BA5D-4B3A-9290-5D35A851C9F3}" type="pres">
      <dgm:prSet presAssocID="{9CA72850-6001-4532-BD4F-874F8B77307F}" presName="childNode1tx" presStyleLbl="bgAcc1" presStyleIdx="2" presStyleCnt="3">
        <dgm:presLayoutVars>
          <dgm:bulletEnabled val="1"/>
        </dgm:presLayoutVars>
      </dgm:prSet>
      <dgm:spPr/>
    </dgm:pt>
    <dgm:pt modelId="{FBBBCA00-B501-4764-8A0C-C3055A6B7E47}" type="pres">
      <dgm:prSet presAssocID="{9CA72850-6001-4532-BD4F-874F8B77307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CCBE665-2A79-4496-BB53-F4970CF00FD3}" type="pres">
      <dgm:prSet presAssocID="{9CA72850-6001-4532-BD4F-874F8B77307F}" presName="connSite1" presStyleCnt="0"/>
      <dgm:spPr/>
    </dgm:pt>
  </dgm:ptLst>
  <dgm:cxnLst>
    <dgm:cxn modelId="{6B9F4C04-CDB8-4FF1-91DC-193BB819B81D}" srcId="{B4C8B61B-EB4B-4EF5-B1AD-72B3AEA00702}" destId="{4FD243B5-1A24-458E-9B07-3F7E3382FA25}" srcOrd="1" destOrd="0" parTransId="{11512912-C5B2-4615-BFE2-9CEC174DB9E7}" sibTransId="{E54C7EF3-9F81-477D-AB3A-7206EA94D5A5}"/>
    <dgm:cxn modelId="{6ED79D15-1DA6-4AE9-8669-8706806504E9}" srcId="{42ABCAF3-6B62-4C50-A3F0-C2D9F3182D1B}" destId="{3B31DAB0-7A68-4C47-95D3-7A1BDE0DEC3C}" srcOrd="0" destOrd="0" parTransId="{583DA249-BE99-47FD-A971-BBB56FACD489}" sibTransId="{EC20E2BE-51CB-4121-9090-D5E22701F2B1}"/>
    <dgm:cxn modelId="{740F3418-FF7A-4D44-8580-F8E966B8E7BE}" type="presOf" srcId="{3D7269E1-5A57-4C7A-A01B-5C03F6BD52F9}" destId="{02277C56-DF63-4894-886F-7F8E6790861C}" srcOrd="0" destOrd="0" presId="urn:microsoft.com/office/officeart/2005/8/layout/hProcess4"/>
    <dgm:cxn modelId="{EFD9121A-65C3-46F9-9336-17ED8A364AB6}" srcId="{3B31DAB0-7A68-4C47-95D3-7A1BDE0DEC3C}" destId="{616DA0DF-AA79-4D84-A46D-C8748AD2FC90}" srcOrd="1" destOrd="0" parTransId="{5254A7DB-2CA3-4FEB-B8C1-353855D87C89}" sibTransId="{D34963B4-2046-4284-B672-5041AFF31831}"/>
    <dgm:cxn modelId="{CED17C1A-9BB0-479B-940E-25553F6FDBC6}" srcId="{3B31DAB0-7A68-4C47-95D3-7A1BDE0DEC3C}" destId="{2E7937F3-D005-4878-8E84-BB05CE235D22}" srcOrd="2" destOrd="0" parTransId="{04560976-317C-4397-A7B6-BC0923850916}" sibTransId="{AF5E1217-7BD0-4C25-BB47-806873FEF9F1}"/>
    <dgm:cxn modelId="{F8DAF121-D189-4F44-B356-89576BE33A83}" type="presOf" srcId="{2E7937F3-D005-4878-8E84-BB05CE235D22}" destId="{B020BDFA-5184-499C-98DA-CB0770E1F867}" srcOrd="1" destOrd="2" presId="urn:microsoft.com/office/officeart/2005/8/layout/hProcess4"/>
    <dgm:cxn modelId="{69221829-092D-48BE-819B-DC56FE1E1192}" type="presOf" srcId="{1A19E42E-8C0E-4877-BB16-1FCEEA5FB522}" destId="{B020BDFA-5184-499C-98DA-CB0770E1F867}" srcOrd="1" destOrd="3" presId="urn:microsoft.com/office/officeart/2005/8/layout/hProcess4"/>
    <dgm:cxn modelId="{2B232D2F-FB25-4548-B7AE-51134717DB9D}" type="presOf" srcId="{4FD243B5-1A24-458E-9B07-3F7E3382FA25}" destId="{B4903D7B-B373-4F38-A760-C40D5F916B94}" srcOrd="1" destOrd="1" presId="urn:microsoft.com/office/officeart/2005/8/layout/hProcess4"/>
    <dgm:cxn modelId="{73EC3439-BD51-4342-8363-051CCCA7BE51}" srcId="{42ABCAF3-6B62-4C50-A3F0-C2D9F3182D1B}" destId="{B4C8B61B-EB4B-4EF5-B1AD-72B3AEA00702}" srcOrd="1" destOrd="0" parTransId="{8100F183-D951-4BEC-8C20-73993D86AEB3}" sibTransId="{3D7269E1-5A57-4C7A-A01B-5C03F6BD52F9}"/>
    <dgm:cxn modelId="{9DF2A15D-812C-4A5B-A133-9A11943F6054}" type="presOf" srcId="{4C642DF4-87E6-417F-88EA-3DF53ADC696E}" destId="{B1062B86-BA5D-4B3A-9290-5D35A851C9F3}" srcOrd="1" destOrd="0" presId="urn:microsoft.com/office/officeart/2005/8/layout/hProcess4"/>
    <dgm:cxn modelId="{F3752663-2A15-4784-B468-6119BFC2B1C1}" type="presOf" srcId="{9CA72850-6001-4532-BD4F-874F8B77307F}" destId="{FBBBCA00-B501-4764-8A0C-C3055A6B7E47}" srcOrd="0" destOrd="0" presId="urn:microsoft.com/office/officeart/2005/8/layout/hProcess4"/>
    <dgm:cxn modelId="{5AC8A863-29D0-4CF1-9DBA-669B5B144A9A}" type="presOf" srcId="{616DA0DF-AA79-4D84-A46D-C8748AD2FC90}" destId="{3C811D20-9B36-4743-9DCC-49D975E4F167}" srcOrd="0" destOrd="1" presId="urn:microsoft.com/office/officeart/2005/8/layout/hProcess4"/>
    <dgm:cxn modelId="{F0FFEE69-FC1D-40B8-A795-AA2F2CB4CE25}" type="presOf" srcId="{EC20E2BE-51CB-4121-9090-D5E22701F2B1}" destId="{F4E556D8-8D16-435A-AB48-B697D4EADBCB}" srcOrd="0" destOrd="0" presId="urn:microsoft.com/office/officeart/2005/8/layout/hProcess4"/>
    <dgm:cxn modelId="{5309C66B-A16F-4FCC-9DD6-81676A4837D3}" type="presOf" srcId="{B4C8B61B-EB4B-4EF5-B1AD-72B3AEA00702}" destId="{0D343E9C-116D-469C-A8AB-1AAB80D49E74}" srcOrd="0" destOrd="0" presId="urn:microsoft.com/office/officeart/2005/8/layout/hProcess4"/>
    <dgm:cxn modelId="{300EA64F-5487-4959-8794-28A44B9200C4}" type="presOf" srcId="{2E7937F3-D005-4878-8E84-BB05CE235D22}" destId="{3C811D20-9B36-4743-9DCC-49D975E4F167}" srcOrd="0" destOrd="2" presId="urn:microsoft.com/office/officeart/2005/8/layout/hProcess4"/>
    <dgm:cxn modelId="{256D4773-942A-4179-81AA-79525C615162}" type="presOf" srcId="{1899AFCE-84ED-42E4-B3D3-5DC9636FF47B}" destId="{3C811D20-9B36-4743-9DCC-49D975E4F167}" srcOrd="0" destOrd="0" presId="urn:microsoft.com/office/officeart/2005/8/layout/hProcess4"/>
    <dgm:cxn modelId="{C36F6655-3B04-469A-BBA0-061ADB4B2A4C}" type="presOf" srcId="{3AC6BCB9-F411-46B8-85E3-901DAA621308}" destId="{B020BDFA-5184-499C-98DA-CB0770E1F867}" srcOrd="1" destOrd="4" presId="urn:microsoft.com/office/officeart/2005/8/layout/hProcess4"/>
    <dgm:cxn modelId="{576D4C58-7CB5-4F4F-8B3F-9015E773342A}" srcId="{3B31DAB0-7A68-4C47-95D3-7A1BDE0DEC3C}" destId="{1A19E42E-8C0E-4877-BB16-1FCEEA5FB522}" srcOrd="3" destOrd="0" parTransId="{B52359FA-78D9-48A8-8753-A66FBA52011B}" sibTransId="{AFB80304-5F20-45A2-A4A3-B425DB870760}"/>
    <dgm:cxn modelId="{1B1FD37A-F06D-4AEB-BBA8-A84C743182B9}" type="presOf" srcId="{1899AFCE-84ED-42E4-B3D3-5DC9636FF47B}" destId="{B020BDFA-5184-499C-98DA-CB0770E1F867}" srcOrd="1" destOrd="0" presId="urn:microsoft.com/office/officeart/2005/8/layout/hProcess4"/>
    <dgm:cxn modelId="{DDE19BB2-EEF9-413E-BA82-1346418F98DD}" type="presOf" srcId="{C9F5460D-C7E6-4758-9A84-9D4F45C42498}" destId="{B1062B86-BA5D-4B3A-9290-5D35A851C9F3}" srcOrd="1" destOrd="1" presId="urn:microsoft.com/office/officeart/2005/8/layout/hProcess4"/>
    <dgm:cxn modelId="{2B59D4BA-DDA8-422E-8F53-5603B31A8411}" srcId="{9CA72850-6001-4532-BD4F-874F8B77307F}" destId="{4C642DF4-87E6-417F-88EA-3DF53ADC696E}" srcOrd="0" destOrd="0" parTransId="{F9B95CD3-ABFE-4F2C-8840-F2E4F5EED03B}" sibTransId="{33253805-991E-4861-BDF4-1A7377182184}"/>
    <dgm:cxn modelId="{0E1180BC-601A-49EB-89CC-5CA873D7E4EF}" type="presOf" srcId="{4C642DF4-87E6-417F-88EA-3DF53ADC696E}" destId="{AFBE8197-257A-485E-8F6F-4081DA8988DA}" srcOrd="0" destOrd="0" presId="urn:microsoft.com/office/officeart/2005/8/layout/hProcess4"/>
    <dgm:cxn modelId="{A51DDDBF-4153-4324-9894-D86A65DB6965}" srcId="{B4C8B61B-EB4B-4EF5-B1AD-72B3AEA00702}" destId="{1D780F05-BCC6-4141-BEC1-8A0009888C75}" srcOrd="0" destOrd="0" parTransId="{D23DE376-DFAC-4F52-A09C-FE4ACE21FD40}" sibTransId="{9176E219-2FCF-447E-B9C3-DE83BB1DE4D2}"/>
    <dgm:cxn modelId="{517506C2-933B-4BE7-9FB3-3E131E1DE6AE}" type="presOf" srcId="{3AC6BCB9-F411-46B8-85E3-901DAA621308}" destId="{3C811D20-9B36-4743-9DCC-49D975E4F167}" srcOrd="0" destOrd="4" presId="urn:microsoft.com/office/officeart/2005/8/layout/hProcess4"/>
    <dgm:cxn modelId="{1EE209C5-D02B-42AF-988C-E5AB7676F214}" type="presOf" srcId="{1D780F05-BCC6-4141-BEC1-8A0009888C75}" destId="{98A48EF0-F7A5-4CA7-82BD-8B0A48C3B9B7}" srcOrd="0" destOrd="0" presId="urn:microsoft.com/office/officeart/2005/8/layout/hProcess4"/>
    <dgm:cxn modelId="{5BDF80C8-82F8-4314-9446-BB904CD6E8BF}" srcId="{42ABCAF3-6B62-4C50-A3F0-C2D9F3182D1B}" destId="{9CA72850-6001-4532-BD4F-874F8B77307F}" srcOrd="2" destOrd="0" parTransId="{FAEEE1D0-9361-4737-85D3-B7316E414B59}" sibTransId="{3614ED02-507B-4C31-9D1D-51DF8BEE93A5}"/>
    <dgm:cxn modelId="{3A2894CB-6D86-4262-AE3C-59522ABB3374}" srcId="{3B31DAB0-7A68-4C47-95D3-7A1BDE0DEC3C}" destId="{1899AFCE-84ED-42E4-B3D3-5DC9636FF47B}" srcOrd="0" destOrd="0" parTransId="{0978C03F-1FFA-4322-BE36-C1EBFDAEC6C1}" sibTransId="{EEED2050-D9E0-4EFF-B816-ABEB850F8009}"/>
    <dgm:cxn modelId="{39D69FD1-DA51-453A-A002-0C14610ABC1C}" srcId="{9CA72850-6001-4532-BD4F-874F8B77307F}" destId="{C9F5460D-C7E6-4758-9A84-9D4F45C42498}" srcOrd="1" destOrd="0" parTransId="{0AF4ECD2-4540-4F49-9271-D79D738FC926}" sibTransId="{B3DD2E2B-784F-401F-BB93-EB206262269D}"/>
    <dgm:cxn modelId="{956D1CDB-1941-41B4-8173-86BE03118C70}" type="presOf" srcId="{1A19E42E-8C0E-4877-BB16-1FCEEA5FB522}" destId="{3C811D20-9B36-4743-9DCC-49D975E4F167}" srcOrd="0" destOrd="3" presId="urn:microsoft.com/office/officeart/2005/8/layout/hProcess4"/>
    <dgm:cxn modelId="{F94BABE7-3549-4EA7-9890-888B1FB995CD}" type="presOf" srcId="{C9F5460D-C7E6-4758-9A84-9D4F45C42498}" destId="{AFBE8197-257A-485E-8F6F-4081DA8988DA}" srcOrd="0" destOrd="1" presId="urn:microsoft.com/office/officeart/2005/8/layout/hProcess4"/>
    <dgm:cxn modelId="{C2BB1DE9-9399-4E5B-9784-42E5C7B820EC}" srcId="{3B31DAB0-7A68-4C47-95D3-7A1BDE0DEC3C}" destId="{3AC6BCB9-F411-46B8-85E3-901DAA621308}" srcOrd="4" destOrd="0" parTransId="{933DE041-BDA8-4D39-AA5F-E96E66FF360D}" sibTransId="{7099C775-C51A-4AB6-A01A-42FD77705154}"/>
    <dgm:cxn modelId="{8FE583EF-4C7D-45FC-937F-C4568DC7CD1D}" type="presOf" srcId="{1D780F05-BCC6-4141-BEC1-8A0009888C75}" destId="{B4903D7B-B373-4F38-A760-C40D5F916B94}" srcOrd="1" destOrd="0" presId="urn:microsoft.com/office/officeart/2005/8/layout/hProcess4"/>
    <dgm:cxn modelId="{7ECD3CF2-F5D1-4B1A-A860-6CBF33EFD766}" type="presOf" srcId="{616DA0DF-AA79-4D84-A46D-C8748AD2FC90}" destId="{B020BDFA-5184-499C-98DA-CB0770E1F867}" srcOrd="1" destOrd="1" presId="urn:microsoft.com/office/officeart/2005/8/layout/hProcess4"/>
    <dgm:cxn modelId="{F197AFF5-0634-43D7-89CB-7F1E29E9D380}" type="presOf" srcId="{4FD243B5-1A24-458E-9B07-3F7E3382FA25}" destId="{98A48EF0-F7A5-4CA7-82BD-8B0A48C3B9B7}" srcOrd="0" destOrd="1" presId="urn:microsoft.com/office/officeart/2005/8/layout/hProcess4"/>
    <dgm:cxn modelId="{900E18F8-6820-4A56-9271-C2E19E5D05FF}" type="presOf" srcId="{3B31DAB0-7A68-4C47-95D3-7A1BDE0DEC3C}" destId="{D31F3B28-8F65-4157-80FC-B93BCCC74B01}" srcOrd="0" destOrd="0" presId="urn:microsoft.com/office/officeart/2005/8/layout/hProcess4"/>
    <dgm:cxn modelId="{530B04FC-FC21-4889-9ED4-ACB6629B0E13}" type="presOf" srcId="{42ABCAF3-6B62-4C50-A3F0-C2D9F3182D1B}" destId="{B79CBA43-A8A5-47F1-9A08-046A788B891D}" srcOrd="0" destOrd="0" presId="urn:microsoft.com/office/officeart/2005/8/layout/hProcess4"/>
    <dgm:cxn modelId="{78D29A56-816B-450E-9F9E-02ECF58C6188}" type="presParOf" srcId="{B79CBA43-A8A5-47F1-9A08-046A788B891D}" destId="{7F259A6F-7EC0-444E-B925-E829CDEE1130}" srcOrd="0" destOrd="0" presId="urn:microsoft.com/office/officeart/2005/8/layout/hProcess4"/>
    <dgm:cxn modelId="{BB538F39-7090-48E3-89B5-07292C489C3B}" type="presParOf" srcId="{B79CBA43-A8A5-47F1-9A08-046A788B891D}" destId="{54369629-B45D-4CB9-846D-2EB458776F5F}" srcOrd="1" destOrd="0" presId="urn:microsoft.com/office/officeart/2005/8/layout/hProcess4"/>
    <dgm:cxn modelId="{830D0A12-8837-4ECE-B0CA-E37F8A253B04}" type="presParOf" srcId="{B79CBA43-A8A5-47F1-9A08-046A788B891D}" destId="{D7BE0FC3-435A-4EDD-80B8-4B072B566698}" srcOrd="2" destOrd="0" presId="urn:microsoft.com/office/officeart/2005/8/layout/hProcess4"/>
    <dgm:cxn modelId="{2254E486-7D37-437B-9B5B-394A469B092F}" type="presParOf" srcId="{D7BE0FC3-435A-4EDD-80B8-4B072B566698}" destId="{721B90F3-8FF1-477D-9D3D-4DEB18471930}" srcOrd="0" destOrd="0" presId="urn:microsoft.com/office/officeart/2005/8/layout/hProcess4"/>
    <dgm:cxn modelId="{0BFE35F4-6E5D-469C-9001-7CE021F48E3F}" type="presParOf" srcId="{721B90F3-8FF1-477D-9D3D-4DEB18471930}" destId="{68CEF84F-C9D9-47F0-93A5-6DEC0C981B4E}" srcOrd="0" destOrd="0" presId="urn:microsoft.com/office/officeart/2005/8/layout/hProcess4"/>
    <dgm:cxn modelId="{AFA14417-5806-446F-B90D-19F6FCB68A12}" type="presParOf" srcId="{721B90F3-8FF1-477D-9D3D-4DEB18471930}" destId="{3C811D20-9B36-4743-9DCC-49D975E4F167}" srcOrd="1" destOrd="0" presId="urn:microsoft.com/office/officeart/2005/8/layout/hProcess4"/>
    <dgm:cxn modelId="{EBC7153D-871D-4C94-8536-BE3E693A3FCA}" type="presParOf" srcId="{721B90F3-8FF1-477D-9D3D-4DEB18471930}" destId="{B020BDFA-5184-499C-98DA-CB0770E1F867}" srcOrd="2" destOrd="0" presId="urn:microsoft.com/office/officeart/2005/8/layout/hProcess4"/>
    <dgm:cxn modelId="{AF7C36CF-7CD7-40E3-8F5A-4484BC7CFEBF}" type="presParOf" srcId="{721B90F3-8FF1-477D-9D3D-4DEB18471930}" destId="{D31F3B28-8F65-4157-80FC-B93BCCC74B01}" srcOrd="3" destOrd="0" presId="urn:microsoft.com/office/officeart/2005/8/layout/hProcess4"/>
    <dgm:cxn modelId="{73287679-6B54-4837-B8BF-1026630683C7}" type="presParOf" srcId="{721B90F3-8FF1-477D-9D3D-4DEB18471930}" destId="{3956B4E4-DB0D-45BF-A7E5-6EFC55484D81}" srcOrd="4" destOrd="0" presId="urn:microsoft.com/office/officeart/2005/8/layout/hProcess4"/>
    <dgm:cxn modelId="{622DDC8D-DA88-4736-BB45-E09D32A0D757}" type="presParOf" srcId="{D7BE0FC3-435A-4EDD-80B8-4B072B566698}" destId="{F4E556D8-8D16-435A-AB48-B697D4EADBCB}" srcOrd="1" destOrd="0" presId="urn:microsoft.com/office/officeart/2005/8/layout/hProcess4"/>
    <dgm:cxn modelId="{94C344F0-514D-4131-A7B4-BBB95C054E85}" type="presParOf" srcId="{D7BE0FC3-435A-4EDD-80B8-4B072B566698}" destId="{A18F43C3-7515-4983-8530-090E7689D8F8}" srcOrd="2" destOrd="0" presId="urn:microsoft.com/office/officeart/2005/8/layout/hProcess4"/>
    <dgm:cxn modelId="{A2C2681C-8B03-4317-9E4D-27FB6E629995}" type="presParOf" srcId="{A18F43C3-7515-4983-8530-090E7689D8F8}" destId="{A66D5429-3F5C-4968-B48D-0E36D2089132}" srcOrd="0" destOrd="0" presId="urn:microsoft.com/office/officeart/2005/8/layout/hProcess4"/>
    <dgm:cxn modelId="{586D4671-91E1-47B6-8DA7-E5B4AC9BD74D}" type="presParOf" srcId="{A18F43C3-7515-4983-8530-090E7689D8F8}" destId="{98A48EF0-F7A5-4CA7-82BD-8B0A48C3B9B7}" srcOrd="1" destOrd="0" presId="urn:microsoft.com/office/officeart/2005/8/layout/hProcess4"/>
    <dgm:cxn modelId="{BDA0601F-B7D4-4DFB-8B51-A4752FDC0B3A}" type="presParOf" srcId="{A18F43C3-7515-4983-8530-090E7689D8F8}" destId="{B4903D7B-B373-4F38-A760-C40D5F916B94}" srcOrd="2" destOrd="0" presId="urn:microsoft.com/office/officeart/2005/8/layout/hProcess4"/>
    <dgm:cxn modelId="{EFB9FE4E-0AA3-4948-A3BC-06F3DE6EAD64}" type="presParOf" srcId="{A18F43C3-7515-4983-8530-090E7689D8F8}" destId="{0D343E9C-116D-469C-A8AB-1AAB80D49E74}" srcOrd="3" destOrd="0" presId="urn:microsoft.com/office/officeart/2005/8/layout/hProcess4"/>
    <dgm:cxn modelId="{DF73EFA9-0AA2-4E6B-9009-29A2649A4719}" type="presParOf" srcId="{A18F43C3-7515-4983-8530-090E7689D8F8}" destId="{39706A6C-DB66-4C43-BA38-1CD2D5D73E08}" srcOrd="4" destOrd="0" presId="urn:microsoft.com/office/officeart/2005/8/layout/hProcess4"/>
    <dgm:cxn modelId="{C5425487-E3EF-446D-B8A9-FE93370E6888}" type="presParOf" srcId="{D7BE0FC3-435A-4EDD-80B8-4B072B566698}" destId="{02277C56-DF63-4894-886F-7F8E6790861C}" srcOrd="3" destOrd="0" presId="urn:microsoft.com/office/officeart/2005/8/layout/hProcess4"/>
    <dgm:cxn modelId="{EE11058C-7BE7-4684-9860-0C8678686C1B}" type="presParOf" srcId="{D7BE0FC3-435A-4EDD-80B8-4B072B566698}" destId="{E07AD7AF-C158-49CA-A494-3DCF5627800E}" srcOrd="4" destOrd="0" presId="urn:microsoft.com/office/officeart/2005/8/layout/hProcess4"/>
    <dgm:cxn modelId="{9DD5D5EA-A5CA-49D3-B49C-7BFCE2A6D1DD}" type="presParOf" srcId="{E07AD7AF-C158-49CA-A494-3DCF5627800E}" destId="{888E563C-C59D-4B66-B25E-10C9800CA3AE}" srcOrd="0" destOrd="0" presId="urn:microsoft.com/office/officeart/2005/8/layout/hProcess4"/>
    <dgm:cxn modelId="{89E8EF84-77C3-411A-82C7-841CDEFD54F5}" type="presParOf" srcId="{E07AD7AF-C158-49CA-A494-3DCF5627800E}" destId="{AFBE8197-257A-485E-8F6F-4081DA8988DA}" srcOrd="1" destOrd="0" presId="urn:microsoft.com/office/officeart/2005/8/layout/hProcess4"/>
    <dgm:cxn modelId="{A97EC83F-7F06-4BD8-82FD-2A0824DEF45E}" type="presParOf" srcId="{E07AD7AF-C158-49CA-A494-3DCF5627800E}" destId="{B1062B86-BA5D-4B3A-9290-5D35A851C9F3}" srcOrd="2" destOrd="0" presId="urn:microsoft.com/office/officeart/2005/8/layout/hProcess4"/>
    <dgm:cxn modelId="{71FE95E3-4B6E-43A3-BB1C-EFB74A2333E2}" type="presParOf" srcId="{E07AD7AF-C158-49CA-A494-3DCF5627800E}" destId="{FBBBCA00-B501-4764-8A0C-C3055A6B7E47}" srcOrd="3" destOrd="0" presId="urn:microsoft.com/office/officeart/2005/8/layout/hProcess4"/>
    <dgm:cxn modelId="{0BAFA411-2ECA-4AB0-BAB8-F12AE079B21E}" type="presParOf" srcId="{E07AD7AF-C158-49CA-A494-3DCF5627800E}" destId="{4CCBE665-2A79-4496-BB53-F4970CF00FD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11D20-9B36-4743-9DCC-49D975E4F167}">
      <dsp:nvSpPr>
        <dsp:cNvPr id="0" name=""/>
        <dsp:cNvSpPr/>
      </dsp:nvSpPr>
      <dsp:spPr>
        <a:xfrm>
          <a:off x="954836" y="594290"/>
          <a:ext cx="1384556" cy="114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Sintaxe e semântica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Já foi executado?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Dicionário de Dados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Otimizador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 dirty="0"/>
        </a:p>
      </dsp:txBody>
      <dsp:txXfrm>
        <a:off x="981116" y="620570"/>
        <a:ext cx="1331996" cy="844701"/>
      </dsp:txXfrm>
    </dsp:sp>
    <dsp:sp modelId="{F4E556D8-8D16-435A-AB48-B697D4EADBCB}">
      <dsp:nvSpPr>
        <dsp:cNvPr id="0" name=""/>
        <dsp:cNvSpPr/>
      </dsp:nvSpPr>
      <dsp:spPr>
        <a:xfrm>
          <a:off x="1692646" y="721623"/>
          <a:ext cx="1740596" cy="1740596"/>
        </a:xfrm>
        <a:prstGeom prst="leftCircularArrow">
          <a:avLst>
            <a:gd name="adj1" fmla="val 4373"/>
            <a:gd name="adj2" fmla="val 554214"/>
            <a:gd name="adj3" fmla="val 2329725"/>
            <a:gd name="adj4" fmla="val 9024489"/>
            <a:gd name="adj5" fmla="val 510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F3B28-8F65-4157-80FC-B93BCCC74B01}">
      <dsp:nvSpPr>
        <dsp:cNvPr id="0" name=""/>
        <dsp:cNvSpPr/>
      </dsp:nvSpPr>
      <dsp:spPr>
        <a:xfrm>
          <a:off x="1262515" y="1491552"/>
          <a:ext cx="1230716" cy="489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Parse</a:t>
          </a:r>
        </a:p>
      </dsp:txBody>
      <dsp:txXfrm>
        <a:off x="1276849" y="1505886"/>
        <a:ext cx="1202048" cy="460747"/>
      </dsp:txXfrm>
    </dsp:sp>
    <dsp:sp modelId="{98A48EF0-F7A5-4CA7-82BD-8B0A48C3B9B7}">
      <dsp:nvSpPr>
        <dsp:cNvPr id="0" name=""/>
        <dsp:cNvSpPr/>
      </dsp:nvSpPr>
      <dsp:spPr>
        <a:xfrm>
          <a:off x="2855724" y="594290"/>
          <a:ext cx="1384556" cy="114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2598"/>
              <a:satOff val="5274"/>
              <a:lumOff val="2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Aplica o plano de execução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Dicionário de dados</a:t>
          </a:r>
        </a:p>
      </dsp:txBody>
      <dsp:txXfrm>
        <a:off x="2882004" y="865278"/>
        <a:ext cx="1331996" cy="844701"/>
      </dsp:txXfrm>
    </dsp:sp>
    <dsp:sp modelId="{02277C56-DF63-4894-886F-7F8E6790861C}">
      <dsp:nvSpPr>
        <dsp:cNvPr id="0" name=""/>
        <dsp:cNvSpPr/>
      </dsp:nvSpPr>
      <dsp:spPr>
        <a:xfrm>
          <a:off x="3581997" y="-176446"/>
          <a:ext cx="1917512" cy="1917512"/>
        </a:xfrm>
        <a:prstGeom prst="circularArrow">
          <a:avLst>
            <a:gd name="adj1" fmla="val 3970"/>
            <a:gd name="adj2" fmla="val 498165"/>
            <a:gd name="adj3" fmla="val 19326324"/>
            <a:gd name="adj4" fmla="val 12575511"/>
            <a:gd name="adj5" fmla="val 4632"/>
          </a:avLst>
        </a:prstGeom>
        <a:gradFill rotWithShape="0">
          <a:gsLst>
            <a:gs pos="0">
              <a:schemeClr val="accent3">
                <a:hueOff val="45196"/>
                <a:satOff val="10548"/>
                <a:lumOff val="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5196"/>
                <a:satOff val="10548"/>
                <a:lumOff val="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43E9C-116D-469C-A8AB-1AAB80D49E74}">
      <dsp:nvSpPr>
        <dsp:cNvPr id="0" name=""/>
        <dsp:cNvSpPr/>
      </dsp:nvSpPr>
      <dsp:spPr>
        <a:xfrm>
          <a:off x="3163404" y="349582"/>
          <a:ext cx="1230716" cy="489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98"/>
                <a:satOff val="5274"/>
                <a:lumOff val="2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598"/>
                <a:satOff val="5274"/>
                <a:lumOff val="2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Execute</a:t>
          </a:r>
        </a:p>
      </dsp:txBody>
      <dsp:txXfrm>
        <a:off x="3177738" y="363916"/>
        <a:ext cx="1202048" cy="460747"/>
      </dsp:txXfrm>
    </dsp:sp>
    <dsp:sp modelId="{AFBE8197-257A-485E-8F6F-4081DA8988DA}">
      <dsp:nvSpPr>
        <dsp:cNvPr id="0" name=""/>
        <dsp:cNvSpPr/>
      </dsp:nvSpPr>
      <dsp:spPr>
        <a:xfrm>
          <a:off x="4756613" y="594290"/>
          <a:ext cx="1384556" cy="114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5196"/>
              <a:satOff val="10548"/>
              <a:lumOff val="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Opcional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Apenas SELECT</a:t>
          </a:r>
        </a:p>
      </dsp:txBody>
      <dsp:txXfrm>
        <a:off x="4782893" y="620570"/>
        <a:ext cx="1331996" cy="844701"/>
      </dsp:txXfrm>
    </dsp:sp>
    <dsp:sp modelId="{FBBBCA00-B501-4764-8A0C-C3055A6B7E47}">
      <dsp:nvSpPr>
        <dsp:cNvPr id="0" name=""/>
        <dsp:cNvSpPr/>
      </dsp:nvSpPr>
      <dsp:spPr>
        <a:xfrm>
          <a:off x="5064292" y="1491552"/>
          <a:ext cx="1230716" cy="489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5196"/>
                <a:satOff val="10548"/>
                <a:lumOff val="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5196"/>
                <a:satOff val="10548"/>
                <a:lumOff val="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Fetch</a:t>
          </a:r>
          <a:endParaRPr lang="pt-BR" sz="2400" kern="1200" dirty="0"/>
        </a:p>
      </dsp:txBody>
      <dsp:txXfrm>
        <a:off x="5078626" y="1505886"/>
        <a:ext cx="1202048" cy="460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64ff5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64ff578f_0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ac64ff578f_0_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89bc6d2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289bc6d20_0_1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a289bc6d20_0_1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741557b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8741557be_0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b8741557be_0_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42f17eb5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d242f17eb5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CRUD - Banco de dados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4" name="Google Shape;74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2" name="Google Shape;92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0" name="Google Shape;100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9" name="Google Shape;109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Exercício guiado CRUD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378600" y="6901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Como o banco interpreta os comandos SQL?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5C97-F064-405A-BFE3-0461A2C1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7F30E7-C60E-4DB3-A2E9-0B8F333A021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22079" y="2433602"/>
            <a:ext cx="7899841" cy="1005552"/>
          </a:xfrm>
        </p:spPr>
        <p:txBody>
          <a:bodyPr/>
          <a:lstStyle/>
          <a:p>
            <a:r>
              <a:rPr lang="pt-BR" b="1" dirty="0">
                <a:solidFill>
                  <a:schemeClr val="accent6"/>
                </a:solidFill>
              </a:rPr>
              <a:t>Dicionário de dados</a:t>
            </a:r>
            <a:r>
              <a:rPr lang="pt-BR" dirty="0"/>
              <a:t> são estruturas (ou ferramentas) nativas que os </a:t>
            </a:r>
            <a:r>
              <a:rPr lang="pt-BR" dirty="0" err="1"/>
              <a:t>SGBD’s</a:t>
            </a:r>
            <a:r>
              <a:rPr lang="pt-BR" dirty="0"/>
              <a:t> possuem e que armazenam informações sobre os objetos existentes no banco de dados.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9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5C97-F064-405A-BFE3-0461A2C1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B8D0A-C8B0-48AE-977D-D4C7BD9A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0474" y="3543812"/>
            <a:ext cx="6323047" cy="8487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109FFE-9C77-4472-ADED-67582BB0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4" y="1601267"/>
            <a:ext cx="3641969" cy="178841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1984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720000" y="765475"/>
            <a:ext cx="77703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9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Como os comandos são executados?</a:t>
            </a:r>
            <a:endParaRPr sz="29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B9801FF-F580-4913-8441-CDBB82DC5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675932"/>
              </p:ext>
            </p:extLst>
          </p:nvPr>
        </p:nvGraphicFramePr>
        <p:xfrm>
          <a:off x="947077" y="1748118"/>
          <a:ext cx="7249846" cy="23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A97-A401-42CA-A895-78627B5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um </a:t>
            </a:r>
            <a:r>
              <a:rPr lang="pt-BR" dirty="0" err="1"/>
              <a:t>select</a:t>
            </a:r>
            <a:r>
              <a:rPr lang="pt-BR" dirty="0"/>
              <a:t> é executado?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E4CF69B-9ADE-4E5A-887F-4C23706F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1997"/>
              </p:ext>
            </p:extLst>
          </p:nvPr>
        </p:nvGraphicFramePr>
        <p:xfrm>
          <a:off x="1969434" y="2105025"/>
          <a:ext cx="5205132" cy="21754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8284">
                  <a:extLst>
                    <a:ext uri="{9D8B030D-6E8A-4147-A177-3AD203B41FA5}">
                      <a16:colId xmlns:a16="http://schemas.microsoft.com/office/drawing/2014/main" val="3768523242"/>
                    </a:ext>
                  </a:extLst>
                </a:gridCol>
                <a:gridCol w="2606848">
                  <a:extLst>
                    <a:ext uri="{9D8B030D-6E8A-4147-A177-3AD203B41FA5}">
                      <a16:colId xmlns:a16="http://schemas.microsoft.com/office/drawing/2014/main" val="3863456507"/>
                    </a:ext>
                  </a:extLst>
                </a:gridCol>
              </a:tblGrid>
              <a:tr h="336377">
                <a:tc>
                  <a:txBody>
                    <a:bodyPr/>
                    <a:lstStyle/>
                    <a:p>
                      <a:r>
                        <a:rPr lang="pt-BR" sz="1600" dirty="0"/>
                        <a:t>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Execução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6526"/>
                  </a:ext>
                </a:extLst>
              </a:tr>
              <a:tr h="1839042">
                <a:tc>
                  <a:txBody>
                    <a:bodyPr/>
                    <a:lstStyle/>
                    <a:p>
                      <a:r>
                        <a:rPr lang="pt-BR" sz="1600" dirty="0"/>
                        <a:t>SELECT ...</a:t>
                      </a:r>
                    </a:p>
                    <a:p>
                      <a:r>
                        <a:rPr lang="pt-BR" sz="1600" dirty="0"/>
                        <a:t>FROM ...</a:t>
                      </a:r>
                    </a:p>
                    <a:p>
                      <a:r>
                        <a:rPr lang="pt-BR" sz="1600" dirty="0"/>
                        <a:t>WHERE ...</a:t>
                      </a:r>
                    </a:p>
                    <a:p>
                      <a:r>
                        <a:rPr lang="pt-BR" sz="1600" dirty="0"/>
                        <a:t>GROUP BY ...</a:t>
                      </a:r>
                    </a:p>
                    <a:p>
                      <a:r>
                        <a:rPr lang="pt-BR" sz="1600" dirty="0"/>
                        <a:t>HAVING ...</a:t>
                      </a:r>
                    </a:p>
                    <a:p>
                      <a:r>
                        <a:rPr lang="pt-BR" sz="1600" dirty="0"/>
                        <a:t>ORDER BY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FROM</a:t>
                      </a:r>
                    </a:p>
                    <a:p>
                      <a:r>
                        <a:rPr lang="pt-BR" sz="1600" dirty="0"/>
                        <a:t>WHERE</a:t>
                      </a:r>
                    </a:p>
                    <a:p>
                      <a:r>
                        <a:rPr lang="pt-BR" sz="1600" dirty="0"/>
                        <a:t>GROUP BY</a:t>
                      </a:r>
                    </a:p>
                    <a:p>
                      <a:r>
                        <a:rPr lang="pt-BR" sz="1600" dirty="0"/>
                        <a:t>HAVING</a:t>
                      </a:r>
                    </a:p>
                    <a:p>
                      <a:r>
                        <a:rPr lang="pt-BR" sz="1600" dirty="0"/>
                        <a:t>SELECT</a:t>
                      </a:r>
                    </a:p>
                    <a:p>
                      <a:r>
                        <a:rPr lang="pt-BR" sz="1600" dirty="0"/>
                        <a:t>ORDER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1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881875" y="3960125"/>
            <a:ext cx="5695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accent2"/>
                </a:solidFill>
              </a:rPr>
              <a:t>Dúvidas?</a:t>
            </a:r>
            <a:endParaRPr sz="2600" b="1">
              <a:solidFill>
                <a:schemeClr val="accent2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35" y="1241075"/>
            <a:ext cx="1868725" cy="2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107</Words>
  <Application>Microsoft Office PowerPoint</Application>
  <PresentationFormat>Apresentação na tela (16:9)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Roboto</vt:lpstr>
      <vt:lpstr>Open Sans</vt:lpstr>
      <vt:lpstr>Rajdhani</vt:lpstr>
      <vt:lpstr>Digital House</vt:lpstr>
      <vt:lpstr>Simple Light</vt:lpstr>
      <vt:lpstr>Como o banco interpreta os comandos SQL?</vt:lpstr>
      <vt:lpstr>Dicionário de dados</vt:lpstr>
      <vt:lpstr>Dicionário de dados</vt:lpstr>
      <vt:lpstr>Apresentação do PowerPoint</vt:lpstr>
      <vt:lpstr>Como um select é executado?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o banco interpreta os comandos SQL?</dc:title>
  <cp:lastModifiedBy>Daniel Sângelo</cp:lastModifiedBy>
  <cp:revision>3</cp:revision>
  <dcterms:modified xsi:type="dcterms:W3CDTF">2021-08-31T23:47:23Z</dcterms:modified>
</cp:coreProperties>
</file>