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71EFA4-8BC7-4893-B77A-1DC9F16E05F1}" type="datetimeFigureOut">
              <a:rPr lang="es-MX" smtClean="0"/>
              <a:t>08/06/2012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9F21DE-676E-4A67-AA0E-0CBF1D68A6A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673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Check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List</a:t>
            </a:r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s-E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Entities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5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04664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9"/>
            </a:pPr>
            <a:r>
              <a:rPr lang="es-MX" dirty="0"/>
              <a:t>Dentro de esta anotación se debe de indicar la longitud del campo, además de indicar si se van a permitir campos nulos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/>
            </a:r>
            <a:br>
              <a:rPr lang="es-MX" dirty="0"/>
            </a:br>
            <a:r>
              <a:rPr lang="es-MX" dirty="0"/>
              <a:t>@</a:t>
            </a:r>
            <a:r>
              <a:rPr lang="es-MX" dirty="0" err="1"/>
              <a:t>Column</a:t>
            </a:r>
            <a:r>
              <a:rPr lang="es-MX" dirty="0"/>
              <a:t>(</a:t>
            </a:r>
            <a:r>
              <a:rPr lang="es-MX" dirty="0" err="1"/>
              <a:t>name</a:t>
            </a:r>
            <a:r>
              <a:rPr lang="es-MX" dirty="0"/>
              <a:t> = “nombre del campo en la base de datos”, </a:t>
            </a:r>
            <a:r>
              <a:rPr lang="es-MX" b="1" dirty="0" err="1"/>
              <a:t>length</a:t>
            </a:r>
            <a:r>
              <a:rPr lang="es-MX" b="1" dirty="0"/>
              <a:t> </a:t>
            </a:r>
            <a:r>
              <a:rPr lang="es-MX" dirty="0"/>
              <a:t>= “longitud”, </a:t>
            </a:r>
            <a:r>
              <a:rPr lang="es-MX" b="1" dirty="0" err="1"/>
              <a:t>nullable</a:t>
            </a:r>
            <a:r>
              <a:rPr lang="es-MX" b="1" dirty="0"/>
              <a:t> </a:t>
            </a:r>
            <a:r>
              <a:rPr lang="es-MX" dirty="0"/>
              <a:t>= </a:t>
            </a:r>
            <a:r>
              <a:rPr lang="es-MX" dirty="0" smtClean="0"/>
              <a:t>false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smtClean="0"/>
              <a:t>true </a:t>
            </a:r>
            <a:r>
              <a:rPr lang="es-MX" dirty="0"/>
              <a:t>).</a:t>
            </a:r>
          </a:p>
        </p:txBody>
      </p:sp>
      <p:pic>
        <p:nvPicPr>
          <p:cNvPr id="9218" name="Picture 2" descr="C:\Users\Erick Leija\Desktop\presentacion entities\Sin título-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1"/>
          <a:stretch/>
        </p:blipFill>
        <p:spPr bwMode="auto">
          <a:xfrm>
            <a:off x="553585" y="2120392"/>
            <a:ext cx="8305800" cy="36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1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467544" y="570887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10"/>
            </a:pPr>
            <a:r>
              <a:rPr lang="es-MX" sz="2800" dirty="0"/>
              <a:t>Declarar los </a:t>
            </a:r>
            <a:r>
              <a:rPr lang="es-MX" sz="2800" dirty="0" err="1"/>
              <a:t>seters</a:t>
            </a:r>
            <a:r>
              <a:rPr lang="es-MX" sz="2800" dirty="0"/>
              <a:t> y </a:t>
            </a:r>
            <a:r>
              <a:rPr lang="es-MX" sz="2800" dirty="0" err="1"/>
              <a:t>getters</a:t>
            </a:r>
            <a:r>
              <a:rPr lang="es-MX" sz="2800" dirty="0"/>
              <a:t> de todos y cada uno de los campos utilizados.</a:t>
            </a:r>
          </a:p>
        </p:txBody>
      </p:sp>
      <p:pic>
        <p:nvPicPr>
          <p:cNvPr id="10242" name="Picture 2" descr="C:\Users\Erick Leija\Desktop\presentacion entities\Sin título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4994"/>
            <a:ext cx="7992888" cy="442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6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323528" y="260648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11"/>
            </a:pPr>
            <a:r>
              <a:rPr lang="es-MX" dirty="0"/>
              <a:t>Todas las relaciones deben de llevar su respectiva anotación e indicarse si se permitirán valores </a:t>
            </a:r>
            <a:r>
              <a:rPr lang="es-MX" dirty="0" err="1"/>
              <a:t>nules</a:t>
            </a:r>
            <a:r>
              <a:rPr lang="es-MX" dirty="0"/>
              <a:t>, por ejemplo: </a:t>
            </a:r>
            <a:endParaRPr lang="es-MX" dirty="0" smtClean="0"/>
          </a:p>
          <a:p>
            <a:pPr lvl="1"/>
            <a:r>
              <a:rPr lang="es-MX" dirty="0"/>
              <a:t/>
            </a:r>
            <a:br>
              <a:rPr lang="es-MX" dirty="0"/>
            </a:br>
            <a:r>
              <a:rPr lang="es-MX" dirty="0"/>
              <a:t>@</a:t>
            </a:r>
            <a:r>
              <a:rPr lang="es-MX" dirty="0" err="1"/>
              <a:t>ManyToOne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@</a:t>
            </a:r>
            <a:r>
              <a:rPr lang="es-MX" dirty="0" err="1"/>
              <a:t>JoinColumn</a:t>
            </a:r>
            <a:r>
              <a:rPr lang="es-MX" dirty="0"/>
              <a:t>(</a:t>
            </a:r>
            <a:r>
              <a:rPr lang="es-MX" dirty="0" err="1"/>
              <a:t>name</a:t>
            </a:r>
            <a:r>
              <a:rPr lang="es-MX" dirty="0"/>
              <a:t>=”</a:t>
            </a:r>
            <a:r>
              <a:rPr lang="es-MX" dirty="0" err="1"/>
              <a:t>campor</a:t>
            </a:r>
            <a:r>
              <a:rPr lang="es-MX" dirty="0"/>
              <a:t> de la base de datos para  hacer el </a:t>
            </a:r>
            <a:r>
              <a:rPr lang="es-MX" dirty="0" err="1"/>
              <a:t>join</a:t>
            </a:r>
            <a:r>
              <a:rPr lang="es-MX" dirty="0"/>
              <a:t>”, </a:t>
            </a:r>
            <a:r>
              <a:rPr lang="es-MX" b="1" dirty="0" err="1"/>
              <a:t>Nullable</a:t>
            </a:r>
            <a:r>
              <a:rPr lang="es-MX" b="1" dirty="0"/>
              <a:t> = </a:t>
            </a:r>
            <a:r>
              <a:rPr lang="es-MX" dirty="0"/>
              <a:t>true </a:t>
            </a:r>
            <a:r>
              <a:rPr lang="es-MX" dirty="0" err="1"/>
              <a:t>or</a:t>
            </a:r>
            <a:r>
              <a:rPr lang="es-MX" dirty="0"/>
              <a:t> false)</a:t>
            </a:r>
          </a:p>
        </p:txBody>
      </p:sp>
      <p:pic>
        <p:nvPicPr>
          <p:cNvPr id="11266" name="Picture 2" descr="C:\Users\Erick Leija\Desktop\presentacion entities\Sin título-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14974"/>
            <a:ext cx="7636520" cy="40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5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911423"/>
            <a:ext cx="85689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s-MX" sz="2800" dirty="0"/>
              <a:t>Todas las entidades deben de tener la </a:t>
            </a:r>
            <a:r>
              <a:rPr lang="es-MX" sz="2800" dirty="0" err="1"/>
              <a:t>Anotacion</a:t>
            </a:r>
            <a:r>
              <a:rPr lang="es-MX" sz="2800" dirty="0"/>
              <a:t> @</a:t>
            </a:r>
            <a:r>
              <a:rPr lang="es-MX" sz="2800" dirty="0" err="1"/>
              <a:t>Entity</a:t>
            </a:r>
            <a:r>
              <a:rPr lang="es-MX" sz="2800" dirty="0"/>
              <a:t> al inicio, después de los </a:t>
            </a:r>
            <a:r>
              <a:rPr lang="es-MX" sz="2800" dirty="0" err="1"/>
              <a:t>imports</a:t>
            </a:r>
            <a:r>
              <a:rPr lang="es-MX" sz="2800" dirty="0"/>
              <a:t>.</a:t>
            </a:r>
          </a:p>
        </p:txBody>
      </p:sp>
      <p:pic>
        <p:nvPicPr>
          <p:cNvPr id="1026" name="Picture 2" descr="C:\Users\Erick Leija\Desktop\presentacion entities\Sin títul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3" y="2296418"/>
            <a:ext cx="83312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764704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s-MX" sz="2400" dirty="0"/>
              <a:t>Debe de tener otra anotación donde se declare el nombre que llevara la tabla en la base de datos</a:t>
            </a:r>
            <a:r>
              <a:rPr lang="es-MX" sz="2400" dirty="0" smtClean="0"/>
              <a:t>.</a:t>
            </a:r>
          </a:p>
          <a:p>
            <a:pPr algn="just"/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 smtClean="0"/>
              <a:t>	@</a:t>
            </a:r>
            <a:r>
              <a:rPr lang="es-MX" sz="2400" dirty="0" err="1"/>
              <a:t>Table</a:t>
            </a:r>
            <a:r>
              <a:rPr lang="es-MX" sz="2400" dirty="0"/>
              <a:t>(</a:t>
            </a:r>
            <a:r>
              <a:rPr lang="es-MX" sz="2400" dirty="0" err="1"/>
              <a:t>name</a:t>
            </a:r>
            <a:r>
              <a:rPr lang="es-MX" sz="2400" dirty="0"/>
              <a:t>=”nombre de la Tabla”)</a:t>
            </a:r>
          </a:p>
        </p:txBody>
      </p:sp>
      <p:pic>
        <p:nvPicPr>
          <p:cNvPr id="3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pic>
        <p:nvPicPr>
          <p:cNvPr id="2050" name="Picture 2" descr="C:\Users\Erick Leija\Desktop\presentacion entities\Sin título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3312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6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11560" y="764704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</a:pPr>
            <a:r>
              <a:rPr lang="es-MX" sz="2400" dirty="0"/>
              <a:t>Los nombre de la entidad deben de ser en ingles y terminar con la palabra “</a:t>
            </a:r>
            <a:r>
              <a:rPr lang="es-MX" sz="2400" dirty="0" err="1"/>
              <a:t>Entity</a:t>
            </a:r>
            <a:r>
              <a:rPr lang="es-MX" sz="2400" dirty="0" smtClean="0"/>
              <a:t>”.</a:t>
            </a:r>
          </a:p>
          <a:p>
            <a:pPr lvl="0"/>
            <a:r>
              <a:rPr lang="es-MX" sz="2400" dirty="0"/>
              <a:t/>
            </a:r>
            <a:br>
              <a:rPr lang="es-MX" sz="2400" dirty="0"/>
            </a:br>
            <a:r>
              <a:rPr lang="es-MX" sz="2400" dirty="0"/>
              <a:t>	</a:t>
            </a:r>
            <a:r>
              <a:rPr lang="es-MX" sz="2400" dirty="0" smtClean="0"/>
              <a:t>“</a:t>
            </a:r>
            <a:r>
              <a:rPr lang="es-MX" sz="2400" dirty="0"/>
              <a:t>nombre de la entidad” + </a:t>
            </a:r>
            <a:r>
              <a:rPr lang="es-MX" sz="2400" dirty="0" err="1"/>
              <a:t>Entity</a:t>
            </a:r>
            <a:endParaRPr lang="es-MX" sz="2400" dirty="0"/>
          </a:p>
        </p:txBody>
      </p:sp>
      <p:pic>
        <p:nvPicPr>
          <p:cNvPr id="3074" name="Picture 2" descr="C:\Users\Erick Leija\Desktop\presentacion entities\Sin título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1" y="2376264"/>
            <a:ext cx="83312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0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15248"/>
            <a:ext cx="833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4"/>
            </a:pPr>
            <a:r>
              <a:rPr lang="es-MX" dirty="0"/>
              <a:t>Toda entidad debe de implementar el </a:t>
            </a:r>
            <a:r>
              <a:rPr lang="es-MX" dirty="0" err="1"/>
              <a:t>Serializable</a:t>
            </a:r>
            <a:r>
              <a:rPr lang="es-MX" dirty="0"/>
              <a:t> y el Comparable&lt;enviándole la entidad como </a:t>
            </a:r>
            <a:r>
              <a:rPr lang="es-MX" dirty="0" err="1"/>
              <a:t>parametro</a:t>
            </a:r>
            <a:r>
              <a:rPr lang="es-MX" dirty="0" smtClean="0"/>
              <a:t>&gt;.</a:t>
            </a:r>
          </a:p>
          <a:p>
            <a:pPr lvl="0" algn="just"/>
            <a:endParaRPr lang="es-MX" dirty="0" smtClean="0"/>
          </a:p>
          <a:p>
            <a:pPr lvl="0" algn="just"/>
            <a:r>
              <a:rPr lang="es-MX" dirty="0" smtClean="0"/>
              <a:t>Ejemplo:</a:t>
            </a:r>
          </a:p>
          <a:p>
            <a:pPr lvl="0" algn="just"/>
            <a:endParaRPr lang="es-MX" b="1" dirty="0"/>
          </a:p>
          <a:p>
            <a:pPr lvl="0" algn="just"/>
            <a:r>
              <a:rPr lang="es-MX" b="1" dirty="0" err="1" smtClean="0"/>
              <a:t>public</a:t>
            </a:r>
            <a:r>
              <a:rPr lang="es-MX" b="1" dirty="0" smtClean="0"/>
              <a:t>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dirty="0"/>
              <a:t>“nombre de la entidad” +</a:t>
            </a:r>
            <a:r>
              <a:rPr lang="es-MX" dirty="0" err="1"/>
              <a:t>Entity</a:t>
            </a:r>
            <a:r>
              <a:rPr lang="es-MX" dirty="0"/>
              <a:t> </a:t>
            </a:r>
            <a:r>
              <a:rPr lang="es-MX" b="1" u="sng" dirty="0" err="1"/>
              <a:t>implements</a:t>
            </a:r>
            <a:r>
              <a:rPr lang="es-MX" b="1" u="sng" dirty="0"/>
              <a:t>   </a:t>
            </a:r>
            <a:r>
              <a:rPr lang="es-MX" b="1" u="sng" dirty="0" err="1"/>
              <a:t>Serializable</a:t>
            </a:r>
            <a:r>
              <a:rPr lang="es-MX" dirty="0"/>
              <a:t>, </a:t>
            </a:r>
            <a:r>
              <a:rPr lang="es-MX" b="1" u="sng" dirty="0"/>
              <a:t>Comparable&lt;“nombre de la entidad” +</a:t>
            </a:r>
            <a:r>
              <a:rPr lang="es-MX" b="1" u="sng" dirty="0" err="1"/>
              <a:t>Entity</a:t>
            </a:r>
            <a:r>
              <a:rPr lang="es-MX" b="1" u="sng" dirty="0"/>
              <a:t> &gt;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pic>
        <p:nvPicPr>
          <p:cNvPr id="4098" name="Picture 2" descr="C:\Users\Erick Leija\Desktop\presentacion entities\Sin título-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64296"/>
            <a:ext cx="8331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5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454402" y="76470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MX" sz="2400" dirty="0"/>
              <a:t>Cuando se Declara el Id de la Entidad de debe de utilizar la </a:t>
            </a:r>
            <a:r>
              <a:rPr lang="es-MX" sz="2400" dirty="0" smtClean="0"/>
              <a:t>anotación(</a:t>
            </a:r>
            <a:r>
              <a:rPr lang="es-MX" sz="2400" dirty="0" smtClean="0"/>
              <a:t>@Id</a:t>
            </a:r>
            <a:r>
              <a:rPr lang="es-MX" sz="2400" dirty="0" smtClean="0"/>
              <a:t>) y </a:t>
            </a:r>
            <a:r>
              <a:rPr lang="es-MX" sz="2400" dirty="0"/>
              <a:t>además debe llevar su </a:t>
            </a:r>
            <a:r>
              <a:rPr lang="es-MX" sz="2400" dirty="0" err="1" smtClean="0"/>
              <a:t>import</a:t>
            </a:r>
            <a:r>
              <a:rPr lang="es-MX" sz="2400" dirty="0" smtClean="0"/>
              <a:t>(</a:t>
            </a:r>
            <a:r>
              <a:rPr lang="es-MX" sz="2400" dirty="0" err="1" smtClean="0"/>
              <a:t>import</a:t>
            </a:r>
            <a:r>
              <a:rPr lang="es-MX" sz="2400" dirty="0"/>
              <a:t> </a:t>
            </a:r>
            <a:r>
              <a:rPr lang="es-MX" sz="2400" dirty="0" err="1" smtClean="0"/>
              <a:t>javax.persistence.Id</a:t>
            </a:r>
            <a:r>
              <a:rPr lang="es-MX" sz="2400" dirty="0" smtClean="0"/>
              <a:t>)</a:t>
            </a:r>
            <a:r>
              <a:rPr lang="es-MX" sz="2400" dirty="0"/>
              <a:t/>
            </a:r>
            <a:br>
              <a:rPr lang="es-MX" sz="2400" dirty="0"/>
            </a:br>
            <a:endParaRPr lang="es-MX" sz="2400" dirty="0"/>
          </a:p>
        </p:txBody>
      </p:sp>
      <p:pic>
        <p:nvPicPr>
          <p:cNvPr id="5122" name="Picture 2" descr="C:\Users\Erick Leija\Desktop\presentacion entities\Sin título-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2" y="2060848"/>
            <a:ext cx="8352928" cy="393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4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188640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6"/>
            </a:pPr>
            <a:r>
              <a:rPr lang="es-MX" dirty="0"/>
              <a:t>Cuando se declara un Id se debe de declarar como se formara el ID dinámicamente en la base de datos, estos datos son estáticos, siempre son los mismos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/>
            </a:r>
            <a:br>
              <a:rPr lang="es-MX" dirty="0"/>
            </a:br>
            <a:r>
              <a:rPr lang="en-US" dirty="0"/>
              <a:t>@</a:t>
            </a:r>
            <a:r>
              <a:rPr lang="en-US" dirty="0" err="1"/>
              <a:t>GeneratedValue</a:t>
            </a:r>
            <a:r>
              <a:rPr lang="en-US" dirty="0"/>
              <a:t>(generator = "system-</a:t>
            </a:r>
            <a:r>
              <a:rPr lang="en-US" dirty="0" err="1"/>
              <a:t>uuid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@</a:t>
            </a:r>
            <a:r>
              <a:rPr lang="en-US" dirty="0" err="1"/>
              <a:t>GenericGenerator</a:t>
            </a:r>
            <a:r>
              <a:rPr lang="en-US" dirty="0"/>
              <a:t>(name = "system-</a:t>
            </a:r>
            <a:r>
              <a:rPr lang="en-US" dirty="0" err="1"/>
              <a:t>uuid</a:t>
            </a:r>
            <a:r>
              <a:rPr lang="en-US" dirty="0"/>
              <a:t>", strategy = "</a:t>
            </a:r>
            <a:r>
              <a:rPr lang="en-US" dirty="0" err="1"/>
              <a:t>uuid</a:t>
            </a:r>
            <a:r>
              <a:rPr lang="en-US" dirty="0"/>
              <a:t>", </a:t>
            </a:r>
            <a:br>
              <a:rPr lang="en-US" dirty="0"/>
            </a:br>
            <a:r>
              <a:rPr lang="en-US" dirty="0"/>
              <a:t>parameters = {@</a:t>
            </a:r>
            <a:r>
              <a:rPr lang="en-US" dirty="0" err="1"/>
              <a:t>org.hibernate.annotations.Parameter</a:t>
            </a:r>
            <a:r>
              <a:rPr lang="en-US" dirty="0"/>
              <a:t>(name = "separator", value = "-")}</a:t>
            </a:r>
            <a:endParaRPr lang="es-MX" dirty="0"/>
          </a:p>
        </p:txBody>
      </p:sp>
      <p:pic>
        <p:nvPicPr>
          <p:cNvPr id="6146" name="Picture 2" descr="C:\Users\Erick Leija\Desktop\presentacion entities\Sin título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7" y="2496964"/>
            <a:ext cx="7714786" cy="348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83568" y="54868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7"/>
            </a:pPr>
            <a:r>
              <a:rPr lang="es-MX" dirty="0"/>
              <a:t>Todos los identificadores que se declaren tiene que ser de una longitud de 36 caracteres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/>
            </a:r>
            <a:br>
              <a:rPr lang="es-MX" dirty="0"/>
            </a:br>
            <a:r>
              <a:rPr lang="es-MX" dirty="0"/>
              <a:t>@</a:t>
            </a:r>
            <a:r>
              <a:rPr lang="es-MX" dirty="0" err="1"/>
              <a:t>Column</a:t>
            </a:r>
            <a:r>
              <a:rPr lang="es-MX" dirty="0"/>
              <a:t>(</a:t>
            </a:r>
            <a:r>
              <a:rPr lang="es-MX" dirty="0" err="1"/>
              <a:t>name</a:t>
            </a:r>
            <a:r>
              <a:rPr lang="es-MX" dirty="0"/>
              <a:t> = “nombre del campo en la base de datos”, </a:t>
            </a:r>
            <a:endParaRPr lang="es-MX" dirty="0" smtClean="0"/>
          </a:p>
          <a:p>
            <a:pPr lvl="1"/>
            <a:r>
              <a:rPr lang="es-MX" dirty="0" err="1" smtClean="0"/>
              <a:t>length</a:t>
            </a:r>
            <a:r>
              <a:rPr lang="es-MX" dirty="0" smtClean="0"/>
              <a:t> =36,nullable </a:t>
            </a:r>
            <a:r>
              <a:rPr lang="es-MX" dirty="0"/>
              <a:t>= false).</a:t>
            </a:r>
          </a:p>
        </p:txBody>
      </p:sp>
      <p:pic>
        <p:nvPicPr>
          <p:cNvPr id="7170" name="Picture 2" descr="C:\Users\Erick Leija\Desktop\presentacion entities\Sin título-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0" y="2201816"/>
            <a:ext cx="7924427" cy="389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476672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 startAt="8"/>
            </a:pPr>
            <a:r>
              <a:rPr lang="es-MX" dirty="0"/>
              <a:t>Cada Atributo de la entidad lleva una anotación para denotar que se trata de una columna además de su </a:t>
            </a:r>
            <a:r>
              <a:rPr lang="es-MX" dirty="0" err="1"/>
              <a:t>import</a:t>
            </a:r>
            <a:r>
              <a:rPr lang="es-MX" dirty="0" smtClean="0"/>
              <a:t>.</a:t>
            </a:r>
          </a:p>
          <a:p>
            <a:pPr lvl="1"/>
            <a:r>
              <a:rPr lang="es-MX" dirty="0"/>
              <a:t/>
            </a:r>
            <a:br>
              <a:rPr lang="es-MX" dirty="0"/>
            </a:b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javax.persistence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@</a:t>
            </a:r>
            <a:r>
              <a:rPr lang="es-MX" dirty="0" err="1"/>
              <a:t>Column</a:t>
            </a:r>
            <a:r>
              <a:rPr lang="es-MX" dirty="0"/>
              <a:t>(</a:t>
            </a:r>
            <a:r>
              <a:rPr lang="es-MX" dirty="0" err="1"/>
              <a:t>name</a:t>
            </a:r>
            <a:r>
              <a:rPr lang="es-MX" dirty="0"/>
              <a:t> = “nombre del campo en la base de datos” )</a:t>
            </a:r>
          </a:p>
        </p:txBody>
      </p:sp>
      <p:pic>
        <p:nvPicPr>
          <p:cNvPr id="8194" name="Picture 2" descr="C:\Users\Erick Leija\Desktop\presentacion entities\Sin título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2" y="2060848"/>
            <a:ext cx="7734188" cy="37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39" y="6124575"/>
            <a:ext cx="2435238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3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</TotalTime>
  <Words>251</Words>
  <Application>Microsoft Office PowerPoint</Application>
  <PresentationFormat>Presentación en pantalla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Concurrencia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Leija</dc:creator>
  <cp:lastModifiedBy>Erick Leija</cp:lastModifiedBy>
  <cp:revision>6</cp:revision>
  <dcterms:created xsi:type="dcterms:W3CDTF">2012-06-08T17:15:48Z</dcterms:created>
  <dcterms:modified xsi:type="dcterms:W3CDTF">2012-06-08T18:12:30Z</dcterms:modified>
</cp:coreProperties>
</file>