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86" r:id="rId4"/>
    <p:sldId id="293" r:id="rId5"/>
    <p:sldId id="294" r:id="rId6"/>
    <p:sldId id="295" r:id="rId7"/>
    <p:sldId id="296" r:id="rId8"/>
    <p:sldId id="297" r:id="rId9"/>
    <p:sldId id="298" r:id="rId10"/>
    <p:sldId id="299" r:id="rId11"/>
    <p:sldId id="300" r:id="rId12"/>
    <p:sldId id="301" r:id="rId13"/>
    <p:sldId id="302" r:id="rId14"/>
    <p:sldId id="292" r:id="rId15"/>
    <p:sldId id="267" r:id="rId16"/>
    <p:sldId id="281" r:id="rId17"/>
    <p:sldId id="269"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1C2031-7451-4550-A4AA-0803A5CCF8DD}" v="40" dt="2024-07-15T23:17:11.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2978" autoAdjust="0"/>
  </p:normalViewPr>
  <p:slideViewPr>
    <p:cSldViewPr snapToGrid="0">
      <p:cViewPr varScale="1">
        <p:scale>
          <a:sx n="103" d="100"/>
          <a:sy n="103" d="100"/>
        </p:scale>
        <p:origin x="9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k Orlando Velasco Martinez" userId="febd5ca46168bd5f" providerId="LiveId" clId="{571C2031-7451-4550-A4AA-0803A5CCF8DD}"/>
    <pc:docChg chg="undo redo custSel addSld delSld modSld">
      <pc:chgData name="Erick Orlando Velasco Martinez" userId="febd5ca46168bd5f" providerId="LiveId" clId="{571C2031-7451-4550-A4AA-0803A5CCF8DD}" dt="2024-07-15T23:26:22.211" v="1020" actId="1076"/>
      <pc:docMkLst>
        <pc:docMk/>
      </pc:docMkLst>
      <pc:sldChg chg="modSp mod">
        <pc:chgData name="Erick Orlando Velasco Martinez" userId="febd5ca46168bd5f" providerId="LiveId" clId="{571C2031-7451-4550-A4AA-0803A5CCF8DD}" dt="2024-07-15T21:11:40.969" v="53" actId="20577"/>
        <pc:sldMkLst>
          <pc:docMk/>
          <pc:sldMk cId="2820107014" sldId="256"/>
        </pc:sldMkLst>
        <pc:spChg chg="mod">
          <ac:chgData name="Erick Orlando Velasco Martinez" userId="febd5ca46168bd5f" providerId="LiveId" clId="{571C2031-7451-4550-A4AA-0803A5CCF8DD}" dt="2024-07-15T21:11:21.625" v="1" actId="20577"/>
          <ac:spMkLst>
            <pc:docMk/>
            <pc:sldMk cId="2820107014" sldId="256"/>
            <ac:spMk id="6" creationId="{77158266-86A3-4451-ACF5-8F36D409DD1B}"/>
          </ac:spMkLst>
        </pc:spChg>
        <pc:spChg chg="mod">
          <ac:chgData name="Erick Orlando Velasco Martinez" userId="febd5ca46168bd5f" providerId="LiveId" clId="{571C2031-7451-4550-A4AA-0803A5CCF8DD}" dt="2024-07-15T21:11:40.969" v="53" actId="20577"/>
          <ac:spMkLst>
            <pc:docMk/>
            <pc:sldMk cId="2820107014" sldId="256"/>
            <ac:spMk id="12" creationId="{6A788EFD-3D0A-4A29-9598-51A1935603AF}"/>
          </ac:spMkLst>
        </pc:spChg>
      </pc:sldChg>
      <pc:sldChg chg="modSp mod">
        <pc:chgData name="Erick Orlando Velasco Martinez" userId="febd5ca46168bd5f" providerId="LiveId" clId="{571C2031-7451-4550-A4AA-0803A5CCF8DD}" dt="2024-07-15T21:12:17.274" v="106" actId="1076"/>
        <pc:sldMkLst>
          <pc:docMk/>
          <pc:sldMk cId="4043830147" sldId="258"/>
        </pc:sldMkLst>
        <pc:spChg chg="mod">
          <ac:chgData name="Erick Orlando Velasco Martinez" userId="febd5ca46168bd5f" providerId="LiveId" clId="{571C2031-7451-4550-A4AA-0803A5CCF8DD}" dt="2024-07-15T21:12:13.379" v="105" actId="20577"/>
          <ac:spMkLst>
            <pc:docMk/>
            <pc:sldMk cId="4043830147" sldId="258"/>
            <ac:spMk id="6" creationId="{D43ED45E-987E-FA1B-8EAA-1DF8EB292D95}"/>
          </ac:spMkLst>
        </pc:spChg>
        <pc:spChg chg="mod">
          <ac:chgData name="Erick Orlando Velasco Martinez" userId="febd5ca46168bd5f" providerId="LiveId" clId="{571C2031-7451-4550-A4AA-0803A5CCF8DD}" dt="2024-07-15T21:11:56.638" v="79" actId="20577"/>
          <ac:spMkLst>
            <pc:docMk/>
            <pc:sldMk cId="4043830147" sldId="258"/>
            <ac:spMk id="12" creationId="{0CF2654E-F423-4892-BAC8-B5D61C099C3E}"/>
          </ac:spMkLst>
        </pc:spChg>
        <pc:spChg chg="mod">
          <ac:chgData name="Erick Orlando Velasco Martinez" userId="febd5ca46168bd5f" providerId="LiveId" clId="{571C2031-7451-4550-A4AA-0803A5CCF8DD}" dt="2024-07-15T21:12:17.274" v="106" actId="1076"/>
          <ac:spMkLst>
            <pc:docMk/>
            <pc:sldMk cId="4043830147" sldId="258"/>
            <ac:spMk id="14" creationId="{3279EA03-43FF-471F-96C9-5BC773A40F76}"/>
          </ac:spMkLst>
        </pc:spChg>
        <pc:spChg chg="mod">
          <ac:chgData name="Erick Orlando Velasco Martinez" userId="febd5ca46168bd5f" providerId="LiveId" clId="{571C2031-7451-4550-A4AA-0803A5CCF8DD}" dt="2024-07-15T21:11:48.343" v="74" actId="20577"/>
          <ac:spMkLst>
            <pc:docMk/>
            <pc:sldMk cId="4043830147" sldId="258"/>
            <ac:spMk id="17" creationId="{6CDCE3D1-DF84-9F40-A227-7C484743599E}"/>
          </ac:spMkLst>
        </pc:spChg>
      </pc:sldChg>
      <pc:sldChg chg="addSp delSp modSp mod">
        <pc:chgData name="Erick Orlando Velasco Martinez" userId="febd5ca46168bd5f" providerId="LiveId" clId="{571C2031-7451-4550-A4AA-0803A5CCF8DD}" dt="2024-07-15T21:32:12.538" v="478" actId="20577"/>
        <pc:sldMkLst>
          <pc:docMk/>
          <pc:sldMk cId="23492221" sldId="286"/>
        </pc:sldMkLst>
        <pc:spChg chg="mod">
          <ac:chgData name="Erick Orlando Velasco Martinez" userId="febd5ca46168bd5f" providerId="LiveId" clId="{571C2031-7451-4550-A4AA-0803A5CCF8DD}" dt="2024-07-15T21:22:20.235" v="401" actId="20577"/>
          <ac:spMkLst>
            <pc:docMk/>
            <pc:sldMk cId="23492221" sldId="286"/>
            <ac:spMk id="2" creationId="{00000000-0000-0000-0000-000000000000}"/>
          </ac:spMkLst>
        </pc:spChg>
        <pc:spChg chg="add mod">
          <ac:chgData name="Erick Orlando Velasco Martinez" userId="febd5ca46168bd5f" providerId="LiveId" clId="{571C2031-7451-4550-A4AA-0803A5CCF8DD}" dt="2024-07-15T21:18:11.937" v="157" actId="123"/>
          <ac:spMkLst>
            <pc:docMk/>
            <pc:sldMk cId="23492221" sldId="286"/>
            <ac:spMk id="3" creationId="{BAC41409-1EA4-191B-8B7C-A06D6C91545B}"/>
          </ac:spMkLst>
        </pc:spChg>
        <pc:spChg chg="add mod">
          <ac:chgData name="Erick Orlando Velasco Martinez" userId="febd5ca46168bd5f" providerId="LiveId" clId="{571C2031-7451-4550-A4AA-0803A5CCF8DD}" dt="2024-07-15T21:32:12.538" v="478" actId="20577"/>
          <ac:spMkLst>
            <pc:docMk/>
            <pc:sldMk cId="23492221" sldId="286"/>
            <ac:spMk id="8" creationId="{CFB0AEEC-7D47-1634-215D-A520E36996AD}"/>
          </ac:spMkLst>
        </pc:spChg>
        <pc:picChg chg="add del mod">
          <ac:chgData name="Erick Orlando Velasco Martinez" userId="febd5ca46168bd5f" providerId="LiveId" clId="{571C2031-7451-4550-A4AA-0803A5CCF8DD}" dt="2024-07-15T21:21:03" v="163" actId="478"/>
          <ac:picMkLst>
            <pc:docMk/>
            <pc:sldMk cId="23492221" sldId="286"/>
            <ac:picMk id="5" creationId="{F2F1A5CC-DB88-6A76-C26E-77D97B85F981}"/>
          </ac:picMkLst>
        </pc:picChg>
        <pc:picChg chg="del">
          <ac:chgData name="Erick Orlando Velasco Martinez" userId="febd5ca46168bd5f" providerId="LiveId" clId="{571C2031-7451-4550-A4AA-0803A5CCF8DD}" dt="2024-07-15T21:17:52.770" v="154" actId="478"/>
          <ac:picMkLst>
            <pc:docMk/>
            <pc:sldMk cId="23492221" sldId="286"/>
            <ac:picMk id="7" creationId="{42645F48-6E46-F47C-981F-9E300429ECAD}"/>
          </ac:picMkLst>
        </pc:picChg>
        <pc:picChg chg="add mod">
          <ac:chgData name="Erick Orlando Velasco Martinez" userId="febd5ca46168bd5f" providerId="LiveId" clId="{571C2031-7451-4550-A4AA-0803A5CCF8DD}" dt="2024-07-15T21:22:13.986" v="399" actId="1076"/>
          <ac:picMkLst>
            <pc:docMk/>
            <pc:sldMk cId="23492221" sldId="286"/>
            <ac:picMk id="1026" creationId="{09E97A63-5AF3-33EC-D3CF-FF1CDA623AE0}"/>
          </ac:picMkLst>
        </pc:picChg>
      </pc:sldChg>
      <pc:sldChg chg="del">
        <pc:chgData name="Erick Orlando Velasco Martinez" userId="febd5ca46168bd5f" providerId="LiveId" clId="{571C2031-7451-4550-A4AA-0803A5CCF8DD}" dt="2024-07-15T21:22:32.836" v="402" actId="2696"/>
        <pc:sldMkLst>
          <pc:docMk/>
          <pc:sldMk cId="4235807623" sldId="287"/>
        </pc:sldMkLst>
      </pc:sldChg>
      <pc:sldChg chg="del">
        <pc:chgData name="Erick Orlando Velasco Martinez" userId="febd5ca46168bd5f" providerId="LiveId" clId="{571C2031-7451-4550-A4AA-0803A5CCF8DD}" dt="2024-07-15T21:22:32.836" v="402" actId="2696"/>
        <pc:sldMkLst>
          <pc:docMk/>
          <pc:sldMk cId="2470417893" sldId="288"/>
        </pc:sldMkLst>
      </pc:sldChg>
      <pc:sldChg chg="del">
        <pc:chgData name="Erick Orlando Velasco Martinez" userId="febd5ca46168bd5f" providerId="LiveId" clId="{571C2031-7451-4550-A4AA-0803A5CCF8DD}" dt="2024-07-15T21:22:32.836" v="402" actId="2696"/>
        <pc:sldMkLst>
          <pc:docMk/>
          <pc:sldMk cId="3491605127" sldId="289"/>
        </pc:sldMkLst>
      </pc:sldChg>
      <pc:sldChg chg="del">
        <pc:chgData name="Erick Orlando Velasco Martinez" userId="febd5ca46168bd5f" providerId="LiveId" clId="{571C2031-7451-4550-A4AA-0803A5CCF8DD}" dt="2024-07-15T21:22:32.836" v="402" actId="2696"/>
        <pc:sldMkLst>
          <pc:docMk/>
          <pc:sldMk cId="1840404338" sldId="290"/>
        </pc:sldMkLst>
      </pc:sldChg>
      <pc:sldChg chg="del">
        <pc:chgData name="Erick Orlando Velasco Martinez" userId="febd5ca46168bd5f" providerId="LiveId" clId="{571C2031-7451-4550-A4AA-0803A5CCF8DD}" dt="2024-07-15T21:22:32.836" v="402" actId="2696"/>
        <pc:sldMkLst>
          <pc:docMk/>
          <pc:sldMk cId="2422031847" sldId="291"/>
        </pc:sldMkLst>
      </pc:sldChg>
      <pc:sldChg chg="addSp delSp modSp mod setBg">
        <pc:chgData name="Erick Orlando Velasco Martinez" userId="febd5ca46168bd5f" providerId="LiveId" clId="{571C2031-7451-4550-A4AA-0803A5CCF8DD}" dt="2024-07-15T21:30:30.672" v="470" actId="20577"/>
        <pc:sldMkLst>
          <pc:docMk/>
          <pc:sldMk cId="3223420181" sldId="292"/>
        </pc:sldMkLst>
        <pc:spChg chg="mod ord">
          <ac:chgData name="Erick Orlando Velasco Martinez" userId="febd5ca46168bd5f" providerId="LiveId" clId="{571C2031-7451-4550-A4AA-0803A5CCF8DD}" dt="2024-07-15T21:30:30.672" v="470" actId="20577"/>
          <ac:spMkLst>
            <pc:docMk/>
            <pc:sldMk cId="3223420181" sldId="292"/>
            <ac:spMk id="2" creationId="{8F50D18D-7F8F-3BE9-799A-CBB7CF6BF8BC}"/>
          </ac:spMkLst>
        </pc:spChg>
        <pc:spChg chg="add">
          <ac:chgData name="Erick Orlando Velasco Martinez" userId="febd5ca46168bd5f" providerId="LiveId" clId="{571C2031-7451-4550-A4AA-0803A5CCF8DD}" dt="2024-07-15T21:23:59.482" v="404"/>
          <ac:spMkLst>
            <pc:docMk/>
            <pc:sldMk cId="3223420181" sldId="292"/>
            <ac:spMk id="3" creationId="{A5E2D4A2-6B42-2187-65C8-0BAA2FDBF53C}"/>
          </ac:spMkLst>
        </pc:spChg>
        <pc:spChg chg="add del">
          <ac:chgData name="Erick Orlando Velasco Martinez" userId="febd5ca46168bd5f" providerId="LiveId" clId="{571C2031-7451-4550-A4AA-0803A5CCF8DD}" dt="2024-07-15T21:26:22.444" v="449" actId="26606"/>
          <ac:spMkLst>
            <pc:docMk/>
            <pc:sldMk cId="3223420181" sldId="292"/>
            <ac:spMk id="11" creationId="{E91DC736-0EF8-4F87-9146-EBF1D2EE4D3D}"/>
          </ac:spMkLst>
        </pc:spChg>
        <pc:spChg chg="add del">
          <ac:chgData name="Erick Orlando Velasco Martinez" userId="febd5ca46168bd5f" providerId="LiveId" clId="{571C2031-7451-4550-A4AA-0803A5CCF8DD}" dt="2024-07-15T21:26:22.444" v="449" actId="26606"/>
          <ac:spMkLst>
            <pc:docMk/>
            <pc:sldMk cId="3223420181" sldId="292"/>
            <ac:spMk id="13" creationId="{097CD68E-23E3-4007-8847-CD0944C4F7BE}"/>
          </ac:spMkLst>
        </pc:spChg>
        <pc:spChg chg="add del">
          <ac:chgData name="Erick Orlando Velasco Martinez" userId="febd5ca46168bd5f" providerId="LiveId" clId="{571C2031-7451-4550-A4AA-0803A5CCF8DD}" dt="2024-07-15T21:26:22.444" v="449" actId="26606"/>
          <ac:spMkLst>
            <pc:docMk/>
            <pc:sldMk cId="3223420181" sldId="292"/>
            <ac:spMk id="15" creationId="{AF2F604E-43BE-4DC3-B983-E071523364F8}"/>
          </ac:spMkLst>
        </pc:spChg>
        <pc:spChg chg="add del">
          <ac:chgData name="Erick Orlando Velasco Martinez" userId="febd5ca46168bd5f" providerId="LiveId" clId="{571C2031-7451-4550-A4AA-0803A5CCF8DD}" dt="2024-07-15T21:26:22.444" v="449" actId="26606"/>
          <ac:spMkLst>
            <pc:docMk/>
            <pc:sldMk cId="3223420181" sldId="292"/>
            <ac:spMk id="17" creationId="{08C9B587-E65E-4B52-B37C-ABEBB6E87928}"/>
          </ac:spMkLst>
        </pc:spChg>
        <pc:spChg chg="add del">
          <ac:chgData name="Erick Orlando Velasco Martinez" userId="febd5ca46168bd5f" providerId="LiveId" clId="{571C2031-7451-4550-A4AA-0803A5CCF8DD}" dt="2024-07-15T21:26:13.404" v="436" actId="26606"/>
          <ac:spMkLst>
            <pc:docMk/>
            <pc:sldMk cId="3223420181" sldId="292"/>
            <ac:spMk id="22" creationId="{37C89E4B-3C9F-44B9-8B86-D9E3D112D8EC}"/>
          </ac:spMkLst>
        </pc:spChg>
        <pc:spChg chg="add del">
          <ac:chgData name="Erick Orlando Velasco Martinez" userId="febd5ca46168bd5f" providerId="LiveId" clId="{571C2031-7451-4550-A4AA-0803A5CCF8DD}" dt="2024-07-15T21:26:14.828" v="438" actId="26606"/>
          <ac:spMkLst>
            <pc:docMk/>
            <pc:sldMk cId="3223420181" sldId="292"/>
            <ac:spMk id="28" creationId="{08C9B587-E65E-4B52-B37C-ABEBB6E87928}"/>
          </ac:spMkLst>
        </pc:spChg>
        <pc:spChg chg="add del">
          <ac:chgData name="Erick Orlando Velasco Martinez" userId="febd5ca46168bd5f" providerId="LiveId" clId="{571C2031-7451-4550-A4AA-0803A5CCF8DD}" dt="2024-07-15T21:26:14.828" v="438" actId="26606"/>
          <ac:spMkLst>
            <pc:docMk/>
            <pc:sldMk cId="3223420181" sldId="292"/>
            <ac:spMk id="29" creationId="{526E0BFB-CDF1-4990-8C11-AC849311E0A8}"/>
          </ac:spMkLst>
        </pc:spChg>
        <pc:spChg chg="add del">
          <ac:chgData name="Erick Orlando Velasco Martinez" userId="febd5ca46168bd5f" providerId="LiveId" clId="{571C2031-7451-4550-A4AA-0803A5CCF8DD}" dt="2024-07-15T21:26:14.828" v="438" actId="26606"/>
          <ac:spMkLst>
            <pc:docMk/>
            <pc:sldMk cId="3223420181" sldId="292"/>
            <ac:spMk id="30" creationId="{6069A1F8-9BEB-4786-9694-FC48B2D75D21}"/>
          </ac:spMkLst>
        </pc:spChg>
        <pc:spChg chg="add del">
          <ac:chgData name="Erick Orlando Velasco Martinez" userId="febd5ca46168bd5f" providerId="LiveId" clId="{571C2031-7451-4550-A4AA-0803A5CCF8DD}" dt="2024-07-15T21:26:14.828" v="438" actId="26606"/>
          <ac:spMkLst>
            <pc:docMk/>
            <pc:sldMk cId="3223420181" sldId="292"/>
            <ac:spMk id="31" creationId="{AF2F604E-43BE-4DC3-B983-E071523364F8}"/>
          </ac:spMkLst>
        </pc:spChg>
        <pc:spChg chg="add del">
          <ac:chgData name="Erick Orlando Velasco Martinez" userId="febd5ca46168bd5f" providerId="LiveId" clId="{571C2031-7451-4550-A4AA-0803A5CCF8DD}" dt="2024-07-15T21:26:15.703" v="440" actId="26606"/>
          <ac:spMkLst>
            <pc:docMk/>
            <pc:sldMk cId="3223420181" sldId="292"/>
            <ac:spMk id="33" creationId="{6CCA5F87-1D1E-45CB-8D83-FC7EEFAD9935}"/>
          </ac:spMkLst>
        </pc:spChg>
        <pc:spChg chg="add del">
          <ac:chgData name="Erick Orlando Velasco Martinez" userId="febd5ca46168bd5f" providerId="LiveId" clId="{571C2031-7451-4550-A4AA-0803A5CCF8DD}" dt="2024-07-15T21:26:15.703" v="440" actId="26606"/>
          <ac:spMkLst>
            <pc:docMk/>
            <pc:sldMk cId="3223420181" sldId="292"/>
            <ac:spMk id="34" creationId="{7CCFC2C6-6238-4A2F-93DE-2ADF74AF635E}"/>
          </ac:spMkLst>
        </pc:spChg>
        <pc:spChg chg="add del">
          <ac:chgData name="Erick Orlando Velasco Martinez" userId="febd5ca46168bd5f" providerId="LiveId" clId="{571C2031-7451-4550-A4AA-0803A5CCF8DD}" dt="2024-07-15T21:26:15.703" v="440" actId="26606"/>
          <ac:spMkLst>
            <pc:docMk/>
            <pc:sldMk cId="3223420181" sldId="292"/>
            <ac:spMk id="35" creationId="{AF2F604E-43BE-4DC3-B983-E071523364F8}"/>
          </ac:spMkLst>
        </pc:spChg>
        <pc:spChg chg="add del">
          <ac:chgData name="Erick Orlando Velasco Martinez" userId="febd5ca46168bd5f" providerId="LiveId" clId="{571C2031-7451-4550-A4AA-0803A5CCF8DD}" dt="2024-07-15T21:26:15.703" v="440" actId="26606"/>
          <ac:spMkLst>
            <pc:docMk/>
            <pc:sldMk cId="3223420181" sldId="292"/>
            <ac:spMk id="36" creationId="{08C9B587-E65E-4B52-B37C-ABEBB6E87928}"/>
          </ac:spMkLst>
        </pc:spChg>
        <pc:spChg chg="add del">
          <ac:chgData name="Erick Orlando Velasco Martinez" userId="febd5ca46168bd5f" providerId="LiveId" clId="{571C2031-7451-4550-A4AA-0803A5CCF8DD}" dt="2024-07-15T21:26:16.505" v="442" actId="26606"/>
          <ac:spMkLst>
            <pc:docMk/>
            <pc:sldMk cId="3223420181" sldId="292"/>
            <ac:spMk id="38" creationId="{5A59F003-E00A-43F9-91DC-CC54E3B87466}"/>
          </ac:spMkLst>
        </pc:spChg>
        <pc:spChg chg="add del">
          <ac:chgData name="Erick Orlando Velasco Martinez" userId="febd5ca46168bd5f" providerId="LiveId" clId="{571C2031-7451-4550-A4AA-0803A5CCF8DD}" dt="2024-07-15T21:26:16.505" v="442" actId="26606"/>
          <ac:spMkLst>
            <pc:docMk/>
            <pc:sldMk cId="3223420181" sldId="292"/>
            <ac:spMk id="39" creationId="{D74A4382-E3AD-430A-9A1F-DFA3E0E77A7D}"/>
          </ac:spMkLst>
        </pc:spChg>
        <pc:spChg chg="add del">
          <ac:chgData name="Erick Orlando Velasco Martinez" userId="febd5ca46168bd5f" providerId="LiveId" clId="{571C2031-7451-4550-A4AA-0803A5CCF8DD}" dt="2024-07-15T21:26:16.505" v="442" actId="26606"/>
          <ac:spMkLst>
            <pc:docMk/>
            <pc:sldMk cId="3223420181" sldId="292"/>
            <ac:spMk id="40" creationId="{79F40191-0F44-4FD1-82CC-ACB507C14BE6}"/>
          </ac:spMkLst>
        </pc:spChg>
        <pc:spChg chg="add del">
          <ac:chgData name="Erick Orlando Velasco Martinez" userId="febd5ca46168bd5f" providerId="LiveId" clId="{571C2031-7451-4550-A4AA-0803A5CCF8DD}" dt="2024-07-15T21:26:16.968" v="444" actId="26606"/>
          <ac:spMkLst>
            <pc:docMk/>
            <pc:sldMk cId="3223420181" sldId="292"/>
            <ac:spMk id="42" creationId="{6CCA5F87-1D1E-45CB-8D83-FC7EEFAD9935}"/>
          </ac:spMkLst>
        </pc:spChg>
        <pc:spChg chg="add del">
          <ac:chgData name="Erick Orlando Velasco Martinez" userId="febd5ca46168bd5f" providerId="LiveId" clId="{571C2031-7451-4550-A4AA-0803A5CCF8DD}" dt="2024-07-15T21:26:16.968" v="444" actId="26606"/>
          <ac:spMkLst>
            <pc:docMk/>
            <pc:sldMk cId="3223420181" sldId="292"/>
            <ac:spMk id="43" creationId="{7CCFC2C6-6238-4A2F-93DE-2ADF74AF635E}"/>
          </ac:spMkLst>
        </pc:spChg>
        <pc:spChg chg="add del">
          <ac:chgData name="Erick Orlando Velasco Martinez" userId="febd5ca46168bd5f" providerId="LiveId" clId="{571C2031-7451-4550-A4AA-0803A5CCF8DD}" dt="2024-07-15T21:26:16.968" v="444" actId="26606"/>
          <ac:spMkLst>
            <pc:docMk/>
            <pc:sldMk cId="3223420181" sldId="292"/>
            <ac:spMk id="44" creationId="{AF2F604E-43BE-4DC3-B983-E071523364F8}"/>
          </ac:spMkLst>
        </pc:spChg>
        <pc:spChg chg="add del">
          <ac:chgData name="Erick Orlando Velasco Martinez" userId="febd5ca46168bd5f" providerId="LiveId" clId="{571C2031-7451-4550-A4AA-0803A5CCF8DD}" dt="2024-07-15T21:26:16.968" v="444" actId="26606"/>
          <ac:spMkLst>
            <pc:docMk/>
            <pc:sldMk cId="3223420181" sldId="292"/>
            <ac:spMk id="45" creationId="{08C9B587-E65E-4B52-B37C-ABEBB6E87928}"/>
          </ac:spMkLst>
        </pc:spChg>
        <pc:spChg chg="add del">
          <ac:chgData name="Erick Orlando Velasco Martinez" userId="febd5ca46168bd5f" providerId="LiveId" clId="{571C2031-7451-4550-A4AA-0803A5CCF8DD}" dt="2024-07-15T21:26:20.940" v="446" actId="26606"/>
          <ac:spMkLst>
            <pc:docMk/>
            <pc:sldMk cId="3223420181" sldId="292"/>
            <ac:spMk id="47" creationId="{0671A8AE-40A1-4631-A6B8-581AFF065482}"/>
          </ac:spMkLst>
        </pc:spChg>
        <pc:spChg chg="add del">
          <ac:chgData name="Erick Orlando Velasco Martinez" userId="febd5ca46168bd5f" providerId="LiveId" clId="{571C2031-7451-4550-A4AA-0803A5CCF8DD}" dt="2024-07-15T21:26:20.940" v="446" actId="26606"/>
          <ac:spMkLst>
            <pc:docMk/>
            <pc:sldMk cId="3223420181" sldId="292"/>
            <ac:spMk id="48" creationId="{AB58EF07-17C2-48CF-ABB0-EEF1F17CB8F0}"/>
          </ac:spMkLst>
        </pc:spChg>
        <pc:spChg chg="add del">
          <ac:chgData name="Erick Orlando Velasco Martinez" userId="febd5ca46168bd5f" providerId="LiveId" clId="{571C2031-7451-4550-A4AA-0803A5CCF8DD}" dt="2024-07-15T21:26:20.940" v="446" actId="26606"/>
          <ac:spMkLst>
            <pc:docMk/>
            <pc:sldMk cId="3223420181" sldId="292"/>
            <ac:spMk id="49" creationId="{AF2F604E-43BE-4DC3-B983-E071523364F8}"/>
          </ac:spMkLst>
        </pc:spChg>
        <pc:spChg chg="add del">
          <ac:chgData name="Erick Orlando Velasco Martinez" userId="febd5ca46168bd5f" providerId="LiveId" clId="{571C2031-7451-4550-A4AA-0803A5CCF8DD}" dt="2024-07-15T21:26:20.940" v="446" actId="26606"/>
          <ac:spMkLst>
            <pc:docMk/>
            <pc:sldMk cId="3223420181" sldId="292"/>
            <ac:spMk id="50" creationId="{08C9B587-E65E-4B52-B37C-ABEBB6E87928}"/>
          </ac:spMkLst>
        </pc:spChg>
        <pc:spChg chg="add del">
          <ac:chgData name="Erick Orlando Velasco Martinez" userId="febd5ca46168bd5f" providerId="LiveId" clId="{571C2031-7451-4550-A4AA-0803A5CCF8DD}" dt="2024-07-15T21:26:22.434" v="448" actId="26606"/>
          <ac:spMkLst>
            <pc:docMk/>
            <pc:sldMk cId="3223420181" sldId="292"/>
            <ac:spMk id="52" creationId="{5A59F003-E00A-43F9-91DC-CC54E3B87466}"/>
          </ac:spMkLst>
        </pc:spChg>
        <pc:spChg chg="add del">
          <ac:chgData name="Erick Orlando Velasco Martinez" userId="febd5ca46168bd5f" providerId="LiveId" clId="{571C2031-7451-4550-A4AA-0803A5CCF8DD}" dt="2024-07-15T21:26:22.434" v="448" actId="26606"/>
          <ac:spMkLst>
            <pc:docMk/>
            <pc:sldMk cId="3223420181" sldId="292"/>
            <ac:spMk id="53" creationId="{D74A4382-E3AD-430A-9A1F-DFA3E0E77A7D}"/>
          </ac:spMkLst>
        </pc:spChg>
        <pc:spChg chg="add del">
          <ac:chgData name="Erick Orlando Velasco Martinez" userId="febd5ca46168bd5f" providerId="LiveId" clId="{571C2031-7451-4550-A4AA-0803A5CCF8DD}" dt="2024-07-15T21:26:22.434" v="448" actId="26606"/>
          <ac:spMkLst>
            <pc:docMk/>
            <pc:sldMk cId="3223420181" sldId="292"/>
            <ac:spMk id="54" creationId="{79F40191-0F44-4FD1-82CC-ACB507C14BE6}"/>
          </ac:spMkLst>
        </pc:spChg>
        <pc:spChg chg="add del">
          <ac:chgData name="Erick Orlando Velasco Martinez" userId="febd5ca46168bd5f" providerId="LiveId" clId="{571C2031-7451-4550-A4AA-0803A5CCF8DD}" dt="2024-07-15T21:30:23.273" v="454" actId="26606"/>
          <ac:spMkLst>
            <pc:docMk/>
            <pc:sldMk cId="3223420181" sldId="292"/>
            <ac:spMk id="56" creationId="{6CCA5F87-1D1E-45CB-8D83-FC7EEFAD9935}"/>
          </ac:spMkLst>
        </pc:spChg>
        <pc:spChg chg="add del">
          <ac:chgData name="Erick Orlando Velasco Martinez" userId="febd5ca46168bd5f" providerId="LiveId" clId="{571C2031-7451-4550-A4AA-0803A5CCF8DD}" dt="2024-07-15T21:30:23.273" v="454" actId="26606"/>
          <ac:spMkLst>
            <pc:docMk/>
            <pc:sldMk cId="3223420181" sldId="292"/>
            <ac:spMk id="57" creationId="{7CCFC2C6-6238-4A2F-93DE-2ADF74AF635E}"/>
          </ac:spMkLst>
        </pc:spChg>
        <pc:spChg chg="add del">
          <ac:chgData name="Erick Orlando Velasco Martinez" userId="febd5ca46168bd5f" providerId="LiveId" clId="{571C2031-7451-4550-A4AA-0803A5CCF8DD}" dt="2024-07-15T21:30:23.273" v="454" actId="26606"/>
          <ac:spMkLst>
            <pc:docMk/>
            <pc:sldMk cId="3223420181" sldId="292"/>
            <ac:spMk id="58" creationId="{AF2F604E-43BE-4DC3-B983-E071523364F8}"/>
          </ac:spMkLst>
        </pc:spChg>
        <pc:spChg chg="add del">
          <ac:chgData name="Erick Orlando Velasco Martinez" userId="febd5ca46168bd5f" providerId="LiveId" clId="{571C2031-7451-4550-A4AA-0803A5CCF8DD}" dt="2024-07-15T21:30:23.273" v="454" actId="26606"/>
          <ac:spMkLst>
            <pc:docMk/>
            <pc:sldMk cId="3223420181" sldId="292"/>
            <ac:spMk id="59" creationId="{08C9B587-E65E-4B52-B37C-ABEBB6E87928}"/>
          </ac:spMkLst>
        </pc:spChg>
        <pc:spChg chg="add">
          <ac:chgData name="Erick Orlando Velasco Martinez" userId="febd5ca46168bd5f" providerId="LiveId" clId="{571C2031-7451-4550-A4AA-0803A5CCF8DD}" dt="2024-07-15T21:30:23.273" v="454" actId="26606"/>
          <ac:spMkLst>
            <pc:docMk/>
            <pc:sldMk cId="3223420181" sldId="292"/>
            <ac:spMk id="2057" creationId="{E91DC736-0EF8-4F87-9146-EBF1D2EE4D3D}"/>
          </ac:spMkLst>
        </pc:spChg>
        <pc:spChg chg="add">
          <ac:chgData name="Erick Orlando Velasco Martinez" userId="febd5ca46168bd5f" providerId="LiveId" clId="{571C2031-7451-4550-A4AA-0803A5CCF8DD}" dt="2024-07-15T21:30:23.273" v="454" actId="26606"/>
          <ac:spMkLst>
            <pc:docMk/>
            <pc:sldMk cId="3223420181" sldId="292"/>
            <ac:spMk id="2059" creationId="{097CD68E-23E3-4007-8847-CD0944C4F7BE}"/>
          </ac:spMkLst>
        </pc:spChg>
        <pc:spChg chg="add">
          <ac:chgData name="Erick Orlando Velasco Martinez" userId="febd5ca46168bd5f" providerId="LiveId" clId="{571C2031-7451-4550-A4AA-0803A5CCF8DD}" dt="2024-07-15T21:30:23.273" v="454" actId="26606"/>
          <ac:spMkLst>
            <pc:docMk/>
            <pc:sldMk cId="3223420181" sldId="292"/>
            <ac:spMk id="2061" creationId="{AF2F604E-43BE-4DC3-B983-E071523364F8}"/>
          </ac:spMkLst>
        </pc:spChg>
        <pc:spChg chg="add">
          <ac:chgData name="Erick Orlando Velasco Martinez" userId="febd5ca46168bd5f" providerId="LiveId" clId="{571C2031-7451-4550-A4AA-0803A5CCF8DD}" dt="2024-07-15T21:30:23.273" v="454" actId="26606"/>
          <ac:spMkLst>
            <pc:docMk/>
            <pc:sldMk cId="3223420181" sldId="292"/>
            <ac:spMk id="2063" creationId="{08C9B587-E65E-4B52-B37C-ABEBB6E87928}"/>
          </ac:spMkLst>
        </pc:spChg>
        <pc:picChg chg="del">
          <ac:chgData name="Erick Orlando Velasco Martinez" userId="febd5ca46168bd5f" providerId="LiveId" clId="{571C2031-7451-4550-A4AA-0803A5CCF8DD}" dt="2024-07-15T21:23:58.833" v="403" actId="478"/>
          <ac:picMkLst>
            <pc:docMk/>
            <pc:sldMk cId="3223420181" sldId="292"/>
            <ac:picMk id="4" creationId="{5952D692-A00F-5667-5007-A9E275213126}"/>
          </ac:picMkLst>
        </pc:picChg>
        <pc:picChg chg="add del mod">
          <ac:chgData name="Erick Orlando Velasco Martinez" userId="febd5ca46168bd5f" providerId="LiveId" clId="{571C2031-7451-4550-A4AA-0803A5CCF8DD}" dt="2024-07-15T21:30:20.183" v="452" actId="478"/>
          <ac:picMkLst>
            <pc:docMk/>
            <pc:sldMk cId="3223420181" sldId="292"/>
            <ac:picMk id="6" creationId="{E4C93C0B-3C78-1443-F945-08EB8A9CA1E9}"/>
          </ac:picMkLst>
        </pc:picChg>
        <pc:picChg chg="add mod">
          <ac:chgData name="Erick Orlando Velasco Martinez" userId="febd5ca46168bd5f" providerId="LiveId" clId="{571C2031-7451-4550-A4AA-0803A5CCF8DD}" dt="2024-07-15T21:30:23.273" v="454" actId="26606"/>
          <ac:picMkLst>
            <pc:docMk/>
            <pc:sldMk cId="3223420181" sldId="292"/>
            <ac:picMk id="2052" creationId="{C414A0A3-7E29-7F23-C7D5-92202AE42BBB}"/>
          </ac:picMkLst>
        </pc:picChg>
        <pc:cxnChg chg="add del">
          <ac:chgData name="Erick Orlando Velasco Martinez" userId="febd5ca46168bd5f" providerId="LiveId" clId="{571C2031-7451-4550-A4AA-0803A5CCF8DD}" dt="2024-07-15T21:26:13.404" v="436" actId="26606"/>
          <ac:cxnSpMkLst>
            <pc:docMk/>
            <pc:sldMk cId="3223420181" sldId="292"/>
            <ac:cxnSpMk id="24" creationId="{AA2EAA10-076F-46BD-8F0F-B9A2FB77A85C}"/>
          </ac:cxnSpMkLst>
        </pc:cxnChg>
        <pc:cxnChg chg="add del">
          <ac:chgData name="Erick Orlando Velasco Martinez" userId="febd5ca46168bd5f" providerId="LiveId" clId="{571C2031-7451-4550-A4AA-0803A5CCF8DD}" dt="2024-07-15T21:26:13.404" v="436" actId="26606"/>
          <ac:cxnSpMkLst>
            <pc:docMk/>
            <pc:sldMk cId="3223420181" sldId="292"/>
            <ac:cxnSpMk id="26" creationId="{D891E407-403B-4764-86C9-33A56D3BCAA3}"/>
          </ac:cxnSpMkLst>
        </pc:cxnChg>
      </pc:sldChg>
      <pc:sldChg chg="addSp delSp modSp add mod">
        <pc:chgData name="Erick Orlando Velasco Martinez" userId="febd5ca46168bd5f" providerId="LiveId" clId="{571C2031-7451-4550-A4AA-0803A5CCF8DD}" dt="2024-07-15T21:34:50.411" v="525" actId="1035"/>
        <pc:sldMkLst>
          <pc:docMk/>
          <pc:sldMk cId="694865251" sldId="293"/>
        </pc:sldMkLst>
        <pc:spChg chg="mod">
          <ac:chgData name="Erick Orlando Velasco Martinez" userId="febd5ca46168bd5f" providerId="LiveId" clId="{571C2031-7451-4550-A4AA-0803A5CCF8DD}" dt="2024-07-15T21:32:43.885" v="488"/>
          <ac:spMkLst>
            <pc:docMk/>
            <pc:sldMk cId="694865251" sldId="293"/>
            <ac:spMk id="2" creationId="{00000000-0000-0000-0000-000000000000}"/>
          </ac:spMkLst>
        </pc:spChg>
        <pc:spChg chg="mod">
          <ac:chgData name="Erick Orlando Velasco Martinez" userId="febd5ca46168bd5f" providerId="LiveId" clId="{571C2031-7451-4550-A4AA-0803A5CCF8DD}" dt="2024-07-15T21:34:50.411" v="525" actId="1035"/>
          <ac:spMkLst>
            <pc:docMk/>
            <pc:sldMk cId="694865251" sldId="293"/>
            <ac:spMk id="3" creationId="{BAC41409-1EA4-191B-8B7C-A06D6C91545B}"/>
          </ac:spMkLst>
        </pc:spChg>
        <pc:spChg chg="add">
          <ac:chgData name="Erick Orlando Velasco Martinez" userId="febd5ca46168bd5f" providerId="LiveId" clId="{571C2031-7451-4550-A4AA-0803A5CCF8DD}" dt="2024-07-15T21:32:58.658" v="491"/>
          <ac:spMkLst>
            <pc:docMk/>
            <pc:sldMk cId="694865251" sldId="293"/>
            <ac:spMk id="4" creationId="{25BA5C3C-9803-7C9B-27A8-2F134680A94F}"/>
          </ac:spMkLst>
        </pc:spChg>
        <pc:spChg chg="add">
          <ac:chgData name="Erick Orlando Velasco Martinez" userId="febd5ca46168bd5f" providerId="LiveId" clId="{571C2031-7451-4550-A4AA-0803A5CCF8DD}" dt="2024-07-15T21:33:07.214" v="493"/>
          <ac:spMkLst>
            <pc:docMk/>
            <pc:sldMk cId="694865251" sldId="293"/>
            <ac:spMk id="5" creationId="{7DD565E0-E339-81F3-0300-EDEAE19D9C11}"/>
          </ac:spMkLst>
        </pc:spChg>
        <pc:spChg chg="add">
          <ac:chgData name="Erick Orlando Velasco Martinez" userId="febd5ca46168bd5f" providerId="LiveId" clId="{571C2031-7451-4550-A4AA-0803A5CCF8DD}" dt="2024-07-15T21:33:14.579" v="494"/>
          <ac:spMkLst>
            <pc:docMk/>
            <pc:sldMk cId="694865251" sldId="293"/>
            <ac:spMk id="7" creationId="{CAD4D336-184A-17EA-5BA9-F78CB88D6145}"/>
          </ac:spMkLst>
        </pc:spChg>
        <pc:spChg chg="del">
          <ac:chgData name="Erick Orlando Velasco Martinez" userId="febd5ca46168bd5f" providerId="LiveId" clId="{571C2031-7451-4550-A4AA-0803A5CCF8DD}" dt="2024-07-15T21:32:56.141" v="490" actId="478"/>
          <ac:spMkLst>
            <pc:docMk/>
            <pc:sldMk cId="694865251" sldId="293"/>
            <ac:spMk id="8" creationId="{CFB0AEEC-7D47-1634-215D-A520E36996AD}"/>
          </ac:spMkLst>
        </pc:spChg>
        <pc:picChg chg="del">
          <ac:chgData name="Erick Orlando Velasco Martinez" userId="febd5ca46168bd5f" providerId="LiveId" clId="{571C2031-7451-4550-A4AA-0803A5CCF8DD}" dt="2024-07-15T21:32:54.865" v="489" actId="478"/>
          <ac:picMkLst>
            <pc:docMk/>
            <pc:sldMk cId="694865251" sldId="293"/>
            <ac:picMk id="1026" creationId="{09E97A63-5AF3-33EC-D3CF-FF1CDA623AE0}"/>
          </ac:picMkLst>
        </pc:picChg>
        <pc:picChg chg="add mod">
          <ac:chgData name="Erick Orlando Velasco Martinez" userId="febd5ca46168bd5f" providerId="LiveId" clId="{571C2031-7451-4550-A4AA-0803A5CCF8DD}" dt="2024-07-15T21:34:38.459" v="504" actId="1076"/>
          <ac:picMkLst>
            <pc:docMk/>
            <pc:sldMk cId="694865251" sldId="293"/>
            <ac:picMk id="3077" creationId="{F1CEBCEA-F9EF-2E1F-ABCE-5FB77FFA07E2}"/>
          </ac:picMkLst>
        </pc:picChg>
      </pc:sldChg>
      <pc:sldChg chg="del">
        <pc:chgData name="Erick Orlando Velasco Martinez" userId="febd5ca46168bd5f" providerId="LiveId" clId="{571C2031-7451-4550-A4AA-0803A5CCF8DD}" dt="2024-07-15T21:22:32.836" v="402" actId="2696"/>
        <pc:sldMkLst>
          <pc:docMk/>
          <pc:sldMk cId="3235759260" sldId="293"/>
        </pc:sldMkLst>
      </pc:sldChg>
      <pc:sldChg chg="addSp delSp modSp add mod">
        <pc:chgData name="Erick Orlando Velasco Martinez" userId="febd5ca46168bd5f" providerId="LiveId" clId="{571C2031-7451-4550-A4AA-0803A5CCF8DD}" dt="2024-07-15T21:52:06.075" v="661" actId="14100"/>
        <pc:sldMkLst>
          <pc:docMk/>
          <pc:sldMk cId="3508177920" sldId="294"/>
        </pc:sldMkLst>
        <pc:spChg chg="mod">
          <ac:chgData name="Erick Orlando Velasco Martinez" userId="febd5ca46168bd5f" providerId="LiveId" clId="{571C2031-7451-4550-A4AA-0803A5CCF8DD}" dt="2024-07-15T21:48:56.042" v="631" actId="6549"/>
          <ac:spMkLst>
            <pc:docMk/>
            <pc:sldMk cId="3508177920" sldId="294"/>
            <ac:spMk id="2" creationId="{00000000-0000-0000-0000-000000000000}"/>
          </ac:spMkLst>
        </pc:spChg>
        <pc:spChg chg="mod">
          <ac:chgData name="Erick Orlando Velasco Martinez" userId="febd5ca46168bd5f" providerId="LiveId" clId="{571C2031-7451-4550-A4AA-0803A5CCF8DD}" dt="2024-07-15T21:51:21.933" v="654" actId="113"/>
          <ac:spMkLst>
            <pc:docMk/>
            <pc:sldMk cId="3508177920" sldId="294"/>
            <ac:spMk id="3" creationId="{BAC41409-1EA4-191B-8B7C-A06D6C91545B}"/>
          </ac:spMkLst>
        </pc:spChg>
        <pc:spChg chg="add del">
          <ac:chgData name="Erick Orlando Velasco Martinez" userId="febd5ca46168bd5f" providerId="LiveId" clId="{571C2031-7451-4550-A4AA-0803A5CCF8DD}" dt="2024-07-15T21:51:54.779" v="657" actId="22"/>
          <ac:spMkLst>
            <pc:docMk/>
            <pc:sldMk cId="3508177920" sldId="294"/>
            <ac:spMk id="5" creationId="{0681E551-69CF-1605-93CC-7A338BF9D45A}"/>
          </ac:spMkLst>
        </pc:spChg>
        <pc:picChg chg="add mod">
          <ac:chgData name="Erick Orlando Velasco Martinez" userId="febd5ca46168bd5f" providerId="LiveId" clId="{571C2031-7451-4550-A4AA-0803A5CCF8DD}" dt="2024-07-15T21:52:06.075" v="661" actId="14100"/>
          <ac:picMkLst>
            <pc:docMk/>
            <pc:sldMk cId="3508177920" sldId="294"/>
            <ac:picMk id="8" creationId="{CC60C997-32CA-9B26-3D5D-0C63B98A27D4}"/>
          </ac:picMkLst>
        </pc:picChg>
        <pc:picChg chg="del">
          <ac:chgData name="Erick Orlando Velasco Martinez" userId="febd5ca46168bd5f" providerId="LiveId" clId="{571C2031-7451-4550-A4AA-0803A5CCF8DD}" dt="2024-07-15T21:51:27.964" v="655" actId="478"/>
          <ac:picMkLst>
            <pc:docMk/>
            <pc:sldMk cId="3508177920" sldId="294"/>
            <ac:picMk id="3077" creationId="{F1CEBCEA-F9EF-2E1F-ABCE-5FB77FFA07E2}"/>
          </ac:picMkLst>
        </pc:picChg>
      </pc:sldChg>
      <pc:sldChg chg="del">
        <pc:chgData name="Erick Orlando Velasco Martinez" userId="febd5ca46168bd5f" providerId="LiveId" clId="{571C2031-7451-4550-A4AA-0803A5CCF8DD}" dt="2024-07-15T21:22:32.836" v="402" actId="2696"/>
        <pc:sldMkLst>
          <pc:docMk/>
          <pc:sldMk cId="3889929064" sldId="294"/>
        </pc:sldMkLst>
      </pc:sldChg>
      <pc:sldChg chg="addSp delSp modSp add mod">
        <pc:chgData name="Erick Orlando Velasco Martinez" userId="febd5ca46168bd5f" providerId="LiveId" clId="{571C2031-7451-4550-A4AA-0803A5CCF8DD}" dt="2024-07-15T22:03:23.106" v="688" actId="113"/>
        <pc:sldMkLst>
          <pc:docMk/>
          <pc:sldMk cId="3235545147" sldId="295"/>
        </pc:sldMkLst>
        <pc:spChg chg="mod">
          <ac:chgData name="Erick Orlando Velasco Martinez" userId="febd5ca46168bd5f" providerId="LiveId" clId="{571C2031-7451-4550-A4AA-0803A5CCF8DD}" dt="2024-07-15T21:53:40.066" v="667" actId="20577"/>
          <ac:spMkLst>
            <pc:docMk/>
            <pc:sldMk cId="3235545147" sldId="295"/>
            <ac:spMk id="2" creationId="{00000000-0000-0000-0000-000000000000}"/>
          </ac:spMkLst>
        </pc:spChg>
        <pc:spChg chg="mod">
          <ac:chgData name="Erick Orlando Velasco Martinez" userId="febd5ca46168bd5f" providerId="LiveId" clId="{571C2031-7451-4550-A4AA-0803A5CCF8DD}" dt="2024-07-15T22:03:23.106" v="688" actId="113"/>
          <ac:spMkLst>
            <pc:docMk/>
            <pc:sldMk cId="3235545147" sldId="295"/>
            <ac:spMk id="3" creationId="{BAC41409-1EA4-191B-8B7C-A06D6C91545B}"/>
          </ac:spMkLst>
        </pc:spChg>
        <pc:picChg chg="del">
          <ac:chgData name="Erick Orlando Velasco Martinez" userId="febd5ca46168bd5f" providerId="LiveId" clId="{571C2031-7451-4550-A4AA-0803A5CCF8DD}" dt="2024-07-15T22:00:09.186" v="668" actId="478"/>
          <ac:picMkLst>
            <pc:docMk/>
            <pc:sldMk cId="3235545147" sldId="295"/>
            <ac:picMk id="8" creationId="{CC60C997-32CA-9B26-3D5D-0C63B98A27D4}"/>
          </ac:picMkLst>
        </pc:picChg>
        <pc:picChg chg="add mod">
          <ac:chgData name="Erick Orlando Velasco Martinez" userId="febd5ca46168bd5f" providerId="LiveId" clId="{571C2031-7451-4550-A4AA-0803A5CCF8DD}" dt="2024-07-15T22:02:33.616" v="685" actId="1076"/>
          <ac:picMkLst>
            <pc:docMk/>
            <pc:sldMk cId="3235545147" sldId="295"/>
            <ac:picMk id="4098" creationId="{8F533754-8829-1EFB-93C9-B68740157E36}"/>
          </ac:picMkLst>
        </pc:picChg>
      </pc:sldChg>
      <pc:sldChg chg="addSp delSp modSp add mod">
        <pc:chgData name="Erick Orlando Velasco Martinez" userId="febd5ca46168bd5f" providerId="LiveId" clId="{571C2031-7451-4550-A4AA-0803A5CCF8DD}" dt="2024-07-15T22:12:50.160" v="789" actId="20577"/>
        <pc:sldMkLst>
          <pc:docMk/>
          <pc:sldMk cId="12878096" sldId="296"/>
        </pc:sldMkLst>
        <pc:spChg chg="mod">
          <ac:chgData name="Erick Orlando Velasco Martinez" userId="febd5ca46168bd5f" providerId="LiveId" clId="{571C2031-7451-4550-A4AA-0803A5CCF8DD}" dt="2024-07-15T22:04:34.765" v="712" actId="20577"/>
          <ac:spMkLst>
            <pc:docMk/>
            <pc:sldMk cId="12878096" sldId="296"/>
            <ac:spMk id="2" creationId="{00000000-0000-0000-0000-000000000000}"/>
          </ac:spMkLst>
        </pc:spChg>
        <pc:spChg chg="mod">
          <ac:chgData name="Erick Orlando Velasco Martinez" userId="febd5ca46168bd5f" providerId="LiveId" clId="{571C2031-7451-4550-A4AA-0803A5CCF8DD}" dt="2024-07-15T22:12:50.160" v="789" actId="20577"/>
          <ac:spMkLst>
            <pc:docMk/>
            <pc:sldMk cId="12878096" sldId="296"/>
            <ac:spMk id="3" creationId="{BAC41409-1EA4-191B-8B7C-A06D6C91545B}"/>
          </ac:spMkLst>
        </pc:spChg>
        <pc:picChg chg="del">
          <ac:chgData name="Erick Orlando Velasco Martinez" userId="febd5ca46168bd5f" providerId="LiveId" clId="{571C2031-7451-4550-A4AA-0803A5CCF8DD}" dt="2024-07-15T22:10:10.045" v="714" actId="478"/>
          <ac:picMkLst>
            <pc:docMk/>
            <pc:sldMk cId="12878096" sldId="296"/>
            <ac:picMk id="4098" creationId="{8F533754-8829-1EFB-93C9-B68740157E36}"/>
          </ac:picMkLst>
        </pc:picChg>
        <pc:picChg chg="add mod">
          <ac:chgData name="Erick Orlando Velasco Martinez" userId="febd5ca46168bd5f" providerId="LiveId" clId="{571C2031-7451-4550-A4AA-0803A5CCF8DD}" dt="2024-07-15T22:12:21.669" v="724" actId="1076"/>
          <ac:picMkLst>
            <pc:docMk/>
            <pc:sldMk cId="12878096" sldId="296"/>
            <ac:picMk id="5122" creationId="{849BEBE8-2E72-3DE9-ED0F-57254A20D4FA}"/>
          </ac:picMkLst>
        </pc:picChg>
      </pc:sldChg>
      <pc:sldChg chg="addSp delSp modSp add mod">
        <pc:chgData name="Erick Orlando Velasco Martinez" userId="febd5ca46168bd5f" providerId="LiveId" clId="{571C2031-7451-4550-A4AA-0803A5CCF8DD}" dt="2024-07-15T22:23:57.243" v="827"/>
        <pc:sldMkLst>
          <pc:docMk/>
          <pc:sldMk cId="1871371601" sldId="297"/>
        </pc:sldMkLst>
        <pc:spChg chg="mod">
          <ac:chgData name="Erick Orlando Velasco Martinez" userId="febd5ca46168bd5f" providerId="LiveId" clId="{571C2031-7451-4550-A4AA-0803A5CCF8DD}" dt="2024-07-15T22:22:07.117" v="808" actId="20577"/>
          <ac:spMkLst>
            <pc:docMk/>
            <pc:sldMk cId="1871371601" sldId="297"/>
            <ac:spMk id="2" creationId="{00000000-0000-0000-0000-000000000000}"/>
          </ac:spMkLst>
        </pc:spChg>
        <pc:spChg chg="del">
          <ac:chgData name="Erick Orlando Velasco Martinez" userId="febd5ca46168bd5f" providerId="LiveId" clId="{571C2031-7451-4550-A4AA-0803A5CCF8DD}" dt="2024-07-15T22:22:11.822" v="809" actId="478"/>
          <ac:spMkLst>
            <pc:docMk/>
            <pc:sldMk cId="1871371601" sldId="297"/>
            <ac:spMk id="3" creationId="{BAC41409-1EA4-191B-8B7C-A06D6C91545B}"/>
          </ac:spMkLst>
        </pc:spChg>
        <pc:spChg chg="add del">
          <ac:chgData name="Erick Orlando Velasco Martinez" userId="febd5ca46168bd5f" providerId="LiveId" clId="{571C2031-7451-4550-A4AA-0803A5CCF8DD}" dt="2024-07-15T22:22:26.833" v="812" actId="22"/>
          <ac:spMkLst>
            <pc:docMk/>
            <pc:sldMk cId="1871371601" sldId="297"/>
            <ac:spMk id="5" creationId="{116B02F8-F706-CDDF-34E7-72DA318EE1F9}"/>
          </ac:spMkLst>
        </pc:spChg>
        <pc:spChg chg="add mod">
          <ac:chgData name="Erick Orlando Velasco Martinez" userId="febd5ca46168bd5f" providerId="LiveId" clId="{571C2031-7451-4550-A4AA-0803A5CCF8DD}" dt="2024-07-15T22:23:57.243" v="827"/>
          <ac:spMkLst>
            <pc:docMk/>
            <pc:sldMk cId="1871371601" sldId="297"/>
            <ac:spMk id="11" creationId="{D2AC9382-9E03-56FC-7A20-5AF51C9544B5}"/>
          </ac:spMkLst>
        </pc:spChg>
        <pc:picChg chg="add mod">
          <ac:chgData name="Erick Orlando Velasco Martinez" userId="febd5ca46168bd5f" providerId="LiveId" clId="{571C2031-7451-4550-A4AA-0803A5CCF8DD}" dt="2024-07-15T22:23:44.893" v="825" actId="1076"/>
          <ac:picMkLst>
            <pc:docMk/>
            <pc:sldMk cId="1871371601" sldId="297"/>
            <ac:picMk id="8" creationId="{7E228860-3F3F-E9D3-2984-F311EB68CDC4}"/>
          </ac:picMkLst>
        </pc:picChg>
        <pc:picChg chg="add del mod">
          <ac:chgData name="Erick Orlando Velasco Martinez" userId="febd5ca46168bd5f" providerId="LiveId" clId="{571C2031-7451-4550-A4AA-0803A5CCF8DD}" dt="2024-07-15T22:23:20.462" v="822" actId="478"/>
          <ac:picMkLst>
            <pc:docMk/>
            <pc:sldMk cId="1871371601" sldId="297"/>
            <ac:picMk id="10" creationId="{7A9CAB57-F113-67E8-8ABD-C996505DB011}"/>
          </ac:picMkLst>
        </pc:picChg>
        <pc:picChg chg="del">
          <ac:chgData name="Erick Orlando Velasco Martinez" userId="febd5ca46168bd5f" providerId="LiveId" clId="{571C2031-7451-4550-A4AA-0803A5CCF8DD}" dt="2024-07-15T22:22:13.152" v="810" actId="478"/>
          <ac:picMkLst>
            <pc:docMk/>
            <pc:sldMk cId="1871371601" sldId="297"/>
            <ac:picMk id="5122" creationId="{849BEBE8-2E72-3DE9-ED0F-57254A20D4FA}"/>
          </ac:picMkLst>
        </pc:picChg>
      </pc:sldChg>
      <pc:sldChg chg="addSp delSp modSp add mod">
        <pc:chgData name="Erick Orlando Velasco Martinez" userId="febd5ca46168bd5f" providerId="LiveId" clId="{571C2031-7451-4550-A4AA-0803A5CCF8DD}" dt="2024-07-15T22:25:46.360" v="850" actId="14100"/>
        <pc:sldMkLst>
          <pc:docMk/>
          <pc:sldMk cId="135272899" sldId="298"/>
        </pc:sldMkLst>
        <pc:spChg chg="add">
          <ac:chgData name="Erick Orlando Velasco Martinez" userId="febd5ca46168bd5f" providerId="LiveId" clId="{571C2031-7451-4550-A4AA-0803A5CCF8DD}" dt="2024-07-15T22:24:23.416" v="829"/>
          <ac:spMkLst>
            <pc:docMk/>
            <pc:sldMk cId="135272899" sldId="298"/>
            <ac:spMk id="3" creationId="{CA513D4E-DA5F-B3B8-E0E8-0ACB489B6053}"/>
          </ac:spMkLst>
        </pc:spChg>
        <pc:spChg chg="add">
          <ac:chgData name="Erick Orlando Velasco Martinez" userId="febd5ca46168bd5f" providerId="LiveId" clId="{571C2031-7451-4550-A4AA-0803A5CCF8DD}" dt="2024-07-15T22:24:25.876" v="831"/>
          <ac:spMkLst>
            <pc:docMk/>
            <pc:sldMk cId="135272899" sldId="298"/>
            <ac:spMk id="4" creationId="{F7681046-32CA-F698-C31F-FDC15F0D5C61}"/>
          </ac:spMkLst>
        </pc:spChg>
        <pc:spChg chg="add mod">
          <ac:chgData name="Erick Orlando Velasco Martinez" userId="febd5ca46168bd5f" providerId="LiveId" clId="{571C2031-7451-4550-A4AA-0803A5CCF8DD}" dt="2024-07-15T22:25:46.360" v="850" actId="14100"/>
          <ac:spMkLst>
            <pc:docMk/>
            <pc:sldMk cId="135272899" sldId="298"/>
            <ac:spMk id="5" creationId="{6B3A475B-5E26-9D31-FAC9-86E27D1950C0}"/>
          </ac:spMkLst>
        </pc:spChg>
        <pc:spChg chg="add">
          <ac:chgData name="Erick Orlando Velasco Martinez" userId="febd5ca46168bd5f" providerId="LiveId" clId="{571C2031-7451-4550-A4AA-0803A5CCF8DD}" dt="2024-07-15T22:24:37.613" v="834"/>
          <ac:spMkLst>
            <pc:docMk/>
            <pc:sldMk cId="135272899" sldId="298"/>
            <ac:spMk id="7" creationId="{D7A49CB6-0B7B-C6AD-A667-CEAB56E5C5BF}"/>
          </ac:spMkLst>
        </pc:spChg>
        <pc:spChg chg="del mod">
          <ac:chgData name="Erick Orlando Velasco Martinez" userId="febd5ca46168bd5f" providerId="LiveId" clId="{571C2031-7451-4550-A4AA-0803A5CCF8DD}" dt="2024-07-15T22:24:28.611" v="832" actId="478"/>
          <ac:spMkLst>
            <pc:docMk/>
            <pc:sldMk cId="135272899" sldId="298"/>
            <ac:spMk id="11" creationId="{D2AC9382-9E03-56FC-7A20-5AF51C9544B5}"/>
          </ac:spMkLst>
        </pc:spChg>
        <pc:picChg chg="del">
          <ac:chgData name="Erick Orlando Velasco Martinez" userId="febd5ca46168bd5f" providerId="LiveId" clId="{571C2031-7451-4550-A4AA-0803A5CCF8DD}" dt="2024-07-15T22:25:31.754" v="844" actId="478"/>
          <ac:picMkLst>
            <pc:docMk/>
            <pc:sldMk cId="135272899" sldId="298"/>
            <ac:picMk id="8" creationId="{7E228860-3F3F-E9D3-2984-F311EB68CDC4}"/>
          </ac:picMkLst>
        </pc:picChg>
        <pc:picChg chg="add mod">
          <ac:chgData name="Erick Orlando Velasco Martinez" userId="febd5ca46168bd5f" providerId="LiveId" clId="{571C2031-7451-4550-A4AA-0803A5CCF8DD}" dt="2024-07-15T22:25:43.276" v="849" actId="14100"/>
          <ac:picMkLst>
            <pc:docMk/>
            <pc:sldMk cId="135272899" sldId="298"/>
            <ac:picMk id="10" creationId="{7C9177DC-DED9-FD41-61C2-B8BCD3C62D8A}"/>
          </ac:picMkLst>
        </pc:picChg>
      </pc:sldChg>
      <pc:sldChg chg="addSp delSp modSp add mod">
        <pc:chgData name="Erick Orlando Velasco Martinez" userId="febd5ca46168bd5f" providerId="LiveId" clId="{571C2031-7451-4550-A4AA-0803A5CCF8DD}" dt="2024-07-15T22:26:51.143" v="857" actId="1076"/>
        <pc:sldMkLst>
          <pc:docMk/>
          <pc:sldMk cId="2392559069" sldId="299"/>
        </pc:sldMkLst>
        <pc:picChg chg="add mod">
          <ac:chgData name="Erick Orlando Velasco Martinez" userId="febd5ca46168bd5f" providerId="LiveId" clId="{571C2031-7451-4550-A4AA-0803A5CCF8DD}" dt="2024-07-15T22:26:51.143" v="857" actId="1076"/>
          <ac:picMkLst>
            <pc:docMk/>
            <pc:sldMk cId="2392559069" sldId="299"/>
            <ac:picMk id="4" creationId="{D2A80D16-1304-9720-7899-8D67878A0926}"/>
          </ac:picMkLst>
        </pc:picChg>
        <pc:picChg chg="del">
          <ac:chgData name="Erick Orlando Velasco Martinez" userId="febd5ca46168bd5f" providerId="LiveId" clId="{571C2031-7451-4550-A4AA-0803A5CCF8DD}" dt="2024-07-15T22:26:41.782" v="852" actId="478"/>
          <ac:picMkLst>
            <pc:docMk/>
            <pc:sldMk cId="2392559069" sldId="299"/>
            <ac:picMk id="10" creationId="{7C9177DC-DED9-FD41-61C2-B8BCD3C62D8A}"/>
          </ac:picMkLst>
        </pc:picChg>
      </pc:sldChg>
      <pc:sldChg chg="delSp modSp add mod">
        <pc:chgData name="Erick Orlando Velasco Martinez" userId="febd5ca46168bd5f" providerId="LiveId" clId="{571C2031-7451-4550-A4AA-0803A5CCF8DD}" dt="2024-07-15T22:33:03.200" v="908" actId="113"/>
        <pc:sldMkLst>
          <pc:docMk/>
          <pc:sldMk cId="1140720371" sldId="300"/>
        </pc:sldMkLst>
        <pc:spChg chg="mod">
          <ac:chgData name="Erick Orlando Velasco Martinez" userId="febd5ca46168bd5f" providerId="LiveId" clId="{571C2031-7451-4550-A4AA-0803A5CCF8DD}" dt="2024-07-15T22:32:32.626" v="900" actId="20577"/>
          <ac:spMkLst>
            <pc:docMk/>
            <pc:sldMk cId="1140720371" sldId="300"/>
            <ac:spMk id="2" creationId="{00000000-0000-0000-0000-000000000000}"/>
          </ac:spMkLst>
        </pc:spChg>
        <pc:spChg chg="mod">
          <ac:chgData name="Erick Orlando Velasco Martinez" userId="febd5ca46168bd5f" providerId="LiveId" clId="{571C2031-7451-4550-A4AA-0803A5CCF8DD}" dt="2024-07-15T22:33:03.200" v="908" actId="113"/>
          <ac:spMkLst>
            <pc:docMk/>
            <pc:sldMk cId="1140720371" sldId="300"/>
            <ac:spMk id="5" creationId="{6B3A475B-5E26-9D31-FAC9-86E27D1950C0}"/>
          </ac:spMkLst>
        </pc:spChg>
        <pc:picChg chg="del">
          <ac:chgData name="Erick Orlando Velasco Martinez" userId="febd5ca46168bd5f" providerId="LiveId" clId="{571C2031-7451-4550-A4AA-0803A5CCF8DD}" dt="2024-07-15T22:32:35.250" v="901" actId="478"/>
          <ac:picMkLst>
            <pc:docMk/>
            <pc:sldMk cId="1140720371" sldId="300"/>
            <ac:picMk id="4" creationId="{D2A80D16-1304-9720-7899-8D67878A0926}"/>
          </ac:picMkLst>
        </pc:picChg>
      </pc:sldChg>
      <pc:sldChg chg="addSp modSp add mod">
        <pc:chgData name="Erick Orlando Velasco Martinez" userId="febd5ca46168bd5f" providerId="LiveId" clId="{571C2031-7451-4550-A4AA-0803A5CCF8DD}" dt="2024-07-15T23:17:50.640" v="944" actId="12"/>
        <pc:sldMkLst>
          <pc:docMk/>
          <pc:sldMk cId="2947329776" sldId="301"/>
        </pc:sldMkLst>
        <pc:spChg chg="mod">
          <ac:chgData name="Erick Orlando Velasco Martinez" userId="febd5ca46168bd5f" providerId="LiveId" clId="{571C2031-7451-4550-A4AA-0803A5CCF8DD}" dt="2024-07-15T22:33:13.157" v="922" actId="20577"/>
          <ac:spMkLst>
            <pc:docMk/>
            <pc:sldMk cId="2947329776" sldId="301"/>
            <ac:spMk id="2" creationId="{00000000-0000-0000-0000-000000000000}"/>
          </ac:spMkLst>
        </pc:spChg>
        <pc:spChg chg="add mod">
          <ac:chgData name="Erick Orlando Velasco Martinez" userId="febd5ca46168bd5f" providerId="LiveId" clId="{571C2031-7451-4550-A4AA-0803A5CCF8DD}" dt="2024-07-15T23:17:50.640" v="944" actId="12"/>
          <ac:spMkLst>
            <pc:docMk/>
            <pc:sldMk cId="2947329776" sldId="301"/>
            <ac:spMk id="3" creationId="{31EC134F-0DCE-7FF4-5F65-1D1315CF2450}"/>
          </ac:spMkLst>
        </pc:spChg>
        <pc:spChg chg="mod">
          <ac:chgData name="Erick Orlando Velasco Martinez" userId="febd5ca46168bd5f" providerId="LiveId" clId="{571C2031-7451-4550-A4AA-0803A5CCF8DD}" dt="2024-07-15T23:17:04.937" v="926" actId="404"/>
          <ac:spMkLst>
            <pc:docMk/>
            <pc:sldMk cId="2947329776" sldId="301"/>
            <ac:spMk id="5" creationId="{6B3A475B-5E26-9D31-FAC9-86E27D1950C0}"/>
          </ac:spMkLst>
        </pc:spChg>
      </pc:sldChg>
      <pc:sldChg chg="addSp delSp modSp add mod">
        <pc:chgData name="Erick Orlando Velasco Martinez" userId="febd5ca46168bd5f" providerId="LiveId" clId="{571C2031-7451-4550-A4AA-0803A5CCF8DD}" dt="2024-07-15T23:26:22.211" v="1020" actId="1076"/>
        <pc:sldMkLst>
          <pc:docMk/>
          <pc:sldMk cId="3006115658" sldId="302"/>
        </pc:sldMkLst>
        <pc:spChg chg="mod">
          <ac:chgData name="Erick Orlando Velasco Martinez" userId="febd5ca46168bd5f" providerId="LiveId" clId="{571C2031-7451-4550-A4AA-0803A5CCF8DD}" dt="2024-07-15T23:18:29.139" v="974" actId="20577"/>
          <ac:spMkLst>
            <pc:docMk/>
            <pc:sldMk cId="3006115658" sldId="302"/>
            <ac:spMk id="2" creationId="{00000000-0000-0000-0000-000000000000}"/>
          </ac:spMkLst>
        </pc:spChg>
        <pc:spChg chg="del">
          <ac:chgData name="Erick Orlando Velasco Martinez" userId="febd5ca46168bd5f" providerId="LiveId" clId="{571C2031-7451-4550-A4AA-0803A5CCF8DD}" dt="2024-07-15T23:19:30.670" v="986" actId="478"/>
          <ac:spMkLst>
            <pc:docMk/>
            <pc:sldMk cId="3006115658" sldId="302"/>
            <ac:spMk id="3" creationId="{31EC134F-0DCE-7FF4-5F65-1D1315CF2450}"/>
          </ac:spMkLst>
        </pc:spChg>
        <pc:spChg chg="mod">
          <ac:chgData name="Erick Orlando Velasco Martinez" userId="febd5ca46168bd5f" providerId="LiveId" clId="{571C2031-7451-4550-A4AA-0803A5CCF8DD}" dt="2024-07-15T23:25:53.533" v="1013" actId="20577"/>
          <ac:spMkLst>
            <pc:docMk/>
            <pc:sldMk cId="3006115658" sldId="302"/>
            <ac:spMk id="5" creationId="{6B3A475B-5E26-9D31-FAC9-86E27D1950C0}"/>
          </ac:spMkLst>
        </pc:spChg>
        <pc:picChg chg="add mod modCrop">
          <ac:chgData name="Erick Orlando Velasco Martinez" userId="febd5ca46168bd5f" providerId="LiveId" clId="{571C2031-7451-4550-A4AA-0803A5CCF8DD}" dt="2024-07-15T23:26:22.211" v="1020" actId="1076"/>
          <ac:picMkLst>
            <pc:docMk/>
            <pc:sldMk cId="3006115658" sldId="302"/>
            <ac:picMk id="7" creationId="{B5E2A7EB-2074-8521-A4C4-617121B137D8}"/>
          </ac:picMkLst>
        </pc:picChg>
      </pc:sldChg>
    </pc:docChg>
  </pc:docChgLst>
  <pc:docChgLst>
    <pc:chgData name="Erick Orlando Velasco Martinez" userId="febd5ca46168bd5f" providerId="LiveId" clId="{AC9669C1-4FE8-4C6A-823D-A9D296A21A42}"/>
    <pc:docChg chg="undo custSel addSld delSld modSld">
      <pc:chgData name="Erick Orlando Velasco Martinez" userId="febd5ca46168bd5f" providerId="LiveId" clId="{AC9669C1-4FE8-4C6A-823D-A9D296A21A42}" dt="2023-07-01T13:57:08.799" v="336" actId="1076"/>
      <pc:docMkLst>
        <pc:docMk/>
      </pc:docMkLst>
      <pc:sldChg chg="modSp mod">
        <pc:chgData name="Erick Orlando Velasco Martinez" userId="febd5ca46168bd5f" providerId="LiveId" clId="{AC9669C1-4FE8-4C6A-823D-A9D296A21A42}" dt="2023-07-01T06:43:12.860" v="71" actId="20577"/>
        <pc:sldMkLst>
          <pc:docMk/>
          <pc:sldMk cId="2820107014" sldId="256"/>
        </pc:sldMkLst>
        <pc:spChg chg="mod">
          <ac:chgData name="Erick Orlando Velasco Martinez" userId="febd5ca46168bd5f" providerId="LiveId" clId="{AC9669C1-4FE8-4C6A-823D-A9D296A21A42}" dt="2023-07-01T06:43:12.860" v="71" actId="20577"/>
          <ac:spMkLst>
            <pc:docMk/>
            <pc:sldMk cId="2820107014" sldId="256"/>
            <ac:spMk id="12" creationId="{6A788EFD-3D0A-4A29-9598-51A1935603AF}"/>
          </ac:spMkLst>
        </pc:spChg>
      </pc:sldChg>
      <pc:sldChg chg="modSp mod">
        <pc:chgData name="Erick Orlando Velasco Martinez" userId="febd5ca46168bd5f" providerId="LiveId" clId="{AC9669C1-4FE8-4C6A-823D-A9D296A21A42}" dt="2023-07-01T06:44:06.715" v="156" actId="20577"/>
        <pc:sldMkLst>
          <pc:docMk/>
          <pc:sldMk cId="4043830147" sldId="258"/>
        </pc:sldMkLst>
        <pc:spChg chg="mod">
          <ac:chgData name="Erick Orlando Velasco Martinez" userId="febd5ca46168bd5f" providerId="LiveId" clId="{AC9669C1-4FE8-4C6A-823D-A9D296A21A42}" dt="2023-07-01T06:44:06.715" v="156" actId="20577"/>
          <ac:spMkLst>
            <pc:docMk/>
            <pc:sldMk cId="4043830147" sldId="258"/>
            <ac:spMk id="6" creationId="{D43ED45E-987E-FA1B-8EAA-1DF8EB292D95}"/>
          </ac:spMkLst>
        </pc:spChg>
        <pc:spChg chg="mod">
          <ac:chgData name="Erick Orlando Velasco Martinez" userId="febd5ca46168bd5f" providerId="LiveId" clId="{AC9669C1-4FE8-4C6A-823D-A9D296A21A42}" dt="2023-07-01T06:43:46.717" v="98" actId="20577"/>
          <ac:spMkLst>
            <pc:docMk/>
            <pc:sldMk cId="4043830147" sldId="258"/>
            <ac:spMk id="12" creationId="{0CF2654E-F423-4892-BAC8-B5D61C099C3E}"/>
          </ac:spMkLst>
        </pc:spChg>
        <pc:spChg chg="mod">
          <ac:chgData name="Erick Orlando Velasco Martinez" userId="febd5ca46168bd5f" providerId="LiveId" clId="{AC9669C1-4FE8-4C6A-823D-A9D296A21A42}" dt="2023-07-01T06:43:56.474" v="116" actId="20577"/>
          <ac:spMkLst>
            <pc:docMk/>
            <pc:sldMk cId="4043830147" sldId="258"/>
            <ac:spMk id="14" creationId="{3279EA03-43FF-471F-96C9-5BC773A40F76}"/>
          </ac:spMkLst>
        </pc:spChg>
        <pc:spChg chg="mod">
          <ac:chgData name="Erick Orlando Velasco Martinez" userId="febd5ca46168bd5f" providerId="LiveId" clId="{AC9669C1-4FE8-4C6A-823D-A9D296A21A42}" dt="2023-07-01T06:43:41.873" v="93" actId="20577"/>
          <ac:spMkLst>
            <pc:docMk/>
            <pc:sldMk cId="4043830147" sldId="258"/>
            <ac:spMk id="17" creationId="{6CDCE3D1-DF84-9F40-A227-7C484743599E}"/>
          </ac:spMkLst>
        </pc:spChg>
      </pc:sldChg>
      <pc:sldChg chg="add del">
        <pc:chgData name="Erick Orlando Velasco Martinez" userId="febd5ca46168bd5f" providerId="LiveId" clId="{AC9669C1-4FE8-4C6A-823D-A9D296A21A42}" dt="2023-07-01T07:01:13.334" v="262" actId="2696"/>
        <pc:sldMkLst>
          <pc:docMk/>
          <pc:sldMk cId="147554404" sldId="282"/>
        </pc:sldMkLst>
      </pc:sldChg>
      <pc:sldChg chg="addSp modSp new del mod">
        <pc:chgData name="Erick Orlando Velasco Martinez" userId="febd5ca46168bd5f" providerId="LiveId" clId="{AC9669C1-4FE8-4C6A-823D-A9D296A21A42}" dt="2023-07-01T06:45:36.575" v="170" actId="47"/>
        <pc:sldMkLst>
          <pc:docMk/>
          <pc:sldMk cId="1760126934" sldId="283"/>
        </pc:sldMkLst>
        <pc:spChg chg="add mod">
          <ac:chgData name="Erick Orlando Velasco Martinez" userId="febd5ca46168bd5f" providerId="LiveId" clId="{AC9669C1-4FE8-4C6A-823D-A9D296A21A42}" dt="2023-07-01T06:45:16.315" v="168" actId="20577"/>
          <ac:spMkLst>
            <pc:docMk/>
            <pc:sldMk cId="1760126934" sldId="283"/>
            <ac:spMk id="2" creationId="{D5D95397-E791-2BF5-34E9-BFE4042C07D3}"/>
          </ac:spMkLst>
        </pc:spChg>
      </pc:sldChg>
      <pc:sldChg chg="addSp delSp modSp add mod">
        <pc:chgData name="Erick Orlando Velasco Martinez" userId="febd5ca46168bd5f" providerId="LiveId" clId="{AC9669C1-4FE8-4C6A-823D-A9D296A21A42}" dt="2023-07-01T06:47:05.826" v="182" actId="22"/>
        <pc:sldMkLst>
          <pc:docMk/>
          <pc:sldMk cId="23492221" sldId="286"/>
        </pc:sldMkLst>
        <pc:spChg chg="mod">
          <ac:chgData name="Erick Orlando Velasco Martinez" userId="febd5ca46168bd5f" providerId="LiveId" clId="{AC9669C1-4FE8-4C6A-823D-A9D296A21A42}" dt="2023-07-01T06:45:42.316" v="178" actId="20577"/>
          <ac:spMkLst>
            <pc:docMk/>
            <pc:sldMk cId="23492221" sldId="286"/>
            <ac:spMk id="2" creationId="{00000000-0000-0000-0000-000000000000}"/>
          </ac:spMkLst>
        </pc:spChg>
        <pc:spChg chg="del mod">
          <ac:chgData name="Erick Orlando Velasco Martinez" userId="febd5ca46168bd5f" providerId="LiveId" clId="{AC9669C1-4FE8-4C6A-823D-A9D296A21A42}" dt="2023-07-01T06:45:50.348" v="181" actId="478"/>
          <ac:spMkLst>
            <pc:docMk/>
            <pc:sldMk cId="23492221" sldId="286"/>
            <ac:spMk id="3" creationId="{05DFDA8C-E734-4248-8E1A-1E28E87DF105}"/>
          </ac:spMkLst>
        </pc:spChg>
        <pc:picChg chg="del">
          <ac:chgData name="Erick Orlando Velasco Martinez" userId="febd5ca46168bd5f" providerId="LiveId" clId="{AC9669C1-4FE8-4C6A-823D-A9D296A21A42}" dt="2023-07-01T06:45:44.392" v="179" actId="478"/>
          <ac:picMkLst>
            <pc:docMk/>
            <pc:sldMk cId="23492221" sldId="286"/>
            <ac:picMk id="5" creationId="{33A7B396-A45A-DEB6-1BBC-6E75240110AB}"/>
          </ac:picMkLst>
        </pc:picChg>
        <pc:picChg chg="add">
          <ac:chgData name="Erick Orlando Velasco Martinez" userId="febd5ca46168bd5f" providerId="LiveId" clId="{AC9669C1-4FE8-4C6A-823D-A9D296A21A42}" dt="2023-07-01T06:47:05.826" v="182" actId="22"/>
          <ac:picMkLst>
            <pc:docMk/>
            <pc:sldMk cId="23492221" sldId="286"/>
            <ac:picMk id="7" creationId="{42645F48-6E46-F47C-981F-9E300429ECAD}"/>
          </ac:picMkLst>
        </pc:picChg>
      </pc:sldChg>
      <pc:sldChg chg="addSp delSp add mod">
        <pc:chgData name="Erick Orlando Velasco Martinez" userId="febd5ca46168bd5f" providerId="LiveId" clId="{AC9669C1-4FE8-4C6A-823D-A9D296A21A42}" dt="2023-07-01T06:47:23.919" v="185" actId="22"/>
        <pc:sldMkLst>
          <pc:docMk/>
          <pc:sldMk cId="4235807623" sldId="287"/>
        </pc:sldMkLst>
        <pc:picChg chg="add">
          <ac:chgData name="Erick Orlando Velasco Martinez" userId="febd5ca46168bd5f" providerId="LiveId" clId="{AC9669C1-4FE8-4C6A-823D-A9D296A21A42}" dt="2023-07-01T06:47:23.919" v="185" actId="22"/>
          <ac:picMkLst>
            <pc:docMk/>
            <pc:sldMk cId="4235807623" sldId="287"/>
            <ac:picMk id="4" creationId="{8036FF57-C0FF-584D-B0CF-3D5BA73AC69D}"/>
          </ac:picMkLst>
        </pc:picChg>
        <pc:picChg chg="del">
          <ac:chgData name="Erick Orlando Velasco Martinez" userId="febd5ca46168bd5f" providerId="LiveId" clId="{AC9669C1-4FE8-4C6A-823D-A9D296A21A42}" dt="2023-07-01T06:47:12.599" v="184" actId="478"/>
          <ac:picMkLst>
            <pc:docMk/>
            <pc:sldMk cId="4235807623" sldId="287"/>
            <ac:picMk id="7" creationId="{42645F48-6E46-F47C-981F-9E300429ECAD}"/>
          </ac:picMkLst>
        </pc:picChg>
      </pc:sldChg>
      <pc:sldChg chg="addSp delSp modSp add mod">
        <pc:chgData name="Erick Orlando Velasco Martinez" userId="febd5ca46168bd5f" providerId="LiveId" clId="{AC9669C1-4FE8-4C6A-823D-A9D296A21A42}" dt="2023-07-01T06:53:53.869" v="208" actId="14100"/>
        <pc:sldMkLst>
          <pc:docMk/>
          <pc:sldMk cId="2470417893" sldId="288"/>
        </pc:sldMkLst>
        <pc:spChg chg="mod">
          <ac:chgData name="Erick Orlando Velasco Martinez" userId="febd5ca46168bd5f" providerId="LiveId" clId="{AC9669C1-4FE8-4C6A-823D-A9D296A21A42}" dt="2023-07-01T06:47:33.200" v="193" actId="20577"/>
          <ac:spMkLst>
            <pc:docMk/>
            <pc:sldMk cId="2470417893" sldId="288"/>
            <ac:spMk id="2" creationId="{00000000-0000-0000-0000-000000000000}"/>
          </ac:spMkLst>
        </pc:spChg>
        <pc:picChg chg="del">
          <ac:chgData name="Erick Orlando Velasco Martinez" userId="febd5ca46168bd5f" providerId="LiveId" clId="{AC9669C1-4FE8-4C6A-823D-A9D296A21A42}" dt="2023-07-01T06:49:36.852" v="194" actId="478"/>
          <ac:picMkLst>
            <pc:docMk/>
            <pc:sldMk cId="2470417893" sldId="288"/>
            <ac:picMk id="4" creationId="{8036FF57-C0FF-584D-B0CF-3D5BA73AC69D}"/>
          </ac:picMkLst>
        </pc:picChg>
        <pc:picChg chg="add del">
          <ac:chgData name="Erick Orlando Velasco Martinez" userId="febd5ca46168bd5f" providerId="LiveId" clId="{AC9669C1-4FE8-4C6A-823D-A9D296A21A42}" dt="2023-07-01T06:49:39.039" v="196" actId="22"/>
          <ac:picMkLst>
            <pc:docMk/>
            <pc:sldMk cId="2470417893" sldId="288"/>
            <ac:picMk id="5" creationId="{1DC1540D-9CBA-9922-A0E5-2EE808A1BB2C}"/>
          </ac:picMkLst>
        </pc:picChg>
        <pc:picChg chg="add mod">
          <ac:chgData name="Erick Orlando Velasco Martinez" userId="febd5ca46168bd5f" providerId="LiveId" clId="{AC9669C1-4FE8-4C6A-823D-A9D296A21A42}" dt="2023-07-01T06:49:53.111" v="200" actId="1076"/>
          <ac:picMkLst>
            <pc:docMk/>
            <pc:sldMk cId="2470417893" sldId="288"/>
            <ac:picMk id="8" creationId="{150B9BE4-8BDF-6DFF-1425-3089D3C04F92}"/>
          </ac:picMkLst>
        </pc:picChg>
        <pc:picChg chg="add del mod">
          <ac:chgData name="Erick Orlando Velasco Martinez" userId="febd5ca46168bd5f" providerId="LiveId" clId="{AC9669C1-4FE8-4C6A-823D-A9D296A21A42}" dt="2023-07-01T06:53:46.843" v="205" actId="478"/>
          <ac:picMkLst>
            <pc:docMk/>
            <pc:sldMk cId="2470417893" sldId="288"/>
            <ac:picMk id="10" creationId="{5D68226C-DE39-47E9-B325-58D0FB011E36}"/>
          </ac:picMkLst>
        </pc:picChg>
        <pc:picChg chg="add mod">
          <ac:chgData name="Erick Orlando Velasco Martinez" userId="febd5ca46168bd5f" providerId="LiveId" clId="{AC9669C1-4FE8-4C6A-823D-A9D296A21A42}" dt="2023-07-01T06:53:53.869" v="208" actId="14100"/>
          <ac:picMkLst>
            <pc:docMk/>
            <pc:sldMk cId="2470417893" sldId="288"/>
            <ac:picMk id="12" creationId="{59D8B734-DFE2-83AA-E674-F9B4CA39952D}"/>
          </ac:picMkLst>
        </pc:picChg>
      </pc:sldChg>
      <pc:sldChg chg="addSp delSp modSp add mod">
        <pc:chgData name="Erick Orlando Velasco Martinez" userId="febd5ca46168bd5f" providerId="LiveId" clId="{AC9669C1-4FE8-4C6A-823D-A9D296A21A42}" dt="2023-07-01T06:57:06.506" v="218" actId="14100"/>
        <pc:sldMkLst>
          <pc:docMk/>
          <pc:sldMk cId="3491605127" sldId="289"/>
        </pc:sldMkLst>
        <pc:picChg chg="add mod">
          <ac:chgData name="Erick Orlando Velasco Martinez" userId="febd5ca46168bd5f" providerId="LiveId" clId="{AC9669C1-4FE8-4C6A-823D-A9D296A21A42}" dt="2023-07-01T06:57:06.506" v="218" actId="14100"/>
          <ac:picMkLst>
            <pc:docMk/>
            <pc:sldMk cId="3491605127" sldId="289"/>
            <ac:picMk id="4" creationId="{545E05B4-3B31-2E0A-1AD4-2FBF0863797B}"/>
          </ac:picMkLst>
        </pc:picChg>
        <pc:picChg chg="del">
          <ac:chgData name="Erick Orlando Velasco Martinez" userId="febd5ca46168bd5f" providerId="LiveId" clId="{AC9669C1-4FE8-4C6A-823D-A9D296A21A42}" dt="2023-07-01T06:56:26.614" v="210" actId="478"/>
          <ac:picMkLst>
            <pc:docMk/>
            <pc:sldMk cId="3491605127" sldId="289"/>
            <ac:picMk id="12" creationId="{59D8B734-DFE2-83AA-E674-F9B4CA39952D}"/>
          </ac:picMkLst>
        </pc:picChg>
      </pc:sldChg>
      <pc:sldChg chg="addSp delSp modSp add mod">
        <pc:chgData name="Erick Orlando Velasco Martinez" userId="febd5ca46168bd5f" providerId="LiveId" clId="{AC9669C1-4FE8-4C6A-823D-A9D296A21A42}" dt="2023-07-01T06:59:53.492" v="251" actId="478"/>
        <pc:sldMkLst>
          <pc:docMk/>
          <pc:sldMk cId="1840404338" sldId="290"/>
        </pc:sldMkLst>
        <pc:spChg chg="mod">
          <ac:chgData name="Erick Orlando Velasco Martinez" userId="febd5ca46168bd5f" providerId="LiveId" clId="{AC9669C1-4FE8-4C6A-823D-A9D296A21A42}" dt="2023-07-01T06:58:59.195" v="237" actId="20577"/>
          <ac:spMkLst>
            <pc:docMk/>
            <pc:sldMk cId="1840404338" sldId="290"/>
            <ac:spMk id="2" creationId="{00000000-0000-0000-0000-000000000000}"/>
          </ac:spMkLst>
        </pc:spChg>
        <pc:spChg chg="add mod">
          <ac:chgData name="Erick Orlando Velasco Martinez" userId="febd5ca46168bd5f" providerId="LiveId" clId="{AC9669C1-4FE8-4C6A-823D-A9D296A21A42}" dt="2023-07-01T06:59:37.843" v="248" actId="403"/>
          <ac:spMkLst>
            <pc:docMk/>
            <pc:sldMk cId="1840404338" sldId="290"/>
            <ac:spMk id="3" creationId="{7950A947-06EA-54F8-6A13-77696E21EDB6}"/>
          </ac:spMkLst>
        </pc:spChg>
        <pc:picChg chg="del">
          <ac:chgData name="Erick Orlando Velasco Martinez" userId="febd5ca46168bd5f" providerId="LiveId" clId="{AC9669C1-4FE8-4C6A-823D-A9D296A21A42}" dt="2023-07-01T06:59:02.636" v="239" actId="478"/>
          <ac:picMkLst>
            <pc:docMk/>
            <pc:sldMk cId="1840404338" sldId="290"/>
            <ac:picMk id="4" creationId="{545E05B4-3B31-2E0A-1AD4-2FBF0863797B}"/>
          </ac:picMkLst>
        </pc:picChg>
        <pc:picChg chg="del">
          <ac:chgData name="Erick Orlando Velasco Martinez" userId="febd5ca46168bd5f" providerId="LiveId" clId="{AC9669C1-4FE8-4C6A-823D-A9D296A21A42}" dt="2023-07-01T06:59:02.067" v="238" actId="478"/>
          <ac:picMkLst>
            <pc:docMk/>
            <pc:sldMk cId="1840404338" sldId="290"/>
            <ac:picMk id="8" creationId="{150B9BE4-8BDF-6DFF-1425-3089D3C04F92}"/>
          </ac:picMkLst>
        </pc:picChg>
        <pc:picChg chg="add mod">
          <ac:chgData name="Erick Orlando Velasco Martinez" userId="febd5ca46168bd5f" providerId="LiveId" clId="{AC9669C1-4FE8-4C6A-823D-A9D296A21A42}" dt="2023-07-01T06:59:09.005" v="241" actId="1076"/>
          <ac:picMkLst>
            <pc:docMk/>
            <pc:sldMk cId="1840404338" sldId="290"/>
            <ac:picMk id="1026" creationId="{9A8135C9-DC74-B86F-A633-0B7E24EFEF96}"/>
          </ac:picMkLst>
        </pc:picChg>
        <pc:picChg chg="add del mod">
          <ac:chgData name="Erick Orlando Velasco Martinez" userId="febd5ca46168bd5f" providerId="LiveId" clId="{AC9669C1-4FE8-4C6A-823D-A9D296A21A42}" dt="2023-07-01T06:59:53.492" v="251" actId="478"/>
          <ac:picMkLst>
            <pc:docMk/>
            <pc:sldMk cId="1840404338" sldId="290"/>
            <ac:picMk id="1028" creationId="{24F4D100-6762-7C3C-7379-A0DF07095EFE}"/>
          </ac:picMkLst>
        </pc:picChg>
      </pc:sldChg>
      <pc:sldChg chg="addSp delSp modSp add mod">
        <pc:chgData name="Erick Orlando Velasco Martinez" userId="febd5ca46168bd5f" providerId="LiveId" clId="{AC9669C1-4FE8-4C6A-823D-A9D296A21A42}" dt="2023-07-01T07:01:00.504" v="261" actId="1076"/>
        <pc:sldMkLst>
          <pc:docMk/>
          <pc:sldMk cId="2422031847" sldId="291"/>
        </pc:sldMkLst>
        <pc:spChg chg="del">
          <ac:chgData name="Erick Orlando Velasco Martinez" userId="febd5ca46168bd5f" providerId="LiveId" clId="{AC9669C1-4FE8-4C6A-823D-A9D296A21A42}" dt="2023-07-01T07:00:42.093" v="254" actId="478"/>
          <ac:spMkLst>
            <pc:docMk/>
            <pc:sldMk cId="2422031847" sldId="291"/>
            <ac:spMk id="3" creationId="{7950A947-06EA-54F8-6A13-77696E21EDB6}"/>
          </ac:spMkLst>
        </pc:spChg>
        <pc:picChg chg="del">
          <ac:chgData name="Erick Orlando Velasco Martinez" userId="febd5ca46168bd5f" providerId="LiveId" clId="{AC9669C1-4FE8-4C6A-823D-A9D296A21A42}" dt="2023-07-01T07:00:40.485" v="253" actId="478"/>
          <ac:picMkLst>
            <pc:docMk/>
            <pc:sldMk cId="2422031847" sldId="291"/>
            <ac:picMk id="1026" creationId="{9A8135C9-DC74-B86F-A633-0B7E24EFEF96}"/>
          </ac:picMkLst>
        </pc:picChg>
        <pc:picChg chg="add mod">
          <ac:chgData name="Erick Orlando Velasco Martinez" userId="febd5ca46168bd5f" providerId="LiveId" clId="{AC9669C1-4FE8-4C6A-823D-A9D296A21A42}" dt="2023-07-01T07:00:44.909" v="256" actId="1076"/>
          <ac:picMkLst>
            <pc:docMk/>
            <pc:sldMk cId="2422031847" sldId="291"/>
            <ac:picMk id="2050" creationId="{8EB47B78-C7EB-5C61-81CB-E98D81257665}"/>
          </ac:picMkLst>
        </pc:picChg>
        <pc:picChg chg="add del">
          <ac:chgData name="Erick Orlando Velasco Martinez" userId="febd5ca46168bd5f" providerId="LiveId" clId="{AC9669C1-4FE8-4C6A-823D-A9D296A21A42}" dt="2023-07-01T07:00:53.257" v="258"/>
          <ac:picMkLst>
            <pc:docMk/>
            <pc:sldMk cId="2422031847" sldId="291"/>
            <ac:picMk id="2052" creationId="{59DF3C15-8B8D-C1EC-1701-BF417468EB39}"/>
          </ac:picMkLst>
        </pc:picChg>
        <pc:picChg chg="add mod">
          <ac:chgData name="Erick Orlando Velasco Martinez" userId="febd5ca46168bd5f" providerId="LiveId" clId="{AC9669C1-4FE8-4C6A-823D-A9D296A21A42}" dt="2023-07-01T07:01:00.504" v="261" actId="1076"/>
          <ac:picMkLst>
            <pc:docMk/>
            <pc:sldMk cId="2422031847" sldId="291"/>
            <ac:picMk id="2054" creationId="{953B052B-F8B7-FB8D-D8D9-38EBB57A3174}"/>
          </ac:picMkLst>
        </pc:picChg>
      </pc:sldChg>
      <pc:sldChg chg="addSp modSp new mod">
        <pc:chgData name="Erick Orlando Velasco Martinez" userId="febd5ca46168bd5f" providerId="LiveId" clId="{AC9669C1-4FE8-4C6A-823D-A9D296A21A42}" dt="2023-07-01T07:02:32.580" v="301" actId="14100"/>
        <pc:sldMkLst>
          <pc:docMk/>
          <pc:sldMk cId="3223420181" sldId="292"/>
        </pc:sldMkLst>
        <pc:spChg chg="add mod">
          <ac:chgData name="Erick Orlando Velasco Martinez" userId="febd5ca46168bd5f" providerId="LiveId" clId="{AC9669C1-4FE8-4C6A-823D-A9D296A21A42}" dt="2023-07-01T07:01:43.088" v="295" actId="20577"/>
          <ac:spMkLst>
            <pc:docMk/>
            <pc:sldMk cId="3223420181" sldId="292"/>
            <ac:spMk id="2" creationId="{8F50D18D-7F8F-3BE9-799A-CBB7CF6BF8BC}"/>
          </ac:spMkLst>
        </pc:spChg>
        <pc:picChg chg="add mod">
          <ac:chgData name="Erick Orlando Velasco Martinez" userId="febd5ca46168bd5f" providerId="LiveId" clId="{AC9669C1-4FE8-4C6A-823D-A9D296A21A42}" dt="2023-07-01T07:02:32.580" v="301" actId="14100"/>
          <ac:picMkLst>
            <pc:docMk/>
            <pc:sldMk cId="3223420181" sldId="292"/>
            <ac:picMk id="4" creationId="{5952D692-A00F-5667-5007-A9E275213126}"/>
          </ac:picMkLst>
        </pc:picChg>
      </pc:sldChg>
      <pc:sldChg chg="addSp delSp modSp add mod">
        <pc:chgData name="Erick Orlando Velasco Martinez" userId="febd5ca46168bd5f" providerId="LiveId" clId="{AC9669C1-4FE8-4C6A-823D-A9D296A21A42}" dt="2023-07-01T13:57:08.799" v="336" actId="1076"/>
        <pc:sldMkLst>
          <pc:docMk/>
          <pc:sldMk cId="3235759260" sldId="293"/>
        </pc:sldMkLst>
        <pc:spChg chg="mod">
          <ac:chgData name="Erick Orlando Velasco Martinez" userId="febd5ca46168bd5f" providerId="LiveId" clId="{AC9669C1-4FE8-4C6A-823D-A9D296A21A42}" dt="2023-07-01T13:57:00.794" v="334" actId="20577"/>
          <ac:spMkLst>
            <pc:docMk/>
            <pc:sldMk cId="3235759260" sldId="293"/>
            <ac:spMk id="2" creationId="{00000000-0000-0000-0000-000000000000}"/>
          </ac:spMkLst>
        </pc:spChg>
        <pc:picChg chg="del">
          <ac:chgData name="Erick Orlando Velasco Martinez" userId="febd5ca46168bd5f" providerId="LiveId" clId="{AC9669C1-4FE8-4C6A-823D-A9D296A21A42}" dt="2023-07-01T13:56:27.636" v="303" actId="478"/>
          <ac:picMkLst>
            <pc:docMk/>
            <pc:sldMk cId="3235759260" sldId="293"/>
            <ac:picMk id="4" creationId="{8036FF57-C0FF-584D-B0CF-3D5BA73AC69D}"/>
          </ac:picMkLst>
        </pc:picChg>
        <pc:picChg chg="add mod">
          <ac:chgData name="Erick Orlando Velasco Martinez" userId="febd5ca46168bd5f" providerId="LiveId" clId="{AC9669C1-4FE8-4C6A-823D-A9D296A21A42}" dt="2023-07-01T13:57:08.799" v="336" actId="1076"/>
          <ac:picMkLst>
            <pc:docMk/>
            <pc:sldMk cId="3235759260" sldId="293"/>
            <ac:picMk id="5" creationId="{7F73BF98-7D64-D944-9391-DEDF4C2B8A9A}"/>
          </ac:picMkLst>
        </pc:picChg>
      </pc:sldChg>
    </pc:docChg>
  </pc:docChgLst>
  <pc:docChgLst>
    <pc:chgData name="Erick Orlando Velasco Martinez" userId="febd5ca46168bd5f" providerId="LiveId" clId="{01A94895-AA8F-458E-AABC-FADBFC2A32AD}"/>
    <pc:docChg chg="custSel addSld modSld">
      <pc:chgData name="Erick Orlando Velasco Martinez" userId="febd5ca46168bd5f" providerId="LiveId" clId="{01A94895-AA8F-458E-AABC-FADBFC2A32AD}" dt="2024-02-24T13:58:18.807" v="90" actId="1076"/>
      <pc:docMkLst>
        <pc:docMk/>
      </pc:docMkLst>
      <pc:sldChg chg="modTransition">
        <pc:chgData name="Erick Orlando Velasco Martinez" userId="febd5ca46168bd5f" providerId="LiveId" clId="{01A94895-AA8F-458E-AABC-FADBFC2A32AD}" dt="2024-02-24T13:57:37.568" v="87"/>
        <pc:sldMkLst>
          <pc:docMk/>
          <pc:sldMk cId="2820107014" sldId="256"/>
        </pc:sldMkLst>
      </pc:sldChg>
      <pc:sldChg chg="modTransition">
        <pc:chgData name="Erick Orlando Velasco Martinez" userId="febd5ca46168bd5f" providerId="LiveId" clId="{01A94895-AA8F-458E-AABC-FADBFC2A32AD}" dt="2024-02-24T13:57:37.568" v="87"/>
        <pc:sldMkLst>
          <pc:docMk/>
          <pc:sldMk cId="4043830147" sldId="258"/>
        </pc:sldMkLst>
      </pc:sldChg>
      <pc:sldChg chg="modTransition">
        <pc:chgData name="Erick Orlando Velasco Martinez" userId="febd5ca46168bd5f" providerId="LiveId" clId="{01A94895-AA8F-458E-AABC-FADBFC2A32AD}" dt="2024-02-24T13:57:37.568" v="87"/>
        <pc:sldMkLst>
          <pc:docMk/>
          <pc:sldMk cId="2414099240" sldId="267"/>
        </pc:sldMkLst>
      </pc:sldChg>
      <pc:sldChg chg="modTransition">
        <pc:chgData name="Erick Orlando Velasco Martinez" userId="febd5ca46168bd5f" providerId="LiveId" clId="{01A94895-AA8F-458E-AABC-FADBFC2A32AD}" dt="2024-02-24T13:57:37.568" v="87"/>
        <pc:sldMkLst>
          <pc:docMk/>
          <pc:sldMk cId="4230246834" sldId="269"/>
        </pc:sldMkLst>
      </pc:sldChg>
      <pc:sldChg chg="modTransition">
        <pc:chgData name="Erick Orlando Velasco Martinez" userId="febd5ca46168bd5f" providerId="LiveId" clId="{01A94895-AA8F-458E-AABC-FADBFC2A32AD}" dt="2024-02-24T13:57:37.568" v="87"/>
        <pc:sldMkLst>
          <pc:docMk/>
          <pc:sldMk cId="3919280300" sldId="281"/>
        </pc:sldMkLst>
      </pc:sldChg>
      <pc:sldChg chg="modTransition">
        <pc:chgData name="Erick Orlando Velasco Martinez" userId="febd5ca46168bd5f" providerId="LiveId" clId="{01A94895-AA8F-458E-AABC-FADBFC2A32AD}" dt="2024-02-24T13:57:37.568" v="87"/>
        <pc:sldMkLst>
          <pc:docMk/>
          <pc:sldMk cId="23492221" sldId="286"/>
        </pc:sldMkLst>
      </pc:sldChg>
      <pc:sldChg chg="addSp delSp modSp mod modTransition">
        <pc:chgData name="Erick Orlando Velasco Martinez" userId="febd5ca46168bd5f" providerId="LiveId" clId="{01A94895-AA8F-458E-AABC-FADBFC2A32AD}" dt="2024-02-24T13:57:37.568" v="87"/>
        <pc:sldMkLst>
          <pc:docMk/>
          <pc:sldMk cId="4235807623" sldId="287"/>
        </pc:sldMkLst>
        <pc:spChg chg="mod">
          <ac:chgData name="Erick Orlando Velasco Martinez" userId="febd5ca46168bd5f" providerId="LiveId" clId="{01A94895-AA8F-458E-AABC-FADBFC2A32AD}" dt="2024-02-24T13:50:11.094" v="48" actId="20577"/>
          <ac:spMkLst>
            <pc:docMk/>
            <pc:sldMk cId="4235807623" sldId="287"/>
            <ac:spMk id="2" creationId="{00000000-0000-0000-0000-000000000000}"/>
          </ac:spMkLst>
        </pc:spChg>
        <pc:picChg chg="del">
          <ac:chgData name="Erick Orlando Velasco Martinez" userId="febd5ca46168bd5f" providerId="LiveId" clId="{01A94895-AA8F-458E-AABC-FADBFC2A32AD}" dt="2024-02-24T13:36:46.743" v="0" actId="478"/>
          <ac:picMkLst>
            <pc:docMk/>
            <pc:sldMk cId="4235807623" sldId="287"/>
            <ac:picMk id="4" creationId="{8036FF57-C0FF-584D-B0CF-3D5BA73AC69D}"/>
          </ac:picMkLst>
        </pc:picChg>
        <pc:picChg chg="add mod">
          <ac:chgData name="Erick Orlando Velasco Martinez" userId="febd5ca46168bd5f" providerId="LiveId" clId="{01A94895-AA8F-458E-AABC-FADBFC2A32AD}" dt="2024-02-24T13:50:25.463" v="52" actId="1076"/>
          <ac:picMkLst>
            <pc:docMk/>
            <pc:sldMk cId="4235807623" sldId="287"/>
            <ac:picMk id="1026" creationId="{199F9CA1-1390-82DD-BD83-1CE88880BB21}"/>
          </ac:picMkLst>
        </pc:picChg>
      </pc:sldChg>
      <pc:sldChg chg="modTransition">
        <pc:chgData name="Erick Orlando Velasco Martinez" userId="febd5ca46168bd5f" providerId="LiveId" clId="{01A94895-AA8F-458E-AABC-FADBFC2A32AD}" dt="2024-02-24T13:57:37.568" v="87"/>
        <pc:sldMkLst>
          <pc:docMk/>
          <pc:sldMk cId="2470417893" sldId="288"/>
        </pc:sldMkLst>
      </pc:sldChg>
      <pc:sldChg chg="modSp mod modTransition">
        <pc:chgData name="Erick Orlando Velasco Martinez" userId="febd5ca46168bd5f" providerId="LiveId" clId="{01A94895-AA8F-458E-AABC-FADBFC2A32AD}" dt="2024-02-24T13:57:37.568" v="87"/>
        <pc:sldMkLst>
          <pc:docMk/>
          <pc:sldMk cId="3491605127" sldId="289"/>
        </pc:sldMkLst>
        <pc:picChg chg="mod">
          <ac:chgData name="Erick Orlando Velasco Martinez" userId="febd5ca46168bd5f" providerId="LiveId" clId="{01A94895-AA8F-458E-AABC-FADBFC2A32AD}" dt="2024-02-24T13:55:56.832" v="86" actId="14100"/>
          <ac:picMkLst>
            <pc:docMk/>
            <pc:sldMk cId="3491605127" sldId="289"/>
            <ac:picMk id="4" creationId="{545E05B4-3B31-2E0A-1AD4-2FBF0863797B}"/>
          </ac:picMkLst>
        </pc:picChg>
      </pc:sldChg>
      <pc:sldChg chg="modTransition">
        <pc:chgData name="Erick Orlando Velasco Martinez" userId="febd5ca46168bd5f" providerId="LiveId" clId="{01A94895-AA8F-458E-AABC-FADBFC2A32AD}" dt="2024-02-24T13:57:37.568" v="87"/>
        <pc:sldMkLst>
          <pc:docMk/>
          <pc:sldMk cId="1840404338" sldId="290"/>
        </pc:sldMkLst>
      </pc:sldChg>
      <pc:sldChg chg="modTransition">
        <pc:chgData name="Erick Orlando Velasco Martinez" userId="febd5ca46168bd5f" providerId="LiveId" clId="{01A94895-AA8F-458E-AABC-FADBFC2A32AD}" dt="2024-02-24T13:57:37.568" v="87"/>
        <pc:sldMkLst>
          <pc:docMk/>
          <pc:sldMk cId="2422031847" sldId="291"/>
        </pc:sldMkLst>
      </pc:sldChg>
      <pc:sldChg chg="modTransition">
        <pc:chgData name="Erick Orlando Velasco Martinez" userId="febd5ca46168bd5f" providerId="LiveId" clId="{01A94895-AA8F-458E-AABC-FADBFC2A32AD}" dt="2024-02-24T13:57:37.568" v="87"/>
        <pc:sldMkLst>
          <pc:docMk/>
          <pc:sldMk cId="3223420181" sldId="292"/>
        </pc:sldMkLst>
      </pc:sldChg>
      <pc:sldChg chg="addSp modSp mod modTransition">
        <pc:chgData name="Erick Orlando Velasco Martinez" userId="febd5ca46168bd5f" providerId="LiveId" clId="{01A94895-AA8F-458E-AABC-FADBFC2A32AD}" dt="2024-02-24T13:58:18.807" v="90" actId="1076"/>
        <pc:sldMkLst>
          <pc:docMk/>
          <pc:sldMk cId="3235759260" sldId="293"/>
        </pc:sldMkLst>
        <pc:spChg chg="add mod">
          <ac:chgData name="Erick Orlando Velasco Martinez" userId="febd5ca46168bd5f" providerId="LiveId" clId="{01A94895-AA8F-458E-AABC-FADBFC2A32AD}" dt="2024-02-24T13:58:18.807" v="90" actId="1076"/>
          <ac:spMkLst>
            <pc:docMk/>
            <pc:sldMk cId="3235759260" sldId="293"/>
            <ac:spMk id="3" creationId="{6972EA73-9233-98CD-FB1E-DD097E9E2C0E}"/>
          </ac:spMkLst>
        </pc:spChg>
      </pc:sldChg>
      <pc:sldChg chg="addSp delSp modSp add mod modTransition">
        <pc:chgData name="Erick Orlando Velasco Martinez" userId="febd5ca46168bd5f" providerId="LiveId" clId="{01A94895-AA8F-458E-AABC-FADBFC2A32AD}" dt="2024-02-24T13:57:37.568" v="87"/>
        <pc:sldMkLst>
          <pc:docMk/>
          <pc:sldMk cId="3889929064" sldId="294"/>
        </pc:sldMkLst>
        <pc:spChg chg="mod">
          <ac:chgData name="Erick Orlando Velasco Martinez" userId="febd5ca46168bd5f" providerId="LiveId" clId="{01A94895-AA8F-458E-AABC-FADBFC2A32AD}" dt="2024-02-24T13:55:44.149" v="82" actId="20577"/>
          <ac:spMkLst>
            <pc:docMk/>
            <pc:sldMk cId="3889929064" sldId="294"/>
            <ac:spMk id="2" creationId="{00000000-0000-0000-0000-000000000000}"/>
          </ac:spMkLst>
        </pc:spChg>
        <pc:picChg chg="add mod">
          <ac:chgData name="Erick Orlando Velasco Martinez" userId="febd5ca46168bd5f" providerId="LiveId" clId="{01A94895-AA8F-458E-AABC-FADBFC2A32AD}" dt="2024-02-24T13:55:48.627" v="85" actId="14100"/>
          <ac:picMkLst>
            <pc:docMk/>
            <pc:sldMk cId="3889929064" sldId="294"/>
            <ac:picMk id="4" creationId="{400B4BA3-1BD6-A0AB-97DC-B7366E048E8C}"/>
          </ac:picMkLst>
        </pc:picChg>
        <pc:picChg chg="del">
          <ac:chgData name="Erick Orlando Velasco Martinez" userId="febd5ca46168bd5f" providerId="LiveId" clId="{01A94895-AA8F-458E-AABC-FADBFC2A32AD}" dt="2024-02-24T13:55:36.178" v="54" actId="478"/>
          <ac:picMkLst>
            <pc:docMk/>
            <pc:sldMk cId="3889929064" sldId="294"/>
            <ac:picMk id="1026" creationId="{199F9CA1-1390-82DD-BD83-1CE88880BB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C5772-74E7-4D43-B691-9D9FB840DB27}" type="datetimeFigureOut">
              <a:rPr lang="es-PE" smtClean="0"/>
              <a:t>15/07/2024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323A0-C01D-454E-A6EE-8211C5B57A3A}" type="slidenum">
              <a:rPr lang="es-PE" smtClean="0"/>
              <a:t>‹Nº›</a:t>
            </a:fld>
            <a:endParaRPr lang="es-PE"/>
          </a:p>
        </p:txBody>
      </p:sp>
    </p:spTree>
    <p:extLst>
      <p:ext uri="{BB962C8B-B14F-4D97-AF65-F5344CB8AC3E}">
        <p14:creationId xmlns:p14="http://schemas.microsoft.com/office/powerpoint/2010/main" val="385318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83323A0-C01D-454E-A6EE-8211C5B57A3A}" type="slidenum">
              <a:rPr lang="es-PE" smtClean="0"/>
              <a:t>1</a:t>
            </a:fld>
            <a:endParaRPr lang="es-PE"/>
          </a:p>
        </p:txBody>
      </p:sp>
    </p:spTree>
    <p:extLst>
      <p:ext uri="{BB962C8B-B14F-4D97-AF65-F5344CB8AC3E}">
        <p14:creationId xmlns:p14="http://schemas.microsoft.com/office/powerpoint/2010/main" val="4093783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15/07/2024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252539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15/07/2024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63858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15/07/2024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271196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94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2120083-014B-44DE-BC4D-74D8506D26D9}" type="datetimeFigureOut">
              <a:rPr lang="es-PE" smtClean="0"/>
              <a:t>15/07/2024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313051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B2120083-014B-44DE-BC4D-74D8506D26D9}" type="datetimeFigureOut">
              <a:rPr lang="es-PE" smtClean="0"/>
              <a:t>15/07/2024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320209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B2120083-014B-44DE-BC4D-74D8506D26D9}" type="datetimeFigureOut">
              <a:rPr lang="es-PE" smtClean="0"/>
              <a:t>15/07/2024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288296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B2120083-014B-44DE-BC4D-74D8506D26D9}" type="datetimeFigureOut">
              <a:rPr lang="es-PE" smtClean="0"/>
              <a:t>15/07/2024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296026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2120083-014B-44DE-BC4D-74D8506D26D9}" type="datetimeFigureOut">
              <a:rPr lang="es-PE" smtClean="0"/>
              <a:t>15/07/2024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90250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2120083-014B-44DE-BC4D-74D8506D26D9}" type="datetimeFigureOut">
              <a:rPr lang="es-PE" smtClean="0"/>
              <a:t>15/07/2024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187083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2120083-014B-44DE-BC4D-74D8506D26D9}" type="datetimeFigureOut">
              <a:rPr lang="es-PE" smtClean="0"/>
              <a:t>15/07/2024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336437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20083-014B-44DE-BC4D-74D8506D26D9}" type="datetimeFigureOut">
              <a:rPr lang="es-PE" smtClean="0"/>
              <a:t>15/07/2024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B39AB-EF3B-4A9A-AB1D-D4C2472C0B07}" type="slidenum">
              <a:rPr lang="es-PE" smtClean="0"/>
              <a:t>‹Nº›</a:t>
            </a:fld>
            <a:endParaRPr lang="es-PE"/>
          </a:p>
        </p:txBody>
      </p:sp>
      <p:pic>
        <p:nvPicPr>
          <p:cNvPr id="8" name="Imagen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143878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6">
            <a:extLst>
              <a:ext uri="{FF2B5EF4-FFF2-40B4-BE49-F238E27FC236}">
                <a16:creationId xmlns:a16="http://schemas.microsoft.com/office/drawing/2014/main" id="{7A87362A-CDD0-334A-9C0F-4FC880B6ACBE}"/>
              </a:ext>
            </a:extLst>
          </p:cNvPr>
          <p:cNvSpPr txBox="1"/>
          <p:nvPr/>
        </p:nvSpPr>
        <p:spPr>
          <a:xfrm>
            <a:off x="9991676" y="6013408"/>
            <a:ext cx="1795684" cy="369332"/>
          </a:xfrm>
          <a:prstGeom prst="rect">
            <a:avLst/>
          </a:prstGeom>
          <a:noFill/>
        </p:spPr>
        <p:txBody>
          <a:bodyPr wrap="none" rtlCol="0">
            <a:spAutoFit/>
          </a:bodyPr>
          <a:lstStyle/>
          <a:p>
            <a:r>
              <a:rPr lang="es-ES_tradnl" sz="1800" b="1" dirty="0">
                <a:solidFill>
                  <a:schemeClr val="tx1">
                    <a:lumMod val="75000"/>
                    <a:lumOff val="25000"/>
                  </a:schemeClr>
                </a:solidFill>
                <a:latin typeface="Calibri" panose="020F0502020204030204" pitchFamily="34" charset="0"/>
                <a:cs typeface="Calibri" panose="020F0502020204030204" pitchFamily="34" charset="0"/>
              </a:rPr>
              <a:t>Luis Ruiz Caceres</a:t>
            </a:r>
          </a:p>
        </p:txBody>
      </p:sp>
      <p:sp>
        <p:nvSpPr>
          <p:cNvPr id="17" name="Rectángulo 16"/>
          <p:cNvSpPr/>
          <p:nvPr/>
        </p:nvSpPr>
        <p:spPr>
          <a:xfrm>
            <a:off x="325799" y="2910290"/>
            <a:ext cx="1537854" cy="318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C3907198-F04E-47D6-B27C-0558A51B78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252584" cy="6858000"/>
          </a:xfrm>
          <a:prstGeom prst="rect">
            <a:avLst/>
          </a:prstGeom>
        </p:spPr>
      </p:pic>
      <p:sp>
        <p:nvSpPr>
          <p:cNvPr id="6" name="CuadroTexto 5">
            <a:extLst>
              <a:ext uri="{FF2B5EF4-FFF2-40B4-BE49-F238E27FC236}">
                <a16:creationId xmlns:a16="http://schemas.microsoft.com/office/drawing/2014/main" id="{77158266-86A3-4451-ACF5-8F36D409DD1B}"/>
              </a:ext>
            </a:extLst>
          </p:cNvPr>
          <p:cNvSpPr txBox="1"/>
          <p:nvPr/>
        </p:nvSpPr>
        <p:spPr>
          <a:xfrm>
            <a:off x="283512" y="427199"/>
            <a:ext cx="3557833" cy="400110"/>
          </a:xfrm>
          <a:prstGeom prst="rect">
            <a:avLst/>
          </a:prstGeom>
          <a:noFill/>
        </p:spPr>
        <p:txBody>
          <a:bodyPr wrap="none" rtlCol="0">
            <a:spAutoFit/>
          </a:bodyPr>
          <a:lstStyle/>
          <a:p>
            <a:r>
              <a:rPr lang="es-PE" sz="2000" dirty="0">
                <a:solidFill>
                  <a:srgbClr val="7030A0"/>
                </a:solidFill>
                <a:latin typeface="Arial Black" panose="020B0A04020102020204" pitchFamily="34" charset="0"/>
              </a:rPr>
              <a:t>NET 8 WEB DEVELOPER</a:t>
            </a:r>
          </a:p>
        </p:txBody>
      </p:sp>
      <p:sp>
        <p:nvSpPr>
          <p:cNvPr id="12" name="CuadroTexto 11">
            <a:extLst>
              <a:ext uri="{FF2B5EF4-FFF2-40B4-BE49-F238E27FC236}">
                <a16:creationId xmlns:a16="http://schemas.microsoft.com/office/drawing/2014/main" id="{6A788EFD-3D0A-4A29-9598-51A1935603AF}"/>
              </a:ext>
            </a:extLst>
          </p:cNvPr>
          <p:cNvSpPr txBox="1"/>
          <p:nvPr/>
        </p:nvSpPr>
        <p:spPr>
          <a:xfrm>
            <a:off x="258968" y="984568"/>
            <a:ext cx="3606920" cy="3323987"/>
          </a:xfrm>
          <a:prstGeom prst="rect">
            <a:avLst/>
          </a:prstGeom>
          <a:noFill/>
        </p:spPr>
        <p:txBody>
          <a:bodyPr wrap="square" rtlCol="0">
            <a:spAutoFit/>
          </a:bodyPr>
          <a:lstStyle/>
          <a:p>
            <a:r>
              <a:rPr lang="es-PE" sz="3500" dirty="0">
                <a:solidFill>
                  <a:schemeClr val="bg2">
                    <a:lumMod val="50000"/>
                  </a:schemeClr>
                </a:solidFill>
                <a:latin typeface="Arial Rounded MT Bold" panose="020F0704030504030204" pitchFamily="34" charset="0"/>
              </a:rPr>
              <a:t>Workshop: Aprendiendo a trabajar con Pruebas Unitarias y </a:t>
            </a:r>
            <a:r>
              <a:rPr lang="es-PE" sz="3500" dirty="0" err="1">
                <a:solidFill>
                  <a:schemeClr val="bg2">
                    <a:lumMod val="50000"/>
                  </a:schemeClr>
                </a:solidFill>
                <a:latin typeface="Arial Rounded MT Bold" panose="020F0704030504030204" pitchFamily="34" charset="0"/>
              </a:rPr>
              <a:t>xUnit</a:t>
            </a:r>
            <a:endParaRPr lang="es-PE" sz="3500" dirty="0">
              <a:solidFill>
                <a:schemeClr val="bg2">
                  <a:lumMod val="50000"/>
                </a:schemeClr>
              </a:solidFill>
              <a:latin typeface="Arial Rounded MT Bold" panose="020F0704030504030204" pitchFamily="34" charset="0"/>
            </a:endParaRPr>
          </a:p>
        </p:txBody>
      </p:sp>
      <p:sp>
        <p:nvSpPr>
          <p:cNvPr id="15" name="CuadroTexto 14">
            <a:extLst>
              <a:ext uri="{FF2B5EF4-FFF2-40B4-BE49-F238E27FC236}">
                <a16:creationId xmlns:a16="http://schemas.microsoft.com/office/drawing/2014/main" id="{CD562C71-7D37-49D9-981F-03946A3D5BE7}"/>
              </a:ext>
            </a:extLst>
          </p:cNvPr>
          <p:cNvSpPr txBox="1"/>
          <p:nvPr/>
        </p:nvSpPr>
        <p:spPr>
          <a:xfrm>
            <a:off x="325799" y="4865923"/>
            <a:ext cx="1857719" cy="400110"/>
          </a:xfrm>
          <a:prstGeom prst="rect">
            <a:avLst/>
          </a:prstGeom>
          <a:noFill/>
        </p:spPr>
        <p:txBody>
          <a:bodyPr wrap="square" rtlCol="0">
            <a:spAutoFit/>
          </a:bodyPr>
          <a:lstStyle/>
          <a:p>
            <a:r>
              <a:rPr lang="es-PE" sz="2000" dirty="0">
                <a:solidFill>
                  <a:schemeClr val="bg2">
                    <a:lumMod val="75000"/>
                  </a:schemeClr>
                </a:solidFill>
                <a:latin typeface="Arial" panose="020B0604020202020204" pitchFamily="34" charset="0"/>
                <a:cs typeface="Arial" panose="020B0604020202020204" pitchFamily="34" charset="0"/>
              </a:rPr>
              <a:t>Instructor:</a:t>
            </a:r>
          </a:p>
        </p:txBody>
      </p:sp>
      <p:sp>
        <p:nvSpPr>
          <p:cNvPr id="19" name="CuadroTexto 18">
            <a:extLst>
              <a:ext uri="{FF2B5EF4-FFF2-40B4-BE49-F238E27FC236}">
                <a16:creationId xmlns:a16="http://schemas.microsoft.com/office/drawing/2014/main" id="{AFEB762F-1B0C-4F8C-AC37-1B5530A3B821}"/>
              </a:ext>
            </a:extLst>
          </p:cNvPr>
          <p:cNvSpPr txBox="1"/>
          <p:nvPr/>
        </p:nvSpPr>
        <p:spPr>
          <a:xfrm>
            <a:off x="325798" y="5266033"/>
            <a:ext cx="2987770" cy="400110"/>
          </a:xfrm>
          <a:prstGeom prst="rect">
            <a:avLst/>
          </a:prstGeom>
          <a:noFill/>
        </p:spPr>
        <p:txBody>
          <a:bodyPr wrap="square" rtlCol="0">
            <a:spAutoFit/>
          </a:bodyPr>
          <a:lstStyle/>
          <a:p>
            <a:r>
              <a:rPr lang="es-PE" sz="2000" b="1" dirty="0">
                <a:solidFill>
                  <a:schemeClr val="bg2">
                    <a:lumMod val="75000"/>
                  </a:schemeClr>
                </a:solidFill>
                <a:latin typeface="Arial" panose="020B0604020202020204" pitchFamily="34" charset="0"/>
                <a:cs typeface="Arial" panose="020B0604020202020204" pitchFamily="34" charset="0"/>
              </a:rPr>
              <a:t>ERICK VELASCO</a:t>
            </a:r>
          </a:p>
        </p:txBody>
      </p:sp>
      <p:sp>
        <p:nvSpPr>
          <p:cNvPr id="20" name="CuadroTexto 19">
            <a:extLst>
              <a:ext uri="{FF2B5EF4-FFF2-40B4-BE49-F238E27FC236}">
                <a16:creationId xmlns:a16="http://schemas.microsoft.com/office/drawing/2014/main" id="{6B4CA7F3-F26D-4B4C-B263-FEE41D3EF967}"/>
              </a:ext>
            </a:extLst>
          </p:cNvPr>
          <p:cNvSpPr txBox="1"/>
          <p:nvPr/>
        </p:nvSpPr>
        <p:spPr>
          <a:xfrm>
            <a:off x="325798" y="5608941"/>
            <a:ext cx="3473262" cy="400110"/>
          </a:xfrm>
          <a:prstGeom prst="rect">
            <a:avLst/>
          </a:prstGeom>
          <a:noFill/>
        </p:spPr>
        <p:txBody>
          <a:bodyPr wrap="square" rtlCol="0">
            <a:spAutoFit/>
          </a:bodyPr>
          <a:lstStyle/>
          <a:p>
            <a:r>
              <a:rPr lang="es-PE" sz="2000" dirty="0">
                <a:solidFill>
                  <a:schemeClr val="bg2">
                    <a:lumMod val="75000"/>
                  </a:schemeClr>
                </a:solidFill>
                <a:latin typeface="Arial" panose="020B0604020202020204" pitchFamily="34" charset="0"/>
                <a:cs typeface="Arial" panose="020B0604020202020204" pitchFamily="34" charset="0"/>
              </a:rPr>
              <a:t>evelasco@galaxy.edu.pe</a:t>
            </a: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2584" y="0"/>
            <a:ext cx="7939416" cy="6858000"/>
          </a:xfrm>
          <a:prstGeom prst="rect">
            <a:avLst/>
          </a:prstGeom>
        </p:spPr>
      </p:pic>
    </p:spTree>
    <p:extLst>
      <p:ext uri="{BB962C8B-B14F-4D97-AF65-F5344CB8AC3E}">
        <p14:creationId xmlns:p14="http://schemas.microsoft.com/office/powerpoint/2010/main" val="282010701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3145413" cy="584775"/>
          </a:xfrm>
          <a:prstGeom prst="rect">
            <a:avLst/>
          </a:prstGeom>
        </p:spPr>
        <p:txBody>
          <a:bodyPr wrap="none">
            <a:spAutoFit/>
          </a:bodyPr>
          <a:lstStyle/>
          <a:p>
            <a:r>
              <a:rPr lang="es-MX" sz="3200" dirty="0">
                <a:solidFill>
                  <a:srgbClr val="0065FF"/>
                </a:solidFill>
                <a:latin typeface="Arial" panose="020B0604020202020204" pitchFamily="34" charset="0"/>
                <a:cs typeface="Arial" panose="020B0604020202020204" pitchFamily="34" charset="0"/>
              </a:rPr>
              <a:t>Ejemplo de </a:t>
            </a:r>
            <a:r>
              <a:rPr lang="es-MX" sz="3200" dirty="0" err="1">
                <a:solidFill>
                  <a:srgbClr val="0065FF"/>
                </a:solidFill>
                <a:latin typeface="Arial" panose="020B0604020202020204" pitchFamily="34" charset="0"/>
                <a:cs typeface="Arial" panose="020B0604020202020204" pitchFamily="34" charset="0"/>
              </a:rPr>
              <a:t>Moq</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sp>
        <p:nvSpPr>
          <p:cNvPr id="5" name="CuadroTexto 4">
            <a:extLst>
              <a:ext uri="{FF2B5EF4-FFF2-40B4-BE49-F238E27FC236}">
                <a16:creationId xmlns:a16="http://schemas.microsoft.com/office/drawing/2014/main" id="{6B3A475B-5E26-9D31-FAC9-86E27D1950C0}"/>
              </a:ext>
            </a:extLst>
          </p:cNvPr>
          <p:cNvSpPr txBox="1"/>
          <p:nvPr/>
        </p:nvSpPr>
        <p:spPr>
          <a:xfrm>
            <a:off x="354563" y="1026367"/>
            <a:ext cx="4599992" cy="1938992"/>
          </a:xfrm>
          <a:prstGeom prst="rect">
            <a:avLst/>
          </a:prstGeom>
          <a:noFill/>
        </p:spPr>
        <p:txBody>
          <a:bodyPr wrap="square" rtlCol="0">
            <a:spAutoFit/>
          </a:bodyPr>
          <a:lstStyle/>
          <a:p>
            <a:pPr algn="just"/>
            <a:r>
              <a:rPr lang="es-MX" sz="2400" dirty="0"/>
              <a:t>En este ejemplo, utilizamos </a:t>
            </a:r>
            <a:r>
              <a:rPr lang="es-MX" sz="2400" dirty="0" err="1"/>
              <a:t>Moq</a:t>
            </a:r>
            <a:r>
              <a:rPr lang="es-MX" sz="2400" dirty="0"/>
              <a:t> para crear un </a:t>
            </a:r>
            <a:r>
              <a:rPr lang="es-MX" sz="2400" dirty="0" err="1"/>
              <a:t>mock</a:t>
            </a:r>
            <a:r>
              <a:rPr lang="es-MX" sz="2400" dirty="0"/>
              <a:t> de </a:t>
            </a:r>
            <a:r>
              <a:rPr lang="es-MX" sz="2400" dirty="0" err="1"/>
              <a:t>IService</a:t>
            </a:r>
            <a:r>
              <a:rPr lang="es-MX" sz="2400" dirty="0"/>
              <a:t> y luego verificamos el comportamiento de </a:t>
            </a:r>
            <a:r>
              <a:rPr lang="es-MX" sz="2400" dirty="0" err="1"/>
              <a:t>Consumer</a:t>
            </a:r>
            <a:r>
              <a:rPr lang="es-MX" sz="2400" dirty="0"/>
              <a:t> utilizando este </a:t>
            </a:r>
            <a:r>
              <a:rPr lang="es-MX" sz="2400" dirty="0" err="1"/>
              <a:t>mock</a:t>
            </a:r>
            <a:r>
              <a:rPr lang="es-MX" sz="2400" dirty="0"/>
              <a:t>.</a:t>
            </a:r>
            <a:endParaRPr lang="es-PE" sz="2400" dirty="0"/>
          </a:p>
        </p:txBody>
      </p:sp>
      <p:pic>
        <p:nvPicPr>
          <p:cNvPr id="4" name="Imagen 3">
            <a:extLst>
              <a:ext uri="{FF2B5EF4-FFF2-40B4-BE49-F238E27FC236}">
                <a16:creationId xmlns:a16="http://schemas.microsoft.com/office/drawing/2014/main" id="{D2A80D16-1304-9720-7899-8D67878A0926}"/>
              </a:ext>
            </a:extLst>
          </p:cNvPr>
          <p:cNvPicPr>
            <a:picLocks noChangeAspect="1"/>
          </p:cNvPicPr>
          <p:nvPr/>
        </p:nvPicPr>
        <p:blipFill>
          <a:blip r:embed="rId2"/>
          <a:stretch>
            <a:fillRect/>
          </a:stretch>
        </p:blipFill>
        <p:spPr>
          <a:xfrm>
            <a:off x="5649278" y="900404"/>
            <a:ext cx="6065125" cy="5057192"/>
          </a:xfrm>
          <a:prstGeom prst="rect">
            <a:avLst/>
          </a:prstGeom>
        </p:spPr>
      </p:pic>
    </p:spTree>
    <p:extLst>
      <p:ext uri="{BB962C8B-B14F-4D97-AF65-F5344CB8AC3E}">
        <p14:creationId xmlns:p14="http://schemas.microsoft.com/office/powerpoint/2010/main" val="239255906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6288901" cy="584775"/>
          </a:xfrm>
          <a:prstGeom prst="rect">
            <a:avLst/>
          </a:prstGeom>
        </p:spPr>
        <p:txBody>
          <a:bodyPr wrap="none">
            <a:spAutoFit/>
          </a:bodyPr>
          <a:lstStyle/>
          <a:p>
            <a:r>
              <a:rPr lang="es-MX" sz="3200" dirty="0">
                <a:solidFill>
                  <a:srgbClr val="0065FF"/>
                </a:solidFill>
                <a:latin typeface="Arial" panose="020B0604020202020204" pitchFamily="34" charset="0"/>
                <a:cs typeface="Arial" panose="020B0604020202020204" pitchFamily="34" charset="0"/>
              </a:rPr>
              <a:t>Beneficios de usar </a:t>
            </a:r>
            <a:r>
              <a:rPr lang="es-MX" sz="3200" dirty="0" err="1">
                <a:solidFill>
                  <a:srgbClr val="0065FF"/>
                </a:solidFill>
                <a:latin typeface="Arial" panose="020B0604020202020204" pitchFamily="34" charset="0"/>
                <a:cs typeface="Arial" panose="020B0604020202020204" pitchFamily="34" charset="0"/>
              </a:rPr>
              <a:t>Moq</a:t>
            </a:r>
            <a:r>
              <a:rPr lang="es-MX" sz="3200" dirty="0">
                <a:solidFill>
                  <a:srgbClr val="0065FF"/>
                </a:solidFill>
                <a:latin typeface="Arial" panose="020B0604020202020204" pitchFamily="34" charset="0"/>
                <a:cs typeface="Arial" panose="020B0604020202020204" pitchFamily="34" charset="0"/>
              </a:rPr>
              <a:t> con </a:t>
            </a:r>
            <a:r>
              <a:rPr lang="es-MX" sz="3200" dirty="0" err="1">
                <a:solidFill>
                  <a:srgbClr val="0065FF"/>
                </a:solidFill>
                <a:latin typeface="Arial" panose="020B0604020202020204" pitchFamily="34" charset="0"/>
                <a:cs typeface="Arial" panose="020B0604020202020204" pitchFamily="34" charset="0"/>
              </a:rPr>
              <a:t>xUnit</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sp>
        <p:nvSpPr>
          <p:cNvPr id="5" name="CuadroTexto 4">
            <a:extLst>
              <a:ext uri="{FF2B5EF4-FFF2-40B4-BE49-F238E27FC236}">
                <a16:creationId xmlns:a16="http://schemas.microsoft.com/office/drawing/2014/main" id="{6B3A475B-5E26-9D31-FAC9-86E27D1950C0}"/>
              </a:ext>
            </a:extLst>
          </p:cNvPr>
          <p:cNvSpPr txBox="1"/>
          <p:nvPr/>
        </p:nvSpPr>
        <p:spPr>
          <a:xfrm>
            <a:off x="354562" y="1026367"/>
            <a:ext cx="11131421" cy="3046988"/>
          </a:xfrm>
          <a:prstGeom prst="rect">
            <a:avLst/>
          </a:prstGeom>
          <a:noFill/>
        </p:spPr>
        <p:txBody>
          <a:bodyPr wrap="square" rtlCol="0">
            <a:spAutoFit/>
          </a:bodyPr>
          <a:lstStyle/>
          <a:p>
            <a:pPr marL="342900" indent="-342900" algn="just">
              <a:buFont typeface="Arial" panose="020B0604020202020204" pitchFamily="34" charset="0"/>
              <a:buChar char="•"/>
            </a:pPr>
            <a:r>
              <a:rPr lang="es-MX" sz="2400" b="1" dirty="0"/>
              <a:t>Aislamiento de Dependencias</a:t>
            </a:r>
            <a:r>
              <a:rPr lang="es-MX" sz="2400" dirty="0"/>
              <a:t>: Permite probar el código en aislamiento simulando dependencias externas.</a:t>
            </a:r>
          </a:p>
          <a:p>
            <a:pPr marL="342900" indent="-342900" algn="just">
              <a:buFont typeface="Arial" panose="020B0604020202020204" pitchFamily="34" charset="0"/>
              <a:buChar char="•"/>
            </a:pPr>
            <a:r>
              <a:rPr lang="es-MX" sz="2400" b="1" dirty="0"/>
              <a:t>Verificación de Interacciones</a:t>
            </a:r>
            <a:r>
              <a:rPr lang="es-MX" sz="2400" dirty="0"/>
              <a:t>: Facilita la verificación de cómo interactúa el código con sus dependencias.</a:t>
            </a:r>
          </a:p>
          <a:p>
            <a:pPr marL="342900" indent="-342900" algn="just">
              <a:buFont typeface="Arial" panose="020B0604020202020204" pitchFamily="34" charset="0"/>
              <a:buChar char="•"/>
            </a:pPr>
            <a:r>
              <a:rPr lang="es-MX" sz="2400" b="1" dirty="0"/>
              <a:t>Configuración Flexible</a:t>
            </a:r>
            <a:r>
              <a:rPr lang="es-MX" sz="2400" dirty="0"/>
              <a:t>: </a:t>
            </a:r>
            <a:r>
              <a:rPr lang="es-MX" sz="2400" dirty="0" err="1"/>
              <a:t>Moq</a:t>
            </a:r>
            <a:r>
              <a:rPr lang="es-MX" sz="2400" dirty="0"/>
              <a:t> ofrece una API flexible para configurar el comportamiento de los </a:t>
            </a:r>
            <a:r>
              <a:rPr lang="es-MX" sz="2400" dirty="0" err="1"/>
              <a:t>mocks</a:t>
            </a:r>
            <a:r>
              <a:rPr lang="es-MX" sz="2400" dirty="0"/>
              <a:t>, incluyendo excepciones, llamadas múltiples y más.</a:t>
            </a:r>
          </a:p>
          <a:p>
            <a:pPr marL="342900" indent="-342900" algn="just">
              <a:buFont typeface="Arial" panose="020B0604020202020204" pitchFamily="34" charset="0"/>
              <a:buChar char="•"/>
            </a:pPr>
            <a:r>
              <a:rPr lang="es-MX" sz="2400" b="1" dirty="0"/>
              <a:t>Integración Sencilla</a:t>
            </a:r>
            <a:r>
              <a:rPr lang="es-MX" sz="2400" dirty="0"/>
              <a:t>: </a:t>
            </a:r>
            <a:r>
              <a:rPr lang="es-MX" sz="2400" dirty="0" err="1"/>
              <a:t>Moq</a:t>
            </a:r>
            <a:r>
              <a:rPr lang="es-MX" sz="2400" dirty="0"/>
              <a:t> se integra fácilmente con </a:t>
            </a:r>
            <a:r>
              <a:rPr lang="es-MX" sz="2400" dirty="0" err="1"/>
              <a:t>xUnit</a:t>
            </a:r>
            <a:r>
              <a:rPr lang="es-MX" sz="2400" dirty="0"/>
              <a:t>, lo que facilita la creación y ejecución de pruebas unitarias.</a:t>
            </a:r>
            <a:endParaRPr lang="es-PE" sz="2400" dirty="0"/>
          </a:p>
        </p:txBody>
      </p:sp>
    </p:spTree>
    <p:extLst>
      <p:ext uri="{BB962C8B-B14F-4D97-AF65-F5344CB8AC3E}">
        <p14:creationId xmlns:p14="http://schemas.microsoft.com/office/powerpoint/2010/main" val="114072037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3054041" cy="584775"/>
          </a:xfrm>
          <a:prstGeom prst="rect">
            <a:avLst/>
          </a:prstGeom>
        </p:spPr>
        <p:txBody>
          <a:bodyPr wrap="none">
            <a:spAutoFit/>
          </a:bodyPr>
          <a:lstStyle/>
          <a:p>
            <a:r>
              <a:rPr lang="es-MX" sz="3200" dirty="0">
                <a:solidFill>
                  <a:srgbClr val="0065FF"/>
                </a:solidFill>
                <a:latin typeface="Arial" panose="020B0604020202020204" pitchFamily="34" charset="0"/>
                <a:cs typeface="Arial" panose="020B0604020202020204" pitchFamily="34" charset="0"/>
              </a:rPr>
              <a:t>Code </a:t>
            </a:r>
            <a:r>
              <a:rPr lang="es-MX" sz="3200" dirty="0" err="1">
                <a:solidFill>
                  <a:srgbClr val="0065FF"/>
                </a:solidFill>
                <a:latin typeface="Arial" panose="020B0604020202020204" pitchFamily="34" charset="0"/>
                <a:cs typeface="Arial" panose="020B0604020202020204" pitchFamily="34" charset="0"/>
              </a:rPr>
              <a:t>Coverage</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sp>
        <p:nvSpPr>
          <p:cNvPr id="5" name="CuadroTexto 4">
            <a:extLst>
              <a:ext uri="{FF2B5EF4-FFF2-40B4-BE49-F238E27FC236}">
                <a16:creationId xmlns:a16="http://schemas.microsoft.com/office/drawing/2014/main" id="{6B3A475B-5E26-9D31-FAC9-86E27D1950C0}"/>
              </a:ext>
            </a:extLst>
          </p:cNvPr>
          <p:cNvSpPr txBox="1"/>
          <p:nvPr/>
        </p:nvSpPr>
        <p:spPr>
          <a:xfrm>
            <a:off x="354562" y="1026367"/>
            <a:ext cx="11131421" cy="1631216"/>
          </a:xfrm>
          <a:prstGeom prst="rect">
            <a:avLst/>
          </a:prstGeom>
          <a:noFill/>
        </p:spPr>
        <p:txBody>
          <a:bodyPr wrap="square" rtlCol="0">
            <a:spAutoFit/>
          </a:bodyPr>
          <a:lstStyle/>
          <a:p>
            <a:pPr algn="just"/>
            <a:r>
              <a:rPr lang="es-MX" sz="2000" dirty="0"/>
              <a:t>Code </a:t>
            </a:r>
            <a:r>
              <a:rPr lang="es-MX" sz="2000" dirty="0" err="1"/>
              <a:t>coverage</a:t>
            </a:r>
            <a:r>
              <a:rPr lang="es-MX" sz="2000" dirty="0"/>
              <a:t> (cobertura de código) es una métrica utilizada en el desarrollo de software para medir la cantidad de código que es ejecutado (cubierto) durante la ejecución de las pruebas. Esta métrica ayuda a los desarrolladores a entender qué partes del código están siendo testeadas y cuáles no. Un mayor porcentaje de cobertura de código generalmente indica que más código está siendo probado, lo que puede conducir a una mayor confianza en la calidad y fiabilidad del software.</a:t>
            </a:r>
            <a:endParaRPr lang="es-PE" sz="2000" dirty="0"/>
          </a:p>
        </p:txBody>
      </p:sp>
      <p:sp>
        <p:nvSpPr>
          <p:cNvPr id="3" name="CuadroTexto 2">
            <a:extLst>
              <a:ext uri="{FF2B5EF4-FFF2-40B4-BE49-F238E27FC236}">
                <a16:creationId xmlns:a16="http://schemas.microsoft.com/office/drawing/2014/main" id="{31EC134F-0DCE-7FF4-5F65-1D1315CF2450}"/>
              </a:ext>
            </a:extLst>
          </p:cNvPr>
          <p:cNvSpPr txBox="1"/>
          <p:nvPr/>
        </p:nvSpPr>
        <p:spPr>
          <a:xfrm>
            <a:off x="464528" y="2789853"/>
            <a:ext cx="11131421" cy="2585323"/>
          </a:xfrm>
          <a:prstGeom prst="rect">
            <a:avLst/>
          </a:prstGeom>
          <a:noFill/>
        </p:spPr>
        <p:txBody>
          <a:bodyPr wrap="square" rtlCol="0">
            <a:spAutoFit/>
          </a:bodyPr>
          <a:lstStyle/>
          <a:p>
            <a:r>
              <a:rPr lang="es-MX" b="1" dirty="0"/>
              <a:t>Tipos de Cobertura de Código</a:t>
            </a:r>
          </a:p>
          <a:p>
            <a:pPr marL="285750" indent="-285750">
              <a:buFont typeface="Arial" panose="020B0604020202020204" pitchFamily="34" charset="0"/>
              <a:buChar char="•"/>
            </a:pPr>
            <a:r>
              <a:rPr lang="es-MX" b="1" dirty="0"/>
              <a:t>Cobertura de Líneas</a:t>
            </a:r>
            <a:r>
              <a:rPr lang="es-MX" dirty="0"/>
              <a:t>: Mide el porcentaje de líneas de código que han sido ejecutadas al menos una vez durante las pruebas.</a:t>
            </a:r>
          </a:p>
          <a:p>
            <a:pPr marL="285750" indent="-285750">
              <a:buFont typeface="Arial" panose="020B0604020202020204" pitchFamily="34" charset="0"/>
              <a:buChar char="•"/>
            </a:pPr>
            <a:r>
              <a:rPr lang="es-MX" b="1" dirty="0"/>
              <a:t>Cobertura de Ramas</a:t>
            </a:r>
            <a:r>
              <a:rPr lang="es-MX" dirty="0"/>
              <a:t>: Mide el porcentaje de todas las posibles ramas de ejecución (como en sentencias </a:t>
            </a:r>
            <a:r>
              <a:rPr lang="es-MX" dirty="0" err="1"/>
              <a:t>if-else</a:t>
            </a:r>
            <a:r>
              <a:rPr lang="es-MX" dirty="0"/>
              <a:t>) que han sido ejecutadas durante las pruebas.</a:t>
            </a:r>
          </a:p>
          <a:p>
            <a:pPr marL="285750" indent="-285750">
              <a:buFont typeface="Arial" panose="020B0604020202020204" pitchFamily="34" charset="0"/>
              <a:buChar char="•"/>
            </a:pPr>
            <a:r>
              <a:rPr lang="es-MX" b="1" dirty="0"/>
              <a:t>Cobertura de Métodos/Funciones</a:t>
            </a:r>
            <a:r>
              <a:rPr lang="es-MX" dirty="0"/>
              <a:t>: Mide el porcentaje de métodos o funciones que han sido llamados durante las pruebas.</a:t>
            </a:r>
          </a:p>
          <a:p>
            <a:pPr marL="285750" indent="-285750">
              <a:buFont typeface="Arial" panose="020B0604020202020204" pitchFamily="34" charset="0"/>
              <a:buChar char="•"/>
            </a:pPr>
            <a:r>
              <a:rPr lang="es-MX" b="1" dirty="0"/>
              <a:t>Cobertura de Declaraciones</a:t>
            </a:r>
            <a:r>
              <a:rPr lang="es-MX" dirty="0"/>
              <a:t>: Mide el porcentaje de declaraciones individuales en el código que han sido ejecutadas durante las pruebas.</a:t>
            </a:r>
            <a:endParaRPr lang="es-PE" dirty="0"/>
          </a:p>
        </p:txBody>
      </p:sp>
    </p:spTree>
    <p:extLst>
      <p:ext uri="{BB962C8B-B14F-4D97-AF65-F5344CB8AC3E}">
        <p14:creationId xmlns:p14="http://schemas.microsoft.com/office/powerpoint/2010/main" val="294732977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8199681" cy="584775"/>
          </a:xfrm>
          <a:prstGeom prst="rect">
            <a:avLst/>
          </a:prstGeom>
        </p:spPr>
        <p:txBody>
          <a:bodyPr wrap="none">
            <a:spAutoFit/>
          </a:bodyPr>
          <a:lstStyle/>
          <a:p>
            <a:r>
              <a:rPr lang="es-MX" sz="3200" dirty="0">
                <a:solidFill>
                  <a:srgbClr val="0065FF"/>
                </a:solidFill>
                <a:latin typeface="Arial" panose="020B0604020202020204" pitchFamily="34" charset="0"/>
                <a:cs typeface="Arial" panose="020B0604020202020204" pitchFamily="34" charset="0"/>
              </a:rPr>
              <a:t>Code </a:t>
            </a:r>
            <a:r>
              <a:rPr lang="es-MX" sz="3200" dirty="0" err="1">
                <a:solidFill>
                  <a:srgbClr val="0065FF"/>
                </a:solidFill>
                <a:latin typeface="Arial" panose="020B0604020202020204" pitchFamily="34" charset="0"/>
                <a:cs typeface="Arial" panose="020B0604020202020204" pitchFamily="34" charset="0"/>
              </a:rPr>
              <a:t>Coverage</a:t>
            </a:r>
            <a:r>
              <a:rPr lang="es-MX" sz="3200" dirty="0">
                <a:solidFill>
                  <a:srgbClr val="0065FF"/>
                </a:solidFill>
                <a:latin typeface="Arial" panose="020B0604020202020204" pitchFamily="34" charset="0"/>
                <a:cs typeface="Arial" panose="020B0604020202020204" pitchFamily="34" charset="0"/>
              </a:rPr>
              <a:t> – Herramientas de uso libre</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sp>
        <p:nvSpPr>
          <p:cNvPr id="5" name="CuadroTexto 4">
            <a:extLst>
              <a:ext uri="{FF2B5EF4-FFF2-40B4-BE49-F238E27FC236}">
                <a16:creationId xmlns:a16="http://schemas.microsoft.com/office/drawing/2014/main" id="{6B3A475B-5E26-9D31-FAC9-86E27D1950C0}"/>
              </a:ext>
            </a:extLst>
          </p:cNvPr>
          <p:cNvSpPr txBox="1"/>
          <p:nvPr/>
        </p:nvSpPr>
        <p:spPr>
          <a:xfrm>
            <a:off x="354562" y="1026367"/>
            <a:ext cx="11131421" cy="1323439"/>
          </a:xfrm>
          <a:prstGeom prst="rect">
            <a:avLst/>
          </a:prstGeom>
          <a:noFill/>
        </p:spPr>
        <p:txBody>
          <a:bodyPr wrap="square" rtlCol="0">
            <a:spAutoFit/>
          </a:bodyPr>
          <a:lstStyle/>
          <a:p>
            <a:pPr algn="just"/>
            <a:r>
              <a:rPr lang="es-MX" sz="2000" b="1" dirty="0" err="1"/>
              <a:t>Coverlet</a:t>
            </a:r>
            <a:r>
              <a:rPr lang="es-MX" sz="2000" dirty="0"/>
              <a:t>: Una herramienta popular de cobertura de código de código abierto para proyectos .NET Core y .NET.</a:t>
            </a:r>
          </a:p>
          <a:p>
            <a:pPr algn="just"/>
            <a:r>
              <a:rPr lang="es-MX" sz="2000" b="1" dirty="0" err="1"/>
              <a:t>ReportGenerator</a:t>
            </a:r>
            <a:r>
              <a:rPr lang="es-MX" sz="2000" dirty="0"/>
              <a:t>: Es una herramienta que convierte los informes de cobertura generados por </a:t>
            </a:r>
            <a:r>
              <a:rPr lang="es-MX" sz="2000" dirty="0" err="1"/>
              <a:t>Coverlet</a:t>
            </a:r>
            <a:r>
              <a:rPr lang="es-MX" sz="2000" dirty="0"/>
              <a:t> a un formato HTML que puede ser visualizado en un navegador.</a:t>
            </a:r>
            <a:endParaRPr lang="es-PE" sz="2000" dirty="0"/>
          </a:p>
        </p:txBody>
      </p:sp>
      <p:pic>
        <p:nvPicPr>
          <p:cNvPr id="7" name="Imagen 6">
            <a:extLst>
              <a:ext uri="{FF2B5EF4-FFF2-40B4-BE49-F238E27FC236}">
                <a16:creationId xmlns:a16="http://schemas.microsoft.com/office/drawing/2014/main" id="{B5E2A7EB-2074-8521-A4C4-617121B137D8}"/>
              </a:ext>
            </a:extLst>
          </p:cNvPr>
          <p:cNvPicPr>
            <a:picLocks noChangeAspect="1"/>
          </p:cNvPicPr>
          <p:nvPr/>
        </p:nvPicPr>
        <p:blipFill rotWithShape="1">
          <a:blip r:embed="rId2"/>
          <a:srcRect l="4374" t="12451" r="4601" b="11910"/>
          <a:stretch/>
        </p:blipFill>
        <p:spPr>
          <a:xfrm>
            <a:off x="2320992" y="2537927"/>
            <a:ext cx="7410838" cy="3293706"/>
          </a:xfrm>
          <a:prstGeom prst="rect">
            <a:avLst/>
          </a:prstGeom>
        </p:spPr>
      </p:pic>
    </p:spTree>
    <p:extLst>
      <p:ext uri="{BB962C8B-B14F-4D97-AF65-F5344CB8AC3E}">
        <p14:creationId xmlns:p14="http://schemas.microsoft.com/office/powerpoint/2010/main" val="300611565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C414A0A3-7E29-7F23-C7D5-92202AE42B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8757"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ángulo 1">
            <a:extLst>
              <a:ext uri="{FF2B5EF4-FFF2-40B4-BE49-F238E27FC236}">
                <a16:creationId xmlns:a16="http://schemas.microsoft.com/office/drawing/2014/main" id="{8F50D18D-7F8F-3BE9-799A-CBB7CF6BF8BC}"/>
              </a:ext>
            </a:extLst>
          </p:cNvPr>
          <p:cNvSpPr/>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Manos a la </a:t>
            </a:r>
            <a:r>
              <a:rPr lang="en-US" sz="4800" dirty="0" err="1">
                <a:latin typeface="+mj-lt"/>
                <a:ea typeface="+mj-ea"/>
                <a:cs typeface="+mj-cs"/>
              </a:rPr>
              <a:t>obra</a:t>
            </a:r>
            <a:r>
              <a:rPr lang="en-US" sz="4800" dirty="0">
                <a:latin typeface="+mj-lt"/>
                <a:ea typeface="+mj-ea"/>
                <a:cs typeface="+mj-cs"/>
              </a:rPr>
              <a:t>!</a:t>
            </a:r>
          </a:p>
        </p:txBody>
      </p:sp>
      <p:sp>
        <p:nvSpPr>
          <p:cNvPr id="2061" name="Rectangle 20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42018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241409924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9B2191-C9CB-40D7-AF1C-D5AA27690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391928030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423024683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A41EEF2-9371-41C7-8E73-146FC581B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pic>
        <p:nvPicPr>
          <p:cNvPr id="3" name="Imagen 2">
            <a:extLst>
              <a:ext uri="{FF2B5EF4-FFF2-40B4-BE49-F238E27FC236}">
                <a16:creationId xmlns:a16="http://schemas.microsoft.com/office/drawing/2014/main" id="{3B67456C-5D9C-408C-AC4D-8A62DFE7B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92" y="1107678"/>
            <a:ext cx="10264805" cy="1067539"/>
          </a:xfrm>
          <a:prstGeom prst="rect">
            <a:avLst/>
          </a:prstGeom>
        </p:spPr>
      </p:pic>
      <p:pic>
        <p:nvPicPr>
          <p:cNvPr id="5" name="Imagen 4">
            <a:extLst>
              <a:ext uri="{FF2B5EF4-FFF2-40B4-BE49-F238E27FC236}">
                <a16:creationId xmlns:a16="http://schemas.microsoft.com/office/drawing/2014/main" id="{6E5942EC-9A2F-45C6-90E3-2A85616FF5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599" y="2175217"/>
            <a:ext cx="10264804" cy="1069853"/>
          </a:xfrm>
          <a:prstGeom prst="rect">
            <a:avLst/>
          </a:prstGeom>
        </p:spPr>
      </p:pic>
      <p:pic>
        <p:nvPicPr>
          <p:cNvPr id="11" name="Imagen 10">
            <a:extLst>
              <a:ext uri="{FF2B5EF4-FFF2-40B4-BE49-F238E27FC236}">
                <a16:creationId xmlns:a16="http://schemas.microsoft.com/office/drawing/2014/main" id="{82B625E3-5C19-4083-96E3-81A2D3527A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599" y="3090760"/>
            <a:ext cx="10264804" cy="1069853"/>
          </a:xfrm>
          <a:prstGeom prst="rect">
            <a:avLst/>
          </a:prstGeom>
        </p:spPr>
      </p:pic>
      <p:sp>
        <p:nvSpPr>
          <p:cNvPr id="17" name="Rectangle 6">
            <a:extLst>
              <a:ext uri="{FF2B5EF4-FFF2-40B4-BE49-F238E27FC236}">
                <a16:creationId xmlns:a16="http://schemas.microsoft.com/office/drawing/2014/main" id="{6CDCE3D1-DF84-9F40-A227-7C484743599E}"/>
              </a:ext>
            </a:extLst>
          </p:cNvPr>
          <p:cNvSpPr/>
          <p:nvPr/>
        </p:nvSpPr>
        <p:spPr>
          <a:xfrm>
            <a:off x="2483494" y="1444662"/>
            <a:ext cx="2634054" cy="461665"/>
          </a:xfrm>
          <a:prstGeom prst="rect">
            <a:avLst/>
          </a:prstGeom>
        </p:spPr>
        <p:txBody>
          <a:bodyPr wrap="none">
            <a:spAutoFit/>
          </a:bodyPr>
          <a:lstStyle/>
          <a:p>
            <a:r>
              <a:rPr lang="en-US" sz="2400" dirty="0" err="1">
                <a:solidFill>
                  <a:srgbClr val="173547"/>
                </a:solidFill>
                <a:latin typeface="Arial" panose="020B0604020202020204" pitchFamily="34" charset="0"/>
                <a:cs typeface="Arial" panose="020B0604020202020204" pitchFamily="34" charset="0"/>
              </a:rPr>
              <a:t>Pruebas</a:t>
            </a:r>
            <a:r>
              <a:rPr lang="en-US" sz="2400" dirty="0">
                <a:solidFill>
                  <a:srgbClr val="173547"/>
                </a:solidFill>
                <a:latin typeface="Arial" panose="020B0604020202020204" pitchFamily="34" charset="0"/>
                <a:cs typeface="Arial" panose="020B0604020202020204" pitchFamily="34" charset="0"/>
              </a:rPr>
              <a:t> </a:t>
            </a:r>
            <a:r>
              <a:rPr lang="en-US" sz="2400" dirty="0" err="1">
                <a:solidFill>
                  <a:srgbClr val="173547"/>
                </a:solidFill>
                <a:latin typeface="Arial" panose="020B0604020202020204" pitchFamily="34" charset="0"/>
                <a:cs typeface="Arial" panose="020B0604020202020204" pitchFamily="34" charset="0"/>
              </a:rPr>
              <a:t>Unitarias</a:t>
            </a:r>
            <a:endParaRPr lang="es-ES_tradnl" sz="2400" b="1" dirty="0">
              <a:solidFill>
                <a:srgbClr val="173547"/>
              </a:solidFill>
              <a:latin typeface="Arial" panose="020B0604020202020204" pitchFamily="34" charset="0"/>
              <a:cs typeface="Arial" panose="020B0604020202020204" pitchFamily="34" charset="0"/>
            </a:endParaRPr>
          </a:p>
        </p:txBody>
      </p:sp>
      <p:sp>
        <p:nvSpPr>
          <p:cNvPr id="12" name="Rectangle 6">
            <a:extLst>
              <a:ext uri="{FF2B5EF4-FFF2-40B4-BE49-F238E27FC236}">
                <a16:creationId xmlns:a16="http://schemas.microsoft.com/office/drawing/2014/main" id="{0CF2654E-F423-4892-BAC8-B5D61C099C3E}"/>
              </a:ext>
            </a:extLst>
          </p:cNvPr>
          <p:cNvSpPr/>
          <p:nvPr/>
        </p:nvSpPr>
        <p:spPr>
          <a:xfrm>
            <a:off x="2460400" y="2471616"/>
            <a:ext cx="914033" cy="477054"/>
          </a:xfrm>
          <a:prstGeom prst="rect">
            <a:avLst/>
          </a:prstGeom>
        </p:spPr>
        <p:txBody>
          <a:bodyPr wrap="none">
            <a:spAutoFit/>
          </a:bodyPr>
          <a:lstStyle/>
          <a:p>
            <a:r>
              <a:rPr lang="en-US" sz="2500" dirty="0" err="1">
                <a:solidFill>
                  <a:srgbClr val="173547"/>
                </a:solidFill>
                <a:latin typeface="Arial" panose="020B0604020202020204" pitchFamily="34" charset="0"/>
                <a:cs typeface="Arial" panose="020B0604020202020204" pitchFamily="34" charset="0"/>
              </a:rPr>
              <a:t>xUnit</a:t>
            </a:r>
            <a:endParaRPr lang="es-ES_tradnl" sz="2500" dirty="0">
              <a:solidFill>
                <a:srgbClr val="173547"/>
              </a:solidFill>
              <a:latin typeface="Arial" panose="020B0604020202020204" pitchFamily="34" charset="0"/>
              <a:cs typeface="Arial" panose="020B0604020202020204" pitchFamily="34" charset="0"/>
            </a:endParaRPr>
          </a:p>
        </p:txBody>
      </p:sp>
      <p:sp>
        <p:nvSpPr>
          <p:cNvPr id="14" name="Rectangle 6">
            <a:extLst>
              <a:ext uri="{FF2B5EF4-FFF2-40B4-BE49-F238E27FC236}">
                <a16:creationId xmlns:a16="http://schemas.microsoft.com/office/drawing/2014/main" id="{3279EA03-43FF-471F-96C9-5BC773A40F76}"/>
              </a:ext>
            </a:extLst>
          </p:cNvPr>
          <p:cNvSpPr/>
          <p:nvPr/>
        </p:nvSpPr>
        <p:spPr>
          <a:xfrm>
            <a:off x="2460400" y="3405166"/>
            <a:ext cx="808235" cy="477054"/>
          </a:xfrm>
          <a:prstGeom prst="rect">
            <a:avLst/>
          </a:prstGeom>
        </p:spPr>
        <p:txBody>
          <a:bodyPr wrap="none">
            <a:spAutoFit/>
          </a:bodyPr>
          <a:lstStyle/>
          <a:p>
            <a:r>
              <a:rPr lang="en-US" sz="2500" dirty="0" err="1">
                <a:solidFill>
                  <a:srgbClr val="173547"/>
                </a:solidFill>
                <a:latin typeface="Arial" panose="020B0604020202020204" pitchFamily="34" charset="0"/>
                <a:cs typeface="Arial" panose="020B0604020202020204" pitchFamily="34" charset="0"/>
              </a:rPr>
              <a:t>Moq</a:t>
            </a:r>
            <a:endParaRPr lang="es-ES_tradnl" sz="2500" b="1" dirty="0">
              <a:solidFill>
                <a:srgbClr val="173547"/>
              </a:solidFill>
              <a:latin typeface="Arial" panose="020B0604020202020204" pitchFamily="34" charset="0"/>
              <a:cs typeface="Arial" panose="020B0604020202020204" pitchFamily="34" charset="0"/>
            </a:endParaRPr>
          </a:p>
        </p:txBody>
      </p:sp>
      <p:pic>
        <p:nvPicPr>
          <p:cNvPr id="4" name="Imagen 12">
            <a:extLst>
              <a:ext uri="{FF2B5EF4-FFF2-40B4-BE49-F238E27FC236}">
                <a16:creationId xmlns:a16="http://schemas.microsoft.com/office/drawing/2014/main" id="{3A329DEC-2069-6042-D084-DCD7A49A45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599" y="4024601"/>
            <a:ext cx="10264804" cy="1069853"/>
          </a:xfrm>
          <a:prstGeom prst="rect">
            <a:avLst/>
          </a:prstGeom>
        </p:spPr>
      </p:pic>
      <p:sp>
        <p:nvSpPr>
          <p:cNvPr id="6" name="Rectangle 6">
            <a:extLst>
              <a:ext uri="{FF2B5EF4-FFF2-40B4-BE49-F238E27FC236}">
                <a16:creationId xmlns:a16="http://schemas.microsoft.com/office/drawing/2014/main" id="{D43ED45E-987E-FA1B-8EAA-1DF8EB292D95}"/>
              </a:ext>
            </a:extLst>
          </p:cNvPr>
          <p:cNvSpPr/>
          <p:nvPr/>
        </p:nvSpPr>
        <p:spPr>
          <a:xfrm>
            <a:off x="2460400" y="4389006"/>
            <a:ext cx="2427268" cy="477054"/>
          </a:xfrm>
          <a:prstGeom prst="rect">
            <a:avLst/>
          </a:prstGeom>
        </p:spPr>
        <p:txBody>
          <a:bodyPr wrap="none">
            <a:spAutoFit/>
          </a:bodyPr>
          <a:lstStyle/>
          <a:p>
            <a:r>
              <a:rPr lang="en-US" sz="2500" dirty="0">
                <a:solidFill>
                  <a:srgbClr val="173547"/>
                </a:solidFill>
                <a:latin typeface="Arial" panose="020B0604020202020204" pitchFamily="34" charset="0"/>
                <a:cs typeface="Arial" panose="020B0604020202020204" pitchFamily="34" charset="0"/>
              </a:rPr>
              <a:t>Code Coverage</a:t>
            </a:r>
            <a:endParaRPr lang="es-ES_tradnl" sz="2500" b="1" dirty="0">
              <a:solidFill>
                <a:srgbClr val="17354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38301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6219972" cy="584775"/>
          </a:xfrm>
          <a:prstGeom prst="rect">
            <a:avLst/>
          </a:prstGeom>
        </p:spPr>
        <p:txBody>
          <a:bodyPr wrap="none">
            <a:spAutoFit/>
          </a:bodyPr>
          <a:lstStyle/>
          <a:p>
            <a:r>
              <a:rPr lang="en-US" sz="3200" dirty="0">
                <a:solidFill>
                  <a:srgbClr val="0065FF"/>
                </a:solidFill>
                <a:latin typeface="Arial" panose="020B0604020202020204" pitchFamily="34" charset="0"/>
                <a:cs typeface="Arial" panose="020B0604020202020204" pitchFamily="34" charset="0"/>
              </a:rPr>
              <a:t>¿</a:t>
            </a:r>
            <a:r>
              <a:rPr lang="en-US" sz="3200" dirty="0" err="1">
                <a:solidFill>
                  <a:srgbClr val="0065FF"/>
                </a:solidFill>
                <a:latin typeface="Arial" panose="020B0604020202020204" pitchFamily="34" charset="0"/>
                <a:cs typeface="Arial" panose="020B0604020202020204" pitchFamily="34" charset="0"/>
              </a:rPr>
              <a:t>Qué</a:t>
            </a:r>
            <a:r>
              <a:rPr lang="en-US" sz="3200" dirty="0">
                <a:solidFill>
                  <a:srgbClr val="0065FF"/>
                </a:solidFill>
                <a:latin typeface="Arial" panose="020B0604020202020204" pitchFamily="34" charset="0"/>
                <a:cs typeface="Arial" panose="020B0604020202020204" pitchFamily="34" charset="0"/>
              </a:rPr>
              <a:t> son las </a:t>
            </a:r>
            <a:r>
              <a:rPr lang="en-US" sz="3200" dirty="0" err="1">
                <a:solidFill>
                  <a:srgbClr val="0065FF"/>
                </a:solidFill>
                <a:latin typeface="Arial" panose="020B0604020202020204" pitchFamily="34" charset="0"/>
                <a:cs typeface="Arial" panose="020B0604020202020204" pitchFamily="34" charset="0"/>
              </a:rPr>
              <a:t>Pruebas</a:t>
            </a:r>
            <a:r>
              <a:rPr lang="en-US" sz="3200" dirty="0">
                <a:solidFill>
                  <a:srgbClr val="0065FF"/>
                </a:solidFill>
                <a:latin typeface="Arial" panose="020B0604020202020204" pitchFamily="34" charset="0"/>
                <a:cs typeface="Arial" panose="020B0604020202020204" pitchFamily="34" charset="0"/>
              </a:rPr>
              <a:t> </a:t>
            </a:r>
            <a:r>
              <a:rPr lang="en-US" sz="3200" dirty="0" err="1">
                <a:solidFill>
                  <a:srgbClr val="0065FF"/>
                </a:solidFill>
                <a:latin typeface="Arial" panose="020B0604020202020204" pitchFamily="34" charset="0"/>
                <a:cs typeface="Arial" panose="020B0604020202020204" pitchFamily="34" charset="0"/>
              </a:rPr>
              <a:t>Unitarias</a:t>
            </a:r>
            <a:r>
              <a:rPr lang="en-US" sz="3200" dirty="0">
                <a:solidFill>
                  <a:srgbClr val="0065FF"/>
                </a:solidFill>
                <a:latin typeface="Arial" panose="020B0604020202020204" pitchFamily="34" charset="0"/>
                <a:cs typeface="Arial" panose="020B0604020202020204" pitchFamily="34" charset="0"/>
              </a:rPr>
              <a:t>?</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sp>
        <p:nvSpPr>
          <p:cNvPr id="3" name="CuadroTexto 2">
            <a:extLst>
              <a:ext uri="{FF2B5EF4-FFF2-40B4-BE49-F238E27FC236}">
                <a16:creationId xmlns:a16="http://schemas.microsoft.com/office/drawing/2014/main" id="{BAC41409-1EA4-191B-8B7C-A06D6C91545B}"/>
              </a:ext>
            </a:extLst>
          </p:cNvPr>
          <p:cNvSpPr txBox="1"/>
          <p:nvPr/>
        </p:nvSpPr>
        <p:spPr>
          <a:xfrm>
            <a:off x="464528" y="1101012"/>
            <a:ext cx="11226729" cy="1200329"/>
          </a:xfrm>
          <a:prstGeom prst="rect">
            <a:avLst/>
          </a:prstGeom>
          <a:noFill/>
        </p:spPr>
        <p:txBody>
          <a:bodyPr wrap="square" rtlCol="0">
            <a:spAutoFit/>
          </a:bodyPr>
          <a:lstStyle/>
          <a:p>
            <a:pPr algn="just"/>
            <a:r>
              <a:rPr lang="es-MX" dirty="0"/>
              <a:t>Las pruebas unitarias son una metodología de </a:t>
            </a:r>
            <a:r>
              <a:rPr lang="es-MX" dirty="0" err="1"/>
              <a:t>testing</a:t>
            </a:r>
            <a:r>
              <a:rPr lang="es-MX" dirty="0"/>
              <a:t> en el desarrollo de software que se centra en verificar el correcto funcionamiento de las unidades individuales de código, típicamente funciones o métodos, de manera aislada. Estas pruebas se escriben para asegurarse de que cada unidad del software funcione como se espera. En C#, una unidad puede ser una clase o un método que se prueba de manera independiente del resto del sistema.</a:t>
            </a:r>
            <a:endParaRPr lang="es-PE" dirty="0"/>
          </a:p>
        </p:txBody>
      </p:sp>
      <p:pic>
        <p:nvPicPr>
          <p:cNvPr id="1026" name="Picture 2" descr="Diagnóstico y reparación de motores de vehículos">
            <a:extLst>
              <a:ext uri="{FF2B5EF4-FFF2-40B4-BE49-F238E27FC236}">
                <a16:creationId xmlns:a16="http://schemas.microsoft.com/office/drawing/2014/main" id="{09E97A63-5AF3-33EC-D3CF-FF1CDA623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469" y="2991837"/>
            <a:ext cx="3514531" cy="2635898"/>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FB0AEEC-7D47-1634-215D-A520E36996AD}"/>
              </a:ext>
            </a:extLst>
          </p:cNvPr>
          <p:cNvSpPr txBox="1"/>
          <p:nvPr/>
        </p:nvSpPr>
        <p:spPr>
          <a:xfrm>
            <a:off x="6472336" y="4889071"/>
            <a:ext cx="4889241" cy="738664"/>
          </a:xfrm>
          <a:prstGeom prst="rect">
            <a:avLst/>
          </a:prstGeom>
          <a:noFill/>
        </p:spPr>
        <p:txBody>
          <a:bodyPr wrap="square" rtlCol="0">
            <a:spAutoFit/>
          </a:bodyPr>
          <a:lstStyle/>
          <a:p>
            <a:r>
              <a:rPr lang="es-PE" sz="1400" i="1" dirty="0"/>
              <a:t>Al igual que cuando se construye un vehículo, no se espera tener todo el automóvil completo, sino que se realizan pruebas al motor para saber si pasa el control de calidad esperado</a:t>
            </a:r>
          </a:p>
        </p:txBody>
      </p:sp>
    </p:spTree>
    <p:extLst>
      <p:ext uri="{BB962C8B-B14F-4D97-AF65-F5344CB8AC3E}">
        <p14:creationId xmlns:p14="http://schemas.microsoft.com/office/powerpoint/2010/main" val="2349222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6902852" cy="584775"/>
          </a:xfrm>
          <a:prstGeom prst="rect">
            <a:avLst/>
          </a:prstGeom>
        </p:spPr>
        <p:txBody>
          <a:bodyPr wrap="none">
            <a:spAutoFit/>
          </a:bodyPr>
          <a:lstStyle/>
          <a:p>
            <a:r>
              <a:rPr lang="es-MX" sz="3200" dirty="0">
                <a:solidFill>
                  <a:srgbClr val="0065FF"/>
                </a:solidFill>
                <a:latin typeface="Arial" panose="020B0604020202020204" pitchFamily="34" charset="0"/>
                <a:cs typeface="Arial" panose="020B0604020202020204" pitchFamily="34" charset="0"/>
              </a:rPr>
              <a:t>Importancia de las Pruebas Unitarias</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sp>
        <p:nvSpPr>
          <p:cNvPr id="3" name="CuadroTexto 2">
            <a:extLst>
              <a:ext uri="{FF2B5EF4-FFF2-40B4-BE49-F238E27FC236}">
                <a16:creationId xmlns:a16="http://schemas.microsoft.com/office/drawing/2014/main" id="{BAC41409-1EA4-191B-8B7C-A06D6C91545B}"/>
              </a:ext>
            </a:extLst>
          </p:cNvPr>
          <p:cNvSpPr txBox="1"/>
          <p:nvPr/>
        </p:nvSpPr>
        <p:spPr>
          <a:xfrm>
            <a:off x="464529" y="905061"/>
            <a:ext cx="5115178" cy="5078313"/>
          </a:xfrm>
          <a:prstGeom prst="rect">
            <a:avLst/>
          </a:prstGeom>
          <a:noFill/>
        </p:spPr>
        <p:txBody>
          <a:bodyPr wrap="square" rtlCol="0">
            <a:spAutoFit/>
          </a:bodyPr>
          <a:lstStyle/>
          <a:p>
            <a:pPr marL="285750" indent="-285750" algn="just">
              <a:buFont typeface="Arial" panose="020B0604020202020204" pitchFamily="34" charset="0"/>
              <a:buChar char="•"/>
            </a:pPr>
            <a:r>
              <a:rPr lang="es-MX" b="1" dirty="0"/>
              <a:t>Detección Temprana de Errores</a:t>
            </a:r>
            <a:r>
              <a:rPr lang="es-MX" dirty="0"/>
              <a:t>: Las pruebas unitarias permiten identificar errores en las etapas iniciales del desarrollo, lo que reduce el costo y el tiempo necesarios para corregirlos más adelante en el ciclo de vida del software.</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b="1" dirty="0"/>
              <a:t>Código más Seguro y Confiable</a:t>
            </a:r>
            <a:r>
              <a:rPr lang="es-MX" dirty="0"/>
              <a:t>: Al asegurar que cada unidad de código funciona correctamente, las pruebas unitarias aumentan la confiabilidad del software y minimizan los errores en producción.</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b="1" dirty="0"/>
              <a:t>Facilitan el </a:t>
            </a:r>
            <a:r>
              <a:rPr lang="es-MX" b="1" dirty="0" err="1"/>
              <a:t>Refactoring</a:t>
            </a:r>
            <a:r>
              <a:rPr lang="es-MX" dirty="0"/>
              <a:t>: Con un conjunto robusto de pruebas unitarias, los desarrolladores pueden refactorizar y mejorar el código con confianza, sabiendo que las pruebas ayudarán a detectar cualquier problema introducido durante el proceso.</a:t>
            </a:r>
            <a:endParaRPr lang="es-PE" dirty="0"/>
          </a:p>
        </p:txBody>
      </p:sp>
      <p:pic>
        <p:nvPicPr>
          <p:cNvPr id="3077" name="Picture 5" descr="Pruebas Unitarias – Cobalto Consulting">
            <a:extLst>
              <a:ext uri="{FF2B5EF4-FFF2-40B4-BE49-F238E27FC236}">
                <a16:creationId xmlns:a16="http://schemas.microsoft.com/office/drawing/2014/main" id="{F1CEBCEA-F9EF-2E1F-ABCE-5FB77FFA0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912" y="1995585"/>
            <a:ext cx="5891559" cy="269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86525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9611927" cy="584775"/>
          </a:xfrm>
          <a:prstGeom prst="rect">
            <a:avLst/>
          </a:prstGeom>
        </p:spPr>
        <p:txBody>
          <a:bodyPr wrap="none">
            <a:spAutoFit/>
          </a:bodyPr>
          <a:lstStyle/>
          <a:p>
            <a:r>
              <a:rPr lang="es-MX" sz="3200" dirty="0">
                <a:solidFill>
                  <a:srgbClr val="0065FF"/>
                </a:solidFill>
                <a:latin typeface="Arial" panose="020B0604020202020204" pitchFamily="34" charset="0"/>
                <a:cs typeface="Arial" panose="020B0604020202020204" pitchFamily="34" charset="0"/>
              </a:rPr>
              <a:t>Etapas fundamentales en las pruebas unitarias (3A)</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sp>
        <p:nvSpPr>
          <p:cNvPr id="3" name="CuadroTexto 2">
            <a:extLst>
              <a:ext uri="{FF2B5EF4-FFF2-40B4-BE49-F238E27FC236}">
                <a16:creationId xmlns:a16="http://schemas.microsoft.com/office/drawing/2014/main" id="{BAC41409-1EA4-191B-8B7C-A06D6C91545B}"/>
              </a:ext>
            </a:extLst>
          </p:cNvPr>
          <p:cNvSpPr txBox="1"/>
          <p:nvPr/>
        </p:nvSpPr>
        <p:spPr>
          <a:xfrm>
            <a:off x="464529" y="905061"/>
            <a:ext cx="5115178" cy="5016758"/>
          </a:xfrm>
          <a:prstGeom prst="rect">
            <a:avLst/>
          </a:prstGeom>
          <a:noFill/>
        </p:spPr>
        <p:txBody>
          <a:bodyPr wrap="square" rtlCol="0">
            <a:spAutoFit/>
          </a:bodyPr>
          <a:lstStyle/>
          <a:p>
            <a:pPr marL="285750" indent="-285750" algn="just">
              <a:buFont typeface="Arial" panose="020B0604020202020204" pitchFamily="34" charset="0"/>
              <a:buChar char="•"/>
            </a:pPr>
            <a:r>
              <a:rPr lang="es-MX" sz="1600" b="1" dirty="0" err="1"/>
              <a:t>Arrange</a:t>
            </a:r>
            <a:r>
              <a:rPr lang="es-MX" sz="1600" b="1" dirty="0"/>
              <a:t> (Preparar):  </a:t>
            </a:r>
            <a:r>
              <a:rPr lang="es-MX" sz="1600" dirty="0"/>
              <a:t>En esta etapa, se preparan todos los elementos necesarios para la prueba. Esto incluye la creación de objetos, la configuración de dependencias y el establecimiento del estado inicial del sistema. Básicamente, se trata de preparar el entorno de prueba para que esté listo para la ejecución de la acción que se va a probar.</a:t>
            </a:r>
          </a:p>
          <a:p>
            <a:pPr marL="285750" indent="-285750" algn="just">
              <a:buFont typeface="Arial" panose="020B0604020202020204" pitchFamily="34" charset="0"/>
              <a:buChar char="•"/>
            </a:pPr>
            <a:endParaRPr lang="es-MX" sz="1600" dirty="0"/>
          </a:p>
          <a:p>
            <a:pPr marL="285750" indent="-285750" algn="just">
              <a:buFont typeface="Arial" panose="020B0604020202020204" pitchFamily="34" charset="0"/>
              <a:buChar char="•"/>
            </a:pPr>
            <a:r>
              <a:rPr lang="es-MX" sz="1600" b="1" dirty="0"/>
              <a:t>Act (Actuar):  </a:t>
            </a:r>
            <a:r>
              <a:rPr lang="es-MX" sz="1600" dirty="0"/>
              <a:t>En esta etapa, se ejecuta la acción o método que se está probando. Es el momento en que se aplica la lógica que queremos validar. Aquí es donde llamamos al método bajo prueba con los parámetros preparados en la etapa de preparación.</a:t>
            </a:r>
          </a:p>
          <a:p>
            <a:pPr marL="285750" indent="-285750" algn="just">
              <a:buFont typeface="Arial" panose="020B0604020202020204" pitchFamily="34" charset="0"/>
              <a:buChar char="•"/>
            </a:pPr>
            <a:endParaRPr lang="es-MX" sz="1600" dirty="0"/>
          </a:p>
          <a:p>
            <a:pPr marL="285750" indent="-285750" algn="just">
              <a:buFont typeface="Arial" panose="020B0604020202020204" pitchFamily="34" charset="0"/>
              <a:buChar char="•"/>
            </a:pPr>
            <a:r>
              <a:rPr lang="es-MX" sz="1600" b="1" dirty="0" err="1"/>
              <a:t>Assert</a:t>
            </a:r>
            <a:r>
              <a:rPr lang="es-MX" sz="1600" b="1" dirty="0"/>
              <a:t> (Afirmar): </a:t>
            </a:r>
            <a:r>
              <a:rPr lang="es-MX" sz="1600" dirty="0"/>
              <a:t>En esta etapa, se verifica que el resultado de la acción ejecutada en la etapa anterior es el esperado. Utilizamos aserciones para comparar el resultado obtenido con el resultado esperado. Si la aserción falla, la prueba unitaria fallará, indicando que hay un problema en la unidad de código probada.</a:t>
            </a:r>
            <a:endParaRPr lang="es-PE" sz="1600" dirty="0"/>
          </a:p>
        </p:txBody>
      </p:sp>
      <p:pic>
        <p:nvPicPr>
          <p:cNvPr id="8" name="Imagen 7">
            <a:extLst>
              <a:ext uri="{FF2B5EF4-FFF2-40B4-BE49-F238E27FC236}">
                <a16:creationId xmlns:a16="http://schemas.microsoft.com/office/drawing/2014/main" id="{CC60C997-32CA-9B26-3D5D-0C63B98A27D4}"/>
              </a:ext>
            </a:extLst>
          </p:cNvPr>
          <p:cNvPicPr>
            <a:picLocks noChangeAspect="1"/>
          </p:cNvPicPr>
          <p:nvPr/>
        </p:nvPicPr>
        <p:blipFill>
          <a:blip r:embed="rId2"/>
          <a:stretch>
            <a:fillRect/>
          </a:stretch>
        </p:blipFill>
        <p:spPr>
          <a:xfrm>
            <a:off x="6216613" y="905061"/>
            <a:ext cx="4849493" cy="5047644"/>
          </a:xfrm>
          <a:prstGeom prst="rect">
            <a:avLst/>
          </a:prstGeom>
        </p:spPr>
      </p:pic>
    </p:spTree>
    <p:extLst>
      <p:ext uri="{BB962C8B-B14F-4D97-AF65-F5344CB8AC3E}">
        <p14:creationId xmlns:p14="http://schemas.microsoft.com/office/powerpoint/2010/main" val="350817792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1119217" cy="584775"/>
          </a:xfrm>
          <a:prstGeom prst="rect">
            <a:avLst/>
          </a:prstGeom>
        </p:spPr>
        <p:txBody>
          <a:bodyPr wrap="none">
            <a:spAutoFit/>
          </a:bodyPr>
          <a:lstStyle/>
          <a:p>
            <a:r>
              <a:rPr lang="es-MX" sz="3200" dirty="0" err="1">
                <a:solidFill>
                  <a:srgbClr val="0065FF"/>
                </a:solidFill>
                <a:latin typeface="Arial" panose="020B0604020202020204" pitchFamily="34" charset="0"/>
                <a:cs typeface="Arial" panose="020B0604020202020204" pitchFamily="34" charset="0"/>
              </a:rPr>
              <a:t>xUnit</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sp>
        <p:nvSpPr>
          <p:cNvPr id="3" name="CuadroTexto 2">
            <a:extLst>
              <a:ext uri="{FF2B5EF4-FFF2-40B4-BE49-F238E27FC236}">
                <a16:creationId xmlns:a16="http://schemas.microsoft.com/office/drawing/2014/main" id="{BAC41409-1EA4-191B-8B7C-A06D6C91545B}"/>
              </a:ext>
            </a:extLst>
          </p:cNvPr>
          <p:cNvSpPr txBox="1"/>
          <p:nvPr/>
        </p:nvSpPr>
        <p:spPr>
          <a:xfrm>
            <a:off x="464528" y="905061"/>
            <a:ext cx="8474199" cy="4939814"/>
          </a:xfrm>
          <a:prstGeom prst="rect">
            <a:avLst/>
          </a:prstGeom>
          <a:noFill/>
        </p:spPr>
        <p:txBody>
          <a:bodyPr wrap="square" rtlCol="0">
            <a:spAutoFit/>
          </a:bodyPr>
          <a:lstStyle/>
          <a:p>
            <a:pPr algn="just"/>
            <a:r>
              <a:rPr lang="es-MX" sz="1500" dirty="0" err="1"/>
              <a:t>xUnit</a:t>
            </a:r>
            <a:r>
              <a:rPr lang="es-MX" sz="1500" dirty="0"/>
              <a:t> es un marco de pruebas unitarias popular y gratuito para .NET. Es una de las múltiples herramientas disponibles para escribir y ejecutar pruebas unitarias en el ecosistema .NET. </a:t>
            </a:r>
            <a:r>
              <a:rPr lang="es-MX" sz="1500" dirty="0" err="1"/>
              <a:t>xUnit</a:t>
            </a:r>
            <a:r>
              <a:rPr lang="es-MX" sz="1500" dirty="0"/>
              <a:t> se centra en la simplicidad, extensibilidad y facilidad de uso.</a:t>
            </a:r>
          </a:p>
          <a:p>
            <a:pPr algn="just"/>
            <a:endParaRPr lang="es-MX" sz="1500" dirty="0"/>
          </a:p>
          <a:p>
            <a:pPr algn="just"/>
            <a:r>
              <a:rPr lang="es-MX" sz="1500" b="1" dirty="0"/>
              <a:t>Simplicidad</a:t>
            </a:r>
            <a:r>
              <a:rPr lang="es-MX" sz="1500" dirty="0"/>
              <a:t>: </a:t>
            </a:r>
            <a:r>
              <a:rPr lang="es-MX" sz="1500" dirty="0" err="1"/>
              <a:t>xUnit</a:t>
            </a:r>
            <a:r>
              <a:rPr lang="es-MX" sz="1500" dirty="0"/>
              <a:t> está diseñado para ser simple y fácil de usar. Utiliza convenciones claras y sencillas para definir y ejecutar pruebas unitarias.</a:t>
            </a:r>
          </a:p>
          <a:p>
            <a:pPr algn="just"/>
            <a:endParaRPr lang="es-MX" sz="1500" dirty="0"/>
          </a:p>
          <a:p>
            <a:pPr algn="just"/>
            <a:r>
              <a:rPr lang="es-MX" sz="1500" b="1" dirty="0"/>
              <a:t>Extensibilidad</a:t>
            </a:r>
            <a:r>
              <a:rPr lang="es-MX" sz="1500" dirty="0"/>
              <a:t>: Permite a los desarrolladores extender el marco con sus propias reglas y configuraciones de pruebas, proporcionando un alto grado de personalización.</a:t>
            </a:r>
          </a:p>
          <a:p>
            <a:pPr algn="just"/>
            <a:endParaRPr lang="es-MX" sz="1500" dirty="0"/>
          </a:p>
          <a:p>
            <a:pPr algn="just"/>
            <a:r>
              <a:rPr lang="es-MX" sz="1500" b="1" dirty="0"/>
              <a:t>Atributos y Convenciones</a:t>
            </a:r>
            <a:r>
              <a:rPr lang="es-MX" sz="1500" dirty="0"/>
              <a:t>: Utiliza atributos como </a:t>
            </a:r>
            <a:r>
              <a:rPr lang="es-MX" sz="1500" b="1" dirty="0"/>
              <a:t>[Fact] </a:t>
            </a:r>
            <a:r>
              <a:rPr lang="es-MX" sz="1500" dirty="0"/>
              <a:t>y </a:t>
            </a:r>
            <a:r>
              <a:rPr lang="es-MX" sz="1500" b="1" dirty="0"/>
              <a:t>[</a:t>
            </a:r>
            <a:r>
              <a:rPr lang="es-MX" sz="1500" b="1" dirty="0" err="1"/>
              <a:t>Theory</a:t>
            </a:r>
            <a:r>
              <a:rPr lang="es-MX" sz="1500" b="1" dirty="0"/>
              <a:t>] </a:t>
            </a:r>
            <a:r>
              <a:rPr lang="es-MX" sz="1500" dirty="0"/>
              <a:t>para identificar métodos de prueba. Los métodos decorados con [Fact] son pruebas simples, mientras que los decorados con [</a:t>
            </a:r>
            <a:r>
              <a:rPr lang="es-MX" sz="1500" dirty="0" err="1"/>
              <a:t>Theory</a:t>
            </a:r>
            <a:r>
              <a:rPr lang="es-MX" sz="1500" dirty="0"/>
              <a:t>] pueden tomar parámetros y ejecutar múltiples casos de prueba.</a:t>
            </a:r>
          </a:p>
          <a:p>
            <a:pPr algn="just"/>
            <a:endParaRPr lang="es-MX" sz="1500" dirty="0"/>
          </a:p>
          <a:p>
            <a:pPr algn="just"/>
            <a:r>
              <a:rPr lang="es-MX" sz="1500" b="1" dirty="0"/>
              <a:t>Integración con Herramientas de Desarrollo</a:t>
            </a:r>
            <a:r>
              <a:rPr lang="es-MX" sz="1500" dirty="0"/>
              <a:t>: </a:t>
            </a:r>
            <a:r>
              <a:rPr lang="es-MX" sz="1500" dirty="0" err="1"/>
              <a:t>xUnit</a:t>
            </a:r>
            <a:r>
              <a:rPr lang="es-MX" sz="1500" dirty="0"/>
              <a:t> se integra perfectamente con Visual Studio, Azure DevOps, y otras herramientas populares de desarrollo y CI/CD, facilitando la ejecución y administración de pruebas unitarias.</a:t>
            </a:r>
          </a:p>
          <a:p>
            <a:pPr algn="just"/>
            <a:endParaRPr lang="es-MX" sz="1500" dirty="0"/>
          </a:p>
          <a:p>
            <a:pPr algn="just"/>
            <a:r>
              <a:rPr lang="es-MX" sz="1500" b="1" dirty="0"/>
              <a:t>Soporte para Datos de Prueba</a:t>
            </a:r>
            <a:r>
              <a:rPr lang="es-MX" sz="1500" dirty="0"/>
              <a:t>: Con el atributo </a:t>
            </a:r>
            <a:r>
              <a:rPr lang="es-MX" sz="1500" b="1" dirty="0"/>
              <a:t>[</a:t>
            </a:r>
            <a:r>
              <a:rPr lang="es-MX" sz="1500" b="1" dirty="0" err="1"/>
              <a:t>InlineData</a:t>
            </a:r>
            <a:r>
              <a:rPr lang="es-MX" sz="1500" b="1" dirty="0"/>
              <a:t>]</a:t>
            </a:r>
            <a:r>
              <a:rPr lang="es-MX" sz="1500" dirty="0"/>
              <a:t>, </a:t>
            </a:r>
            <a:r>
              <a:rPr lang="es-MX" sz="1500" dirty="0" err="1"/>
              <a:t>xUnit</a:t>
            </a:r>
            <a:r>
              <a:rPr lang="es-MX" sz="1500" dirty="0"/>
              <a:t> permite la ejecución de pruebas con diferentes conjuntos de datos, lo cual es útil para probar múltiples escenarios con el mismo código de prueba.</a:t>
            </a:r>
            <a:endParaRPr lang="es-PE" sz="1500" dirty="0"/>
          </a:p>
        </p:txBody>
      </p:sp>
      <p:pic>
        <p:nvPicPr>
          <p:cNvPr id="4098" name="Picture 2" descr="Getting current test method name in xUnit / .NET Core – qa-services">
            <a:extLst>
              <a:ext uri="{FF2B5EF4-FFF2-40B4-BE49-F238E27FC236}">
                <a16:creationId xmlns:a16="http://schemas.microsoft.com/office/drawing/2014/main" id="{8F533754-8829-1EFB-93C9-B68740157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875" y="2802885"/>
            <a:ext cx="2881810" cy="96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54514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2893741" cy="584775"/>
          </a:xfrm>
          <a:prstGeom prst="rect">
            <a:avLst/>
          </a:prstGeom>
        </p:spPr>
        <p:txBody>
          <a:bodyPr wrap="none">
            <a:spAutoFit/>
          </a:bodyPr>
          <a:lstStyle/>
          <a:p>
            <a:r>
              <a:rPr lang="es-MX" sz="3200" dirty="0">
                <a:solidFill>
                  <a:srgbClr val="0065FF"/>
                </a:solidFill>
                <a:latin typeface="Arial" panose="020B0604020202020204" pitchFamily="34" charset="0"/>
                <a:cs typeface="Arial" panose="020B0604020202020204" pitchFamily="34" charset="0"/>
              </a:rPr>
              <a:t>¿Qué es </a:t>
            </a:r>
            <a:r>
              <a:rPr lang="es-MX" sz="3200" dirty="0" err="1">
                <a:solidFill>
                  <a:srgbClr val="0065FF"/>
                </a:solidFill>
                <a:latin typeface="Arial" panose="020B0604020202020204" pitchFamily="34" charset="0"/>
                <a:cs typeface="Arial" panose="020B0604020202020204" pitchFamily="34" charset="0"/>
              </a:rPr>
              <a:t>Moq</a:t>
            </a:r>
            <a:r>
              <a:rPr lang="es-MX" sz="3200" dirty="0">
                <a:solidFill>
                  <a:srgbClr val="0065FF"/>
                </a:solidFill>
                <a:latin typeface="Arial" panose="020B0604020202020204" pitchFamily="34" charset="0"/>
                <a:cs typeface="Arial" panose="020B0604020202020204" pitchFamily="34" charset="0"/>
              </a:rPr>
              <a:t>?</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sp>
        <p:nvSpPr>
          <p:cNvPr id="3" name="CuadroTexto 2">
            <a:extLst>
              <a:ext uri="{FF2B5EF4-FFF2-40B4-BE49-F238E27FC236}">
                <a16:creationId xmlns:a16="http://schemas.microsoft.com/office/drawing/2014/main" id="{BAC41409-1EA4-191B-8B7C-A06D6C91545B}"/>
              </a:ext>
            </a:extLst>
          </p:cNvPr>
          <p:cNvSpPr txBox="1"/>
          <p:nvPr/>
        </p:nvSpPr>
        <p:spPr>
          <a:xfrm>
            <a:off x="464528" y="905061"/>
            <a:ext cx="8474199" cy="4832092"/>
          </a:xfrm>
          <a:prstGeom prst="rect">
            <a:avLst/>
          </a:prstGeom>
          <a:noFill/>
        </p:spPr>
        <p:txBody>
          <a:bodyPr wrap="square" rtlCol="0">
            <a:spAutoFit/>
          </a:bodyPr>
          <a:lstStyle/>
          <a:p>
            <a:pPr algn="just"/>
            <a:r>
              <a:rPr lang="es-MX" sz="2800" dirty="0" err="1"/>
              <a:t>Moq</a:t>
            </a:r>
            <a:r>
              <a:rPr lang="es-MX" sz="2800" dirty="0"/>
              <a:t> (Se pronuncia “</a:t>
            </a:r>
            <a:r>
              <a:rPr lang="es-MX" sz="2800" dirty="0" err="1"/>
              <a:t>Mock-you</a:t>
            </a:r>
            <a:r>
              <a:rPr lang="es-MX" sz="2800" dirty="0"/>
              <a:t>” o simplemente “</a:t>
            </a:r>
            <a:r>
              <a:rPr lang="es-MX" sz="2800" dirty="0" err="1"/>
              <a:t>Mock</a:t>
            </a:r>
            <a:r>
              <a:rPr lang="es-MX" sz="2800" dirty="0"/>
              <a:t>”) es una biblioteca de </a:t>
            </a:r>
            <a:r>
              <a:rPr lang="es-MX" sz="2800" dirty="0" err="1"/>
              <a:t>mocking</a:t>
            </a:r>
            <a:r>
              <a:rPr lang="es-MX" sz="2800" dirty="0"/>
              <a:t> para .NET que se utiliza para crear objetos simulados (</a:t>
            </a:r>
            <a:r>
              <a:rPr lang="es-MX" sz="2800" dirty="0" err="1"/>
              <a:t>mocks</a:t>
            </a:r>
            <a:r>
              <a:rPr lang="es-MX" sz="2800" dirty="0"/>
              <a:t>) para pruebas unitarias. Los </a:t>
            </a:r>
            <a:r>
              <a:rPr lang="es-MX" sz="2800" dirty="0" err="1"/>
              <a:t>mocks</a:t>
            </a:r>
            <a:r>
              <a:rPr lang="es-MX" sz="2800" dirty="0"/>
              <a:t> permiten simular el comportamiento de dependencias externas y verificar cómo interactúa el código con estas dependencias. Esto es especialmente útil para pruebas unitarias, ya que permite aislar la unidad de código bajo prueba y asegurarse de que se comporta correctamente incluso cuando las dependencias no están disponibles o son difíciles de configurar.</a:t>
            </a:r>
            <a:endParaRPr lang="es-PE" sz="2800" dirty="0"/>
          </a:p>
        </p:txBody>
      </p:sp>
      <p:pic>
        <p:nvPicPr>
          <p:cNvPr id="5122" name="Picture 2">
            <a:extLst>
              <a:ext uri="{FF2B5EF4-FFF2-40B4-BE49-F238E27FC236}">
                <a16:creationId xmlns:a16="http://schemas.microsoft.com/office/drawing/2014/main" id="{849BEBE8-2E72-3DE9-ED0F-57254A20D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492" y="224323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80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3145413" cy="584775"/>
          </a:xfrm>
          <a:prstGeom prst="rect">
            <a:avLst/>
          </a:prstGeom>
        </p:spPr>
        <p:txBody>
          <a:bodyPr wrap="none">
            <a:spAutoFit/>
          </a:bodyPr>
          <a:lstStyle/>
          <a:p>
            <a:r>
              <a:rPr lang="es-MX" sz="3200" dirty="0">
                <a:solidFill>
                  <a:srgbClr val="0065FF"/>
                </a:solidFill>
                <a:latin typeface="Arial" panose="020B0604020202020204" pitchFamily="34" charset="0"/>
                <a:cs typeface="Arial" panose="020B0604020202020204" pitchFamily="34" charset="0"/>
              </a:rPr>
              <a:t>Ejemplo de </a:t>
            </a:r>
            <a:r>
              <a:rPr lang="es-MX" sz="3200" dirty="0" err="1">
                <a:solidFill>
                  <a:srgbClr val="0065FF"/>
                </a:solidFill>
                <a:latin typeface="Arial" panose="020B0604020202020204" pitchFamily="34" charset="0"/>
                <a:cs typeface="Arial" panose="020B0604020202020204" pitchFamily="34" charset="0"/>
              </a:rPr>
              <a:t>Moq</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pic>
        <p:nvPicPr>
          <p:cNvPr id="8" name="Imagen 7">
            <a:extLst>
              <a:ext uri="{FF2B5EF4-FFF2-40B4-BE49-F238E27FC236}">
                <a16:creationId xmlns:a16="http://schemas.microsoft.com/office/drawing/2014/main" id="{7E228860-3F3F-E9D3-2984-F311EB68CDC4}"/>
              </a:ext>
            </a:extLst>
          </p:cNvPr>
          <p:cNvPicPr>
            <a:picLocks noChangeAspect="1"/>
          </p:cNvPicPr>
          <p:nvPr/>
        </p:nvPicPr>
        <p:blipFill>
          <a:blip r:embed="rId2"/>
          <a:stretch>
            <a:fillRect/>
          </a:stretch>
        </p:blipFill>
        <p:spPr>
          <a:xfrm>
            <a:off x="7068656" y="892280"/>
            <a:ext cx="4049356" cy="5073439"/>
          </a:xfrm>
          <a:prstGeom prst="rect">
            <a:avLst/>
          </a:prstGeom>
        </p:spPr>
      </p:pic>
      <p:sp>
        <p:nvSpPr>
          <p:cNvPr id="11" name="CuadroTexto 10">
            <a:extLst>
              <a:ext uri="{FF2B5EF4-FFF2-40B4-BE49-F238E27FC236}">
                <a16:creationId xmlns:a16="http://schemas.microsoft.com/office/drawing/2014/main" id="{D2AC9382-9E03-56FC-7A20-5AF51C9544B5}"/>
              </a:ext>
            </a:extLst>
          </p:cNvPr>
          <p:cNvSpPr txBox="1"/>
          <p:nvPr/>
        </p:nvSpPr>
        <p:spPr>
          <a:xfrm>
            <a:off x="345233" y="1026367"/>
            <a:ext cx="6298163" cy="1477328"/>
          </a:xfrm>
          <a:prstGeom prst="rect">
            <a:avLst/>
          </a:prstGeom>
          <a:noFill/>
        </p:spPr>
        <p:txBody>
          <a:bodyPr wrap="square" rtlCol="0">
            <a:spAutoFit/>
          </a:bodyPr>
          <a:lstStyle/>
          <a:p>
            <a:r>
              <a:rPr lang="es-MX" b="1" dirty="0"/>
              <a:t>Definir las Interfaces y Clases</a:t>
            </a:r>
          </a:p>
          <a:p>
            <a:r>
              <a:rPr lang="es-MX" dirty="0"/>
              <a:t>Definimos una interfaz y una clase que implementa esta interfaz. También definimos una clase de consumidor que depende de esta interfaz.</a:t>
            </a:r>
          </a:p>
          <a:p>
            <a:endParaRPr lang="es-PE" dirty="0"/>
          </a:p>
        </p:txBody>
      </p:sp>
    </p:spTree>
    <p:extLst>
      <p:ext uri="{BB962C8B-B14F-4D97-AF65-F5344CB8AC3E}">
        <p14:creationId xmlns:p14="http://schemas.microsoft.com/office/powerpoint/2010/main" val="18713716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215" y="195073"/>
            <a:ext cx="3145413" cy="584775"/>
          </a:xfrm>
          <a:prstGeom prst="rect">
            <a:avLst/>
          </a:prstGeom>
        </p:spPr>
        <p:txBody>
          <a:bodyPr wrap="none">
            <a:spAutoFit/>
          </a:bodyPr>
          <a:lstStyle/>
          <a:p>
            <a:r>
              <a:rPr lang="es-MX" sz="3200" dirty="0">
                <a:solidFill>
                  <a:srgbClr val="0065FF"/>
                </a:solidFill>
                <a:latin typeface="Arial" panose="020B0604020202020204" pitchFamily="34" charset="0"/>
                <a:cs typeface="Arial" panose="020B0604020202020204" pitchFamily="34" charset="0"/>
              </a:rPr>
              <a:t>Ejemplo de </a:t>
            </a:r>
            <a:r>
              <a:rPr lang="es-MX" sz="3200" dirty="0" err="1">
                <a:solidFill>
                  <a:srgbClr val="0065FF"/>
                </a:solidFill>
                <a:latin typeface="Arial" panose="020B0604020202020204" pitchFamily="34" charset="0"/>
                <a:cs typeface="Arial" panose="020B0604020202020204" pitchFamily="34" charset="0"/>
              </a:rPr>
              <a:t>Moq</a:t>
            </a:r>
            <a:endParaRPr lang="es-PE" sz="3000" dirty="0">
              <a:solidFill>
                <a:srgbClr val="0065FF"/>
              </a:solidFill>
              <a:latin typeface="Arial" panose="020B0604020202020204" pitchFamily="34" charset="0"/>
              <a:cs typeface="Arial" panose="020B0604020202020204" pitchFamily="34" charset="0"/>
            </a:endParaRPr>
          </a:p>
        </p:txBody>
      </p:sp>
      <p:sp>
        <p:nvSpPr>
          <p:cNvPr id="6" name="Rectángulo 5"/>
          <p:cNvSpPr/>
          <p:nvPr/>
        </p:nvSpPr>
        <p:spPr>
          <a:xfrm>
            <a:off x="464528" y="6163387"/>
            <a:ext cx="2315570"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VELASCO</a:t>
            </a:r>
            <a:endParaRPr lang="es-PE" sz="1200" dirty="0">
              <a:solidFill>
                <a:schemeClr val="bg1"/>
              </a:solidFill>
              <a:latin typeface="Gotham Book" pitchFamily="50" charset="0"/>
            </a:endParaRPr>
          </a:p>
        </p:txBody>
      </p:sp>
      <p:sp>
        <p:nvSpPr>
          <p:cNvPr id="5" name="CuadroTexto 4">
            <a:extLst>
              <a:ext uri="{FF2B5EF4-FFF2-40B4-BE49-F238E27FC236}">
                <a16:creationId xmlns:a16="http://schemas.microsoft.com/office/drawing/2014/main" id="{6B3A475B-5E26-9D31-FAC9-86E27D1950C0}"/>
              </a:ext>
            </a:extLst>
          </p:cNvPr>
          <p:cNvSpPr txBox="1"/>
          <p:nvPr/>
        </p:nvSpPr>
        <p:spPr>
          <a:xfrm>
            <a:off x="354563" y="1026367"/>
            <a:ext cx="4599992" cy="1938992"/>
          </a:xfrm>
          <a:prstGeom prst="rect">
            <a:avLst/>
          </a:prstGeom>
          <a:noFill/>
        </p:spPr>
        <p:txBody>
          <a:bodyPr wrap="square" rtlCol="0">
            <a:spAutoFit/>
          </a:bodyPr>
          <a:lstStyle/>
          <a:p>
            <a:pPr algn="just"/>
            <a:r>
              <a:rPr lang="es-MX" sz="2400" dirty="0"/>
              <a:t>En este ejemplo, utilizamos </a:t>
            </a:r>
            <a:r>
              <a:rPr lang="es-MX" sz="2400" dirty="0" err="1"/>
              <a:t>Moq</a:t>
            </a:r>
            <a:r>
              <a:rPr lang="es-MX" sz="2400" dirty="0"/>
              <a:t> para crear un </a:t>
            </a:r>
            <a:r>
              <a:rPr lang="es-MX" sz="2400" dirty="0" err="1"/>
              <a:t>mock</a:t>
            </a:r>
            <a:r>
              <a:rPr lang="es-MX" sz="2400" dirty="0"/>
              <a:t> de </a:t>
            </a:r>
            <a:r>
              <a:rPr lang="es-MX" sz="2400" dirty="0" err="1"/>
              <a:t>IService</a:t>
            </a:r>
            <a:r>
              <a:rPr lang="es-MX" sz="2400" dirty="0"/>
              <a:t> y luego verificamos el comportamiento de </a:t>
            </a:r>
            <a:r>
              <a:rPr lang="es-MX" sz="2400" dirty="0" err="1"/>
              <a:t>Consumer</a:t>
            </a:r>
            <a:r>
              <a:rPr lang="es-MX" sz="2400" dirty="0"/>
              <a:t> utilizando este </a:t>
            </a:r>
            <a:r>
              <a:rPr lang="es-MX" sz="2400" dirty="0" err="1"/>
              <a:t>mock</a:t>
            </a:r>
            <a:r>
              <a:rPr lang="es-MX" sz="2400" dirty="0"/>
              <a:t>.</a:t>
            </a:r>
            <a:endParaRPr lang="es-PE" sz="2400" dirty="0"/>
          </a:p>
        </p:txBody>
      </p:sp>
      <p:pic>
        <p:nvPicPr>
          <p:cNvPr id="10" name="Imagen 9">
            <a:extLst>
              <a:ext uri="{FF2B5EF4-FFF2-40B4-BE49-F238E27FC236}">
                <a16:creationId xmlns:a16="http://schemas.microsoft.com/office/drawing/2014/main" id="{7C9177DC-DED9-FD41-61C2-B8BCD3C62D8A}"/>
              </a:ext>
            </a:extLst>
          </p:cNvPr>
          <p:cNvPicPr>
            <a:picLocks noChangeAspect="1"/>
          </p:cNvPicPr>
          <p:nvPr/>
        </p:nvPicPr>
        <p:blipFill>
          <a:blip r:embed="rId2"/>
          <a:stretch>
            <a:fillRect/>
          </a:stretch>
        </p:blipFill>
        <p:spPr>
          <a:xfrm>
            <a:off x="5265834" y="874158"/>
            <a:ext cx="6042711" cy="5097433"/>
          </a:xfrm>
          <a:prstGeom prst="rect">
            <a:avLst/>
          </a:prstGeom>
        </p:spPr>
      </p:pic>
    </p:spTree>
    <p:extLst>
      <p:ext uri="{BB962C8B-B14F-4D97-AF65-F5344CB8AC3E}">
        <p14:creationId xmlns:p14="http://schemas.microsoft.com/office/powerpoint/2010/main" val="135272899"/>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1605</TotalTime>
  <Words>1218</Words>
  <Application>Microsoft Office PowerPoint</Application>
  <PresentationFormat>Panorámica</PresentationFormat>
  <Paragraphs>74</Paragraphs>
  <Slides>17</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Arial Black</vt:lpstr>
      <vt:lpstr>Arial Rounded MT Bold</vt:lpstr>
      <vt:lpstr>Calibri</vt:lpstr>
      <vt:lpstr>Calibri Light</vt:lpstr>
      <vt:lpstr>Gotham Book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6 Web Developer Sesion 01</dc:title>
  <dc:creator>Galaxy Training</dc:creator>
  <cp:keywords>Galaxy Training</cp:keywords>
  <cp:lastModifiedBy>Erick Orlando Velasco Martinez</cp:lastModifiedBy>
  <cp:revision>32</cp:revision>
  <dcterms:created xsi:type="dcterms:W3CDTF">2020-12-01T20:43:01Z</dcterms:created>
  <dcterms:modified xsi:type="dcterms:W3CDTF">2024-07-15T23:26:25Z</dcterms:modified>
  <cp:category>NET, WEB</cp:category>
</cp:coreProperties>
</file>