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CD8A34-CE0D-4EB1-9761-F2F2FD0641C5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61FC07-A54E-4658-977B-C00B9F3C65D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Metodologias de desenvolvimento de jogos eletrônicos: Um estudo comparativo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5100" dirty="0" smtClean="0"/>
              <a:t>Erick Vansim Previato</a:t>
            </a:r>
          </a:p>
          <a:p>
            <a:r>
              <a:rPr lang="pt-BR" sz="2400" dirty="0" smtClean="0"/>
              <a:t>Orientador: Prof. Dr. </a:t>
            </a:r>
            <a:r>
              <a:rPr lang="pt-BR" sz="2400" dirty="0" err="1" smtClean="0"/>
              <a:t>Delano</a:t>
            </a:r>
            <a:r>
              <a:rPr lang="pt-BR" sz="2400" dirty="0" smtClean="0"/>
              <a:t> Medeiros </a:t>
            </a:r>
            <a:r>
              <a:rPr lang="pt-BR" sz="2400" dirty="0" err="1" smtClean="0"/>
              <a:t>Beder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Extreme Game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Game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trabalho</a:t>
            </a:r>
            <a:endParaRPr lang="pt-BR" dirty="0"/>
          </a:p>
        </p:txBody>
      </p:sp>
      <p:pic>
        <p:nvPicPr>
          <p:cNvPr id="4" name="Espaço Reservado para Conteúdo 3" descr="figura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3305" y="1600200"/>
            <a:ext cx="6032339" cy="4495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Cronograma de atividades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 das metodologias e extração das métricas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Elaboração e aplicação do questionário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Compilação e comparação dos resultados obtidos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Proposta e documentação de melhorias e tendências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Escrita e submissão de artigos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Escrita da dissertação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Defesa da dissertação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Cronograma de atividades</a:t>
            </a:r>
            <a:endParaRPr lang="pt-BR" dirty="0"/>
          </a:p>
        </p:txBody>
      </p:sp>
      <p:pic>
        <p:nvPicPr>
          <p:cNvPr id="4" name="Espaço Reservado para Conteúdo 3" descr="cronogra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89474" y="2314766"/>
            <a:ext cx="7400001" cy="306666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Desenvolvimento de Jogos</a:t>
            </a:r>
          </a:p>
          <a:p>
            <a:r>
              <a:rPr lang="pt-BR" dirty="0" smtClean="0"/>
              <a:t>Metodologias de desenvolvimento</a:t>
            </a:r>
          </a:p>
          <a:p>
            <a:r>
              <a:rPr lang="pt-BR" dirty="0" smtClean="0"/>
              <a:t>Métricas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Proposta do trabalho</a:t>
            </a:r>
          </a:p>
          <a:p>
            <a:r>
              <a:rPr lang="pt-BR" dirty="0" smtClean="0"/>
              <a:t>Cronograma de atividades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de Jogos</a:t>
            </a:r>
            <a:endParaRPr lang="pt-BR" dirty="0"/>
          </a:p>
        </p:txBody>
      </p:sp>
      <p:pic>
        <p:nvPicPr>
          <p:cNvPr id="5" name="Espaço Reservado para Conteúdo 4" descr="figura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3558" y="1600200"/>
            <a:ext cx="5091834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tradicional</a:t>
            </a:r>
            <a:endParaRPr lang="pt-BR" dirty="0"/>
          </a:p>
        </p:txBody>
      </p:sp>
      <p:pic>
        <p:nvPicPr>
          <p:cNvPr id="7" name="Espaço Reservado para Conteúdo 6" descr="figura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676400"/>
            <a:ext cx="5400000" cy="30882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tradicional</a:t>
            </a:r>
            <a:endParaRPr lang="pt-BR" dirty="0"/>
          </a:p>
        </p:txBody>
      </p:sp>
      <p:pic>
        <p:nvPicPr>
          <p:cNvPr id="5" name="Espaço Reservado para Conteúdo 4" descr="figura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3558" y="1600200"/>
            <a:ext cx="5091834" cy="4495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pic>
        <p:nvPicPr>
          <p:cNvPr id="4" name="Espaço Reservado para Conteúdo 3" descr="figura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5969" y="1600200"/>
            <a:ext cx="6347012" cy="4495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4" name="Espaço Reservado para Conteúdo 3" descr="figura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2175" y="1676400"/>
            <a:ext cx="7594600" cy="4343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</TotalTime>
  <Words>106</Words>
  <Application>Microsoft Office PowerPoint</Application>
  <PresentationFormat>Apresentação na tela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Mediano</vt:lpstr>
      <vt:lpstr>Metodologias de desenvolvimento de jogos eletrônicos: Um estudo comparativo</vt:lpstr>
      <vt:lpstr>Sumário</vt:lpstr>
      <vt:lpstr>Introdução</vt:lpstr>
      <vt:lpstr>Desenvolvimento de Jogos</vt:lpstr>
      <vt:lpstr>Metodologias de desenvolvimento</vt:lpstr>
      <vt:lpstr>Metodologia tradicional</vt:lpstr>
      <vt:lpstr>Metodologia tradicional</vt:lpstr>
      <vt:lpstr>RUP</vt:lpstr>
      <vt:lpstr>SCRUM</vt:lpstr>
      <vt:lpstr>Extreme Game Development</vt:lpstr>
      <vt:lpstr>Game Unified Process</vt:lpstr>
      <vt:lpstr>Métricas</vt:lpstr>
      <vt:lpstr>Trabalhos relacionados</vt:lpstr>
      <vt:lpstr>Proposta do trabalho</vt:lpstr>
      <vt:lpstr>Cronograma de atividades</vt:lpstr>
      <vt:lpstr>Cronograma de atividades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jogos eletrônicos: Um estudo comparativo</dc:title>
  <dc:creator>Erick Previato</dc:creator>
  <cp:lastModifiedBy>Erick Previato</cp:lastModifiedBy>
  <cp:revision>5</cp:revision>
  <dcterms:created xsi:type="dcterms:W3CDTF">2016-11-17T18:58:27Z</dcterms:created>
  <dcterms:modified xsi:type="dcterms:W3CDTF">2016-11-17T19:38:49Z</dcterms:modified>
</cp:coreProperties>
</file>