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72" r:id="rId3"/>
    <p:sldId id="312" r:id="rId4"/>
    <p:sldId id="319" r:id="rId5"/>
    <p:sldId id="320" r:id="rId6"/>
    <p:sldId id="269" r:id="rId7"/>
    <p:sldId id="313" r:id="rId8"/>
    <p:sldId id="263" r:id="rId9"/>
    <p:sldId id="314" r:id="rId10"/>
    <p:sldId id="315" r:id="rId11"/>
    <p:sldId id="321" r:id="rId12"/>
    <p:sldId id="316" r:id="rId13"/>
    <p:sldId id="317" r:id="rId14"/>
    <p:sldId id="322" r:id="rId15"/>
    <p:sldId id="318" r:id="rId16"/>
    <p:sldId id="323" r:id="rId17"/>
    <p:sldId id="290" r:id="rId18"/>
    <p:sldId id="293" r:id="rId19"/>
  </p:sldIdLst>
  <p:sldSz cx="9144000" cy="5143500" type="screen16x9"/>
  <p:notesSz cx="6858000" cy="9144000"/>
  <p:embeddedFontLst>
    <p:embeddedFont>
      <p:font typeface="Cambria Math" panose="02040503050406030204" pitchFamily="18" charset="0"/>
      <p:regular r:id="rId21"/>
    </p:embeddedFont>
    <p:embeddedFont>
      <p:font typeface="Heebo" pitchFamily="2" charset="-79"/>
      <p:regular r:id="rId22"/>
      <p:bold r:id="rId23"/>
    </p:embeddedFont>
    <p:embeddedFont>
      <p:font typeface="Josefin Sans"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318778-507D-49CE-B530-7FC460C2603A}">
  <a:tblStyle styleId="{49318778-507D-49CE-B530-7FC460C26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66045F-C380-41D0-A32A-1E13488B5A7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0980" autoAdjust="0"/>
  </p:normalViewPr>
  <p:slideViewPr>
    <p:cSldViewPr snapToGrid="0">
      <p:cViewPr varScale="1">
        <p:scale>
          <a:sx n="77" d="100"/>
          <a:sy n="77" d="100"/>
        </p:scale>
        <p:origin x="16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Hudson" userId="3f851caf-943a-4fd6-903d-ff7294c2183d" providerId="ADAL" clId="{9DB226D4-7B21-43E6-88E5-5C30BCC417C2}"/>
    <pc:docChg chg="custSel modSld">
      <pc:chgData name="Justin Hudson" userId="3f851caf-943a-4fd6-903d-ff7294c2183d" providerId="ADAL" clId="{9DB226D4-7B21-43E6-88E5-5C30BCC417C2}" dt="2025-05-27T01:54:00.456" v="17" actId="478"/>
      <pc:docMkLst>
        <pc:docMk/>
      </pc:docMkLst>
      <pc:sldChg chg="delSp mod delAnim">
        <pc:chgData name="Justin Hudson" userId="3f851caf-943a-4fd6-903d-ff7294c2183d" providerId="ADAL" clId="{9DB226D4-7B21-43E6-88E5-5C30BCC417C2}" dt="2025-05-27T01:50:04.196" v="0" actId="478"/>
        <pc:sldMkLst>
          <pc:docMk/>
          <pc:sldMk cId="0" sldId="256"/>
        </pc:sldMkLst>
        <pc:picChg chg="del">
          <ac:chgData name="Justin Hudson" userId="3f851caf-943a-4fd6-903d-ff7294c2183d" providerId="ADAL" clId="{9DB226D4-7B21-43E6-88E5-5C30BCC417C2}" dt="2025-05-27T01:50:04.196" v="0" actId="478"/>
          <ac:picMkLst>
            <pc:docMk/>
            <pc:sldMk cId="0" sldId="256"/>
            <ac:picMk id="17" creationId="{0D36C94A-6336-3792-E9B5-50FC6FF39FC5}"/>
          </ac:picMkLst>
        </pc:picChg>
      </pc:sldChg>
      <pc:sldChg chg="delSp mod delAnim">
        <pc:chgData name="Justin Hudson" userId="3f851caf-943a-4fd6-903d-ff7294c2183d" providerId="ADAL" clId="{9DB226D4-7B21-43E6-88E5-5C30BCC417C2}" dt="2025-05-27T01:50:23.373" v="6" actId="478"/>
        <pc:sldMkLst>
          <pc:docMk/>
          <pc:sldMk cId="0" sldId="263"/>
        </pc:sldMkLst>
        <pc:picChg chg="del">
          <ac:chgData name="Justin Hudson" userId="3f851caf-943a-4fd6-903d-ff7294c2183d" providerId="ADAL" clId="{9DB226D4-7B21-43E6-88E5-5C30BCC417C2}" dt="2025-05-27T01:50:23.373" v="6" actId="478"/>
          <ac:picMkLst>
            <pc:docMk/>
            <pc:sldMk cId="0" sldId="263"/>
            <ac:picMk id="4" creationId="{78C1E179-F566-29F3-AC03-07495A3998AD}"/>
          </ac:picMkLst>
        </pc:picChg>
      </pc:sldChg>
      <pc:sldChg chg="delSp mod delAnim">
        <pc:chgData name="Justin Hudson" userId="3f851caf-943a-4fd6-903d-ff7294c2183d" providerId="ADAL" clId="{9DB226D4-7B21-43E6-88E5-5C30BCC417C2}" dt="2025-05-27T01:53:51.317" v="14" actId="478"/>
        <pc:sldMkLst>
          <pc:docMk/>
          <pc:sldMk cId="0" sldId="269"/>
        </pc:sldMkLst>
        <pc:picChg chg="del">
          <ac:chgData name="Justin Hudson" userId="3f851caf-943a-4fd6-903d-ff7294c2183d" providerId="ADAL" clId="{9DB226D4-7B21-43E6-88E5-5C30BCC417C2}" dt="2025-05-27T01:53:51.317" v="14" actId="478"/>
          <ac:picMkLst>
            <pc:docMk/>
            <pc:sldMk cId="0" sldId="269"/>
            <ac:picMk id="9" creationId="{7FACB8A6-F78B-89F8-22A1-10F3C17E0288}"/>
          </ac:picMkLst>
        </pc:picChg>
      </pc:sldChg>
      <pc:sldChg chg="delSp mod delAnim">
        <pc:chgData name="Justin Hudson" userId="3f851caf-943a-4fd6-903d-ff7294c2183d" providerId="ADAL" clId="{9DB226D4-7B21-43E6-88E5-5C30BCC417C2}" dt="2025-05-27T01:50:06.613" v="1" actId="478"/>
        <pc:sldMkLst>
          <pc:docMk/>
          <pc:sldMk cId="0" sldId="272"/>
        </pc:sldMkLst>
        <pc:picChg chg="del">
          <ac:chgData name="Justin Hudson" userId="3f851caf-943a-4fd6-903d-ff7294c2183d" providerId="ADAL" clId="{9DB226D4-7B21-43E6-88E5-5C30BCC417C2}" dt="2025-05-27T01:50:06.613" v="1" actId="478"/>
          <ac:picMkLst>
            <pc:docMk/>
            <pc:sldMk cId="0" sldId="272"/>
            <ac:picMk id="6" creationId="{F4DE6405-CA4B-054C-898D-9A43277B4E54}"/>
          </ac:picMkLst>
        </pc:picChg>
      </pc:sldChg>
      <pc:sldChg chg="delSp mod delAnim">
        <pc:chgData name="Justin Hudson" userId="3f851caf-943a-4fd6-903d-ff7294c2183d" providerId="ADAL" clId="{9DB226D4-7B21-43E6-88E5-5C30BCC417C2}" dt="2025-05-27T01:50:41.473" v="12" actId="478"/>
        <pc:sldMkLst>
          <pc:docMk/>
          <pc:sldMk cId="0" sldId="290"/>
        </pc:sldMkLst>
        <pc:picChg chg="del">
          <ac:chgData name="Justin Hudson" userId="3f851caf-943a-4fd6-903d-ff7294c2183d" providerId="ADAL" clId="{9DB226D4-7B21-43E6-88E5-5C30BCC417C2}" dt="2025-05-27T01:50:41.473" v="12" actId="478"/>
          <ac:picMkLst>
            <pc:docMk/>
            <pc:sldMk cId="0" sldId="290"/>
            <ac:picMk id="8" creationId="{6606D8DE-12EF-9D84-0309-C8EDAEF5D3C3}"/>
          </ac:picMkLst>
        </pc:picChg>
      </pc:sldChg>
      <pc:sldChg chg="delSp mod delAnim">
        <pc:chgData name="Justin Hudson" userId="3f851caf-943a-4fd6-903d-ff7294c2183d" providerId="ADAL" clId="{9DB226D4-7B21-43E6-88E5-5C30BCC417C2}" dt="2025-05-27T01:50:44.725" v="13" actId="478"/>
        <pc:sldMkLst>
          <pc:docMk/>
          <pc:sldMk cId="0" sldId="293"/>
        </pc:sldMkLst>
        <pc:picChg chg="del">
          <ac:chgData name="Justin Hudson" userId="3f851caf-943a-4fd6-903d-ff7294c2183d" providerId="ADAL" clId="{9DB226D4-7B21-43E6-88E5-5C30BCC417C2}" dt="2025-05-27T01:50:44.725" v="13" actId="478"/>
          <ac:picMkLst>
            <pc:docMk/>
            <pc:sldMk cId="0" sldId="293"/>
            <ac:picMk id="4" creationId="{46E3F366-8C36-156E-02AA-BB2A15496D70}"/>
          </ac:picMkLst>
        </pc:picChg>
      </pc:sldChg>
      <pc:sldChg chg="delSp mod delAnim">
        <pc:chgData name="Justin Hudson" userId="3f851caf-943a-4fd6-903d-ff7294c2183d" providerId="ADAL" clId="{9DB226D4-7B21-43E6-88E5-5C30BCC417C2}" dt="2025-05-27T01:50:08.784" v="2" actId="478"/>
        <pc:sldMkLst>
          <pc:docMk/>
          <pc:sldMk cId="3505666520" sldId="312"/>
        </pc:sldMkLst>
        <pc:picChg chg="del">
          <ac:chgData name="Justin Hudson" userId="3f851caf-943a-4fd6-903d-ff7294c2183d" providerId="ADAL" clId="{9DB226D4-7B21-43E6-88E5-5C30BCC417C2}" dt="2025-05-27T01:50:08.784" v="2" actId="478"/>
          <ac:picMkLst>
            <pc:docMk/>
            <pc:sldMk cId="3505666520" sldId="312"/>
            <ac:picMk id="4" creationId="{920D39D4-303C-CBB9-8E14-9A0F2ABE9141}"/>
          </ac:picMkLst>
        </pc:picChg>
      </pc:sldChg>
      <pc:sldChg chg="delSp mod delAnim">
        <pc:chgData name="Justin Hudson" userId="3f851caf-943a-4fd6-903d-ff7294c2183d" providerId="ADAL" clId="{9DB226D4-7B21-43E6-88E5-5C30BCC417C2}" dt="2025-05-27T01:50:19.883" v="5" actId="478"/>
        <pc:sldMkLst>
          <pc:docMk/>
          <pc:sldMk cId="1425353809" sldId="313"/>
        </pc:sldMkLst>
        <pc:picChg chg="del">
          <ac:chgData name="Justin Hudson" userId="3f851caf-943a-4fd6-903d-ff7294c2183d" providerId="ADAL" clId="{9DB226D4-7B21-43E6-88E5-5C30BCC417C2}" dt="2025-05-27T01:50:19.883" v="5" actId="478"/>
          <ac:picMkLst>
            <pc:docMk/>
            <pc:sldMk cId="1425353809" sldId="313"/>
            <ac:picMk id="49" creationId="{91A38A49-0D36-0079-39BC-F7A95718EEF8}"/>
          </ac:picMkLst>
        </pc:picChg>
      </pc:sldChg>
      <pc:sldChg chg="delSp mod delAnim">
        <pc:chgData name="Justin Hudson" userId="3f851caf-943a-4fd6-903d-ff7294c2183d" providerId="ADAL" clId="{9DB226D4-7B21-43E6-88E5-5C30BCC417C2}" dt="2025-05-27T01:50:26.467" v="7" actId="478"/>
        <pc:sldMkLst>
          <pc:docMk/>
          <pc:sldMk cId="1790014349" sldId="314"/>
        </pc:sldMkLst>
        <pc:picChg chg="del">
          <ac:chgData name="Justin Hudson" userId="3f851caf-943a-4fd6-903d-ff7294c2183d" providerId="ADAL" clId="{9DB226D4-7B21-43E6-88E5-5C30BCC417C2}" dt="2025-05-27T01:50:26.467" v="7" actId="478"/>
          <ac:picMkLst>
            <pc:docMk/>
            <pc:sldMk cId="1790014349" sldId="314"/>
            <ac:picMk id="3" creationId="{89136527-078A-6AB0-37E2-6DAA0A63B6ED}"/>
          </ac:picMkLst>
        </pc:picChg>
      </pc:sldChg>
      <pc:sldChg chg="delSp mod delAnim">
        <pc:chgData name="Justin Hudson" userId="3f851caf-943a-4fd6-903d-ff7294c2183d" providerId="ADAL" clId="{9DB226D4-7B21-43E6-88E5-5C30BCC417C2}" dt="2025-05-27T01:50:29.306" v="8" actId="478"/>
        <pc:sldMkLst>
          <pc:docMk/>
          <pc:sldMk cId="3388787933" sldId="315"/>
        </pc:sldMkLst>
        <pc:picChg chg="del">
          <ac:chgData name="Justin Hudson" userId="3f851caf-943a-4fd6-903d-ff7294c2183d" providerId="ADAL" clId="{9DB226D4-7B21-43E6-88E5-5C30BCC417C2}" dt="2025-05-27T01:50:29.306" v="8" actId="478"/>
          <ac:picMkLst>
            <pc:docMk/>
            <pc:sldMk cId="3388787933" sldId="315"/>
            <ac:picMk id="4" creationId="{800EC8A9-9D30-503B-9A4A-0F4E4F0745C5}"/>
          </ac:picMkLst>
        </pc:picChg>
      </pc:sldChg>
      <pc:sldChg chg="delSp mod delAnim">
        <pc:chgData name="Justin Hudson" userId="3f851caf-943a-4fd6-903d-ff7294c2183d" providerId="ADAL" clId="{9DB226D4-7B21-43E6-88E5-5C30BCC417C2}" dt="2025-05-27T01:50:31.766" v="9" actId="478"/>
        <pc:sldMkLst>
          <pc:docMk/>
          <pc:sldMk cId="2686661316" sldId="316"/>
        </pc:sldMkLst>
        <pc:picChg chg="del">
          <ac:chgData name="Justin Hudson" userId="3f851caf-943a-4fd6-903d-ff7294c2183d" providerId="ADAL" clId="{9DB226D4-7B21-43E6-88E5-5C30BCC417C2}" dt="2025-05-27T01:50:31.766" v="9" actId="478"/>
          <ac:picMkLst>
            <pc:docMk/>
            <pc:sldMk cId="2686661316" sldId="316"/>
            <ac:picMk id="7" creationId="{8B859775-4D83-96E6-68DB-A86A61909E40}"/>
          </ac:picMkLst>
        </pc:picChg>
      </pc:sldChg>
      <pc:sldChg chg="delSp mod delAnim">
        <pc:chgData name="Justin Hudson" userId="3f851caf-943a-4fd6-903d-ff7294c2183d" providerId="ADAL" clId="{9DB226D4-7B21-43E6-88E5-5C30BCC417C2}" dt="2025-05-27T01:50:35.269" v="10" actId="478"/>
        <pc:sldMkLst>
          <pc:docMk/>
          <pc:sldMk cId="123323572" sldId="317"/>
        </pc:sldMkLst>
        <pc:picChg chg="del">
          <ac:chgData name="Justin Hudson" userId="3f851caf-943a-4fd6-903d-ff7294c2183d" providerId="ADAL" clId="{9DB226D4-7B21-43E6-88E5-5C30BCC417C2}" dt="2025-05-27T01:50:35.269" v="10" actId="478"/>
          <ac:picMkLst>
            <pc:docMk/>
            <pc:sldMk cId="123323572" sldId="317"/>
            <ac:picMk id="4" creationId="{8D2CEF19-A7A1-11B0-BC89-679A698129AC}"/>
          </ac:picMkLst>
        </pc:picChg>
      </pc:sldChg>
      <pc:sldChg chg="delSp mod delAnim">
        <pc:chgData name="Justin Hudson" userId="3f851caf-943a-4fd6-903d-ff7294c2183d" providerId="ADAL" clId="{9DB226D4-7B21-43E6-88E5-5C30BCC417C2}" dt="2025-05-27T01:50:37.473" v="11" actId="478"/>
        <pc:sldMkLst>
          <pc:docMk/>
          <pc:sldMk cId="1274565260" sldId="318"/>
        </pc:sldMkLst>
        <pc:picChg chg="del">
          <ac:chgData name="Justin Hudson" userId="3f851caf-943a-4fd6-903d-ff7294c2183d" providerId="ADAL" clId="{9DB226D4-7B21-43E6-88E5-5C30BCC417C2}" dt="2025-05-27T01:50:37.473" v="11" actId="478"/>
          <ac:picMkLst>
            <pc:docMk/>
            <pc:sldMk cId="1274565260" sldId="318"/>
            <ac:picMk id="40" creationId="{399E8773-49B8-95AC-574F-34A7200A367F}"/>
          </ac:picMkLst>
        </pc:picChg>
      </pc:sldChg>
      <pc:sldChg chg="delSp mod delAnim">
        <pc:chgData name="Justin Hudson" userId="3f851caf-943a-4fd6-903d-ff7294c2183d" providerId="ADAL" clId="{9DB226D4-7B21-43E6-88E5-5C30BCC417C2}" dt="2025-05-27T01:50:11.008" v="3" actId="478"/>
        <pc:sldMkLst>
          <pc:docMk/>
          <pc:sldMk cId="3016920535" sldId="319"/>
        </pc:sldMkLst>
        <pc:picChg chg="del">
          <ac:chgData name="Justin Hudson" userId="3f851caf-943a-4fd6-903d-ff7294c2183d" providerId="ADAL" clId="{9DB226D4-7B21-43E6-88E5-5C30BCC417C2}" dt="2025-05-27T01:50:11.008" v="3" actId="478"/>
          <ac:picMkLst>
            <pc:docMk/>
            <pc:sldMk cId="3016920535" sldId="319"/>
            <ac:picMk id="4" creationId="{D3B50368-629E-9CF7-6286-6C4D5770A392}"/>
          </ac:picMkLst>
        </pc:picChg>
      </pc:sldChg>
      <pc:sldChg chg="delSp mod delAnim">
        <pc:chgData name="Justin Hudson" userId="3f851caf-943a-4fd6-903d-ff7294c2183d" providerId="ADAL" clId="{9DB226D4-7B21-43E6-88E5-5C30BCC417C2}" dt="2025-05-27T01:50:14.088" v="4" actId="478"/>
        <pc:sldMkLst>
          <pc:docMk/>
          <pc:sldMk cId="1699814778" sldId="320"/>
        </pc:sldMkLst>
        <pc:picChg chg="del">
          <ac:chgData name="Justin Hudson" userId="3f851caf-943a-4fd6-903d-ff7294c2183d" providerId="ADAL" clId="{9DB226D4-7B21-43E6-88E5-5C30BCC417C2}" dt="2025-05-27T01:50:14.088" v="4" actId="478"/>
          <ac:picMkLst>
            <pc:docMk/>
            <pc:sldMk cId="1699814778" sldId="320"/>
            <ac:picMk id="4" creationId="{0C4A1FAC-8285-EBB6-9A95-389C422F9E00}"/>
          </ac:picMkLst>
        </pc:picChg>
      </pc:sldChg>
      <pc:sldChg chg="delSp mod delAnim">
        <pc:chgData name="Justin Hudson" userId="3f851caf-943a-4fd6-903d-ff7294c2183d" providerId="ADAL" clId="{9DB226D4-7B21-43E6-88E5-5C30BCC417C2}" dt="2025-05-27T01:53:55.361" v="15" actId="478"/>
        <pc:sldMkLst>
          <pc:docMk/>
          <pc:sldMk cId="2832224615" sldId="321"/>
        </pc:sldMkLst>
        <pc:picChg chg="del">
          <ac:chgData name="Justin Hudson" userId="3f851caf-943a-4fd6-903d-ff7294c2183d" providerId="ADAL" clId="{9DB226D4-7B21-43E6-88E5-5C30BCC417C2}" dt="2025-05-27T01:53:55.361" v="15" actId="478"/>
          <ac:picMkLst>
            <pc:docMk/>
            <pc:sldMk cId="2832224615" sldId="321"/>
            <ac:picMk id="4" creationId="{D1C07679-A4BA-2744-DE86-BA162F890715}"/>
          </ac:picMkLst>
        </pc:picChg>
      </pc:sldChg>
      <pc:sldChg chg="delSp mod delAnim">
        <pc:chgData name="Justin Hudson" userId="3f851caf-943a-4fd6-903d-ff7294c2183d" providerId="ADAL" clId="{9DB226D4-7B21-43E6-88E5-5C30BCC417C2}" dt="2025-05-27T01:53:58.491" v="16" actId="478"/>
        <pc:sldMkLst>
          <pc:docMk/>
          <pc:sldMk cId="2902660402" sldId="322"/>
        </pc:sldMkLst>
        <pc:picChg chg="del">
          <ac:chgData name="Justin Hudson" userId="3f851caf-943a-4fd6-903d-ff7294c2183d" providerId="ADAL" clId="{9DB226D4-7B21-43E6-88E5-5C30BCC417C2}" dt="2025-05-27T01:53:58.491" v="16" actId="478"/>
          <ac:picMkLst>
            <pc:docMk/>
            <pc:sldMk cId="2902660402" sldId="322"/>
            <ac:picMk id="5" creationId="{313BBA46-DCF2-D057-7AEB-A8AB7570CD6C}"/>
          </ac:picMkLst>
        </pc:picChg>
      </pc:sldChg>
      <pc:sldChg chg="delSp mod delAnim">
        <pc:chgData name="Justin Hudson" userId="3f851caf-943a-4fd6-903d-ff7294c2183d" providerId="ADAL" clId="{9DB226D4-7B21-43E6-88E5-5C30BCC417C2}" dt="2025-05-27T01:54:00.456" v="17" actId="478"/>
        <pc:sldMkLst>
          <pc:docMk/>
          <pc:sldMk cId="1835683886" sldId="323"/>
        </pc:sldMkLst>
        <pc:picChg chg="del">
          <ac:chgData name="Justin Hudson" userId="3f851caf-943a-4fd6-903d-ff7294c2183d" providerId="ADAL" clId="{9DB226D4-7B21-43E6-88E5-5C30BCC417C2}" dt="2025-05-27T01:54:00.456" v="17" actId="478"/>
          <ac:picMkLst>
            <pc:docMk/>
            <pc:sldMk cId="1835683886" sldId="323"/>
            <ac:picMk id="6" creationId="{2D277D85-5A48-C49F-5E73-ED7EC6F9B7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everyone! My name is Justin Hudson, and this is my CS 131 Semester Project. My presentation will be on the field of Natural Language Processing, or NLP. Specifically, we’ll look at how this increasingly vital discipline utilizes several of the discrete structures we have learned about throughout this semester.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a:extLst>
            <a:ext uri="{FF2B5EF4-FFF2-40B4-BE49-F238E27FC236}">
              <a16:creationId xmlns:a16="http://schemas.microsoft.com/office/drawing/2014/main" id="{9384DE49-9675-C976-F6E4-505D31AE7FF3}"/>
            </a:ext>
          </a:extLst>
        </p:cNvPr>
        <p:cNvGrpSpPr/>
        <p:nvPr/>
      </p:nvGrpSpPr>
      <p:grpSpPr>
        <a:xfrm>
          <a:off x="0" y="0"/>
          <a:ext cx="0" cy="0"/>
          <a:chOff x="0" y="0"/>
          <a:chExt cx="0" cy="0"/>
        </a:xfrm>
      </p:grpSpPr>
      <p:sp>
        <p:nvSpPr>
          <p:cNvPr id="1354" name="Google Shape;1354;g288087e9038_0_24:notes">
            <a:extLst>
              <a:ext uri="{FF2B5EF4-FFF2-40B4-BE49-F238E27FC236}">
                <a16:creationId xmlns:a16="http://schemas.microsoft.com/office/drawing/2014/main" id="{72592CBA-17B1-C9BE-5202-CC0B54756B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88087e9038_0_24:notes">
            <a:extLst>
              <a:ext uri="{FF2B5EF4-FFF2-40B4-BE49-F238E27FC236}">
                <a16:creationId xmlns:a16="http://schemas.microsoft.com/office/drawing/2014/main" id="{63C51159-C5C3-25C9-B62B-F82E2287B4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algorithm handles a wide variety of other English suffixes, until it returns a stemmed form. Let’s see a quick demonstration: </a:t>
            </a:r>
            <a:endParaRPr dirty="0"/>
          </a:p>
        </p:txBody>
      </p:sp>
    </p:spTree>
    <p:extLst>
      <p:ext uri="{BB962C8B-B14F-4D97-AF65-F5344CB8AC3E}">
        <p14:creationId xmlns:p14="http://schemas.microsoft.com/office/powerpoint/2010/main" val="366256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a:extLst>
            <a:ext uri="{FF2B5EF4-FFF2-40B4-BE49-F238E27FC236}">
              <a16:creationId xmlns:a16="http://schemas.microsoft.com/office/drawing/2014/main" id="{8ABC11C8-7F40-3572-5CB6-2CACD9434E15}"/>
            </a:ext>
          </a:extLst>
        </p:cNvPr>
        <p:cNvGrpSpPr/>
        <p:nvPr/>
      </p:nvGrpSpPr>
      <p:grpSpPr>
        <a:xfrm>
          <a:off x="0" y="0"/>
          <a:ext cx="0" cy="0"/>
          <a:chOff x="0" y="0"/>
          <a:chExt cx="0" cy="0"/>
        </a:xfrm>
      </p:grpSpPr>
      <p:sp>
        <p:nvSpPr>
          <p:cNvPr id="1760" name="Google Shape;1760;g288087e9038_0_96:notes">
            <a:extLst>
              <a:ext uri="{FF2B5EF4-FFF2-40B4-BE49-F238E27FC236}">
                <a16:creationId xmlns:a16="http://schemas.microsoft.com/office/drawing/2014/main" id="{1AC80FDB-37DF-6AE8-81E2-C138100A5B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288087e9038_0_96:notes">
            <a:extLst>
              <a:ext uri="{FF2B5EF4-FFF2-40B4-BE49-F238E27FC236}">
                <a16:creationId xmlns:a16="http://schemas.microsoft.com/office/drawing/2014/main" id="{344670F6-2EEB-F7AB-2363-18130F83DB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After doing similar preprocessing by finding the set of unique words in our corpus and removing stop words, I utilize the built-in Porter stemmer in NLTK, and print out a comparison of each word before and after it has been stemmed. As you can see, suffixes have been removed for many of the words. You may notice that the Porter stemmer does not necessarily return a valid English word. However, </a:t>
            </a:r>
            <a:r>
              <a:rPr lang="en-US" sz="1800">
                <a:effectLst/>
                <a:latin typeface="Aptos" panose="020B0004020202020204" pitchFamily="34" charset="0"/>
                <a:ea typeface="Aptos" panose="020B0004020202020204" pitchFamily="34" charset="0"/>
                <a:cs typeface="Times New Roman" panose="02020603050405020304" pitchFamily="18" charset="0"/>
              </a:rPr>
              <a:t>in </a:t>
            </a:r>
            <a:r>
              <a:rPr lang="en-US" sz="1800" dirty="0">
                <a:effectLst/>
                <a:latin typeface="Aptos" panose="020B0004020202020204" pitchFamily="34" charset="0"/>
                <a:ea typeface="Aptos" panose="020B0004020202020204" pitchFamily="34" charset="0"/>
                <a:cs typeface="Times New Roman" panose="02020603050405020304" pitchFamily="18" charset="0"/>
              </a:rPr>
              <a:t>many </a:t>
            </a:r>
            <a:r>
              <a:rPr lang="en-US" sz="1800">
                <a:effectLst/>
                <a:latin typeface="Aptos" panose="020B0004020202020204" pitchFamily="34" charset="0"/>
                <a:ea typeface="Aptos" panose="020B0004020202020204" pitchFamily="34" charset="0"/>
                <a:cs typeface="Times New Roman" panose="02020603050405020304" pitchFamily="18" charset="0"/>
              </a:rPr>
              <a:t>situations</a:t>
            </a:r>
            <a:r>
              <a:rPr lang="en-US" sz="1800" dirty="0">
                <a:effectLst/>
                <a:latin typeface="Aptos" panose="020B0004020202020204" pitchFamily="34" charset="0"/>
                <a:ea typeface="Aptos" panose="020B0004020202020204" pitchFamily="34" charset="0"/>
                <a:cs typeface="Times New Roman" panose="02020603050405020304" pitchFamily="18" charset="0"/>
              </a:rPr>
              <a:t>, it is only important that different forms of a word return the same stem. As we see hear, “mathematics” and “mathematical” would now be treated as the same stem in any future processing.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9856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34A3C572-7973-25B2-B173-7154D2372F93}"/>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EDD1D09F-0A6F-C32E-1D78-203CABB369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767FD2BE-D7D5-518F-E2A0-1D1F24B87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that we have a way of accurately counting the words in our corpus, we can now perform text categorization, the task of assigning a label or category to an entire text or document. We can do so by utilizing a theorem we discovered in Chapter 7.3: Bayes’ Theorem. As discussed in the textbook, in addition to medicine, Bayes’ Theorem can be used to calculate the likelihood of an email being spam given it contains a certain word.</a:t>
            </a:r>
          </a:p>
        </p:txBody>
      </p:sp>
    </p:spTree>
    <p:extLst>
      <p:ext uri="{BB962C8B-B14F-4D97-AF65-F5344CB8AC3E}">
        <p14:creationId xmlns:p14="http://schemas.microsoft.com/office/powerpoint/2010/main" val="65773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621DCB66-21DF-2FA6-B052-E54CFABF26C2}"/>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5F7A7DFC-FEDC-A855-8289-A39348E36C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68925E2F-50A9-A64E-033C-B0326515E1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addition to spam filtering, another form of text classification that can use this theorem is sentiment analysis: classifying documents as positive or negative. For example, we can calculate the probability that a review is positive given it contains the words “astonishing” if we know the probability of a review being positive, the probability that a review contains the word “astonishing”, and the probability that a review contains the word “astonishing” given it is positive.</a:t>
            </a:r>
          </a:p>
        </p:txBody>
      </p:sp>
    </p:spTree>
    <p:extLst>
      <p:ext uri="{BB962C8B-B14F-4D97-AF65-F5344CB8AC3E}">
        <p14:creationId xmlns:p14="http://schemas.microsoft.com/office/powerpoint/2010/main" val="166384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a:extLst>
            <a:ext uri="{FF2B5EF4-FFF2-40B4-BE49-F238E27FC236}">
              <a16:creationId xmlns:a16="http://schemas.microsoft.com/office/drawing/2014/main" id="{1D4FEFC5-B5B5-AB4D-B7A4-33DEA01115A4}"/>
            </a:ext>
          </a:extLst>
        </p:cNvPr>
        <p:cNvGrpSpPr/>
        <p:nvPr/>
      </p:nvGrpSpPr>
      <p:grpSpPr>
        <a:xfrm>
          <a:off x="0" y="0"/>
          <a:ext cx="0" cy="0"/>
          <a:chOff x="0" y="0"/>
          <a:chExt cx="0" cy="0"/>
        </a:xfrm>
      </p:grpSpPr>
      <p:sp>
        <p:nvSpPr>
          <p:cNvPr id="1760" name="Google Shape;1760;g288087e9038_0_96:notes">
            <a:extLst>
              <a:ext uri="{FF2B5EF4-FFF2-40B4-BE49-F238E27FC236}">
                <a16:creationId xmlns:a16="http://schemas.microsoft.com/office/drawing/2014/main" id="{DD28678A-8307-CF9B-A5B5-13FF653257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288087e9038_0_96:notes">
            <a:extLst>
              <a:ext uri="{FF2B5EF4-FFF2-40B4-BE49-F238E27FC236}">
                <a16:creationId xmlns:a16="http://schemas.microsoft.com/office/drawing/2014/main" id="{541EBD2E-2EE4-B064-0814-738273B7F5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demonstrate, I have 200 movie reviews pulled from IMBD: 100 positive, and 100 negative. We do the same pre-processing of removing stop words and stemming. Then, we prompt the user for a word, and calculate how many times it appears in the positive reviews and the negative reviews. With that data, we can find each of the terms of Bayes’ Theorem and assign a probability to a review containing a given word. </a:t>
            </a:r>
            <a:r>
              <a:rPr lang="en-US" sz="1800" kern="100">
                <a:effectLst/>
                <a:latin typeface="Aptos" panose="020B0004020202020204" pitchFamily="34" charset="0"/>
                <a:ea typeface="Aptos" panose="020B0004020202020204" pitchFamily="34" charset="0"/>
                <a:cs typeface="Times New Roman" panose="02020603050405020304" pitchFamily="18" charset="0"/>
              </a:rPr>
              <a:t>As one might imagine, a review with the word “astonishing” has a very high probability of being positive, while a review with the word “horrible” has a very low probability of being positive.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4377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8F8E4C8C-B416-1678-44DF-1708057FC3C0}"/>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B009B681-358E-D110-DAB9-4C82EBEE3E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688293D7-6E03-9384-94E4-F9D959838F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are now able to connect words to a certain classification, and we previously determined the likelihood of two words being related. The last step in gaining a fuller understanding of human language is understanding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how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words are related to one another. Linguistics has long studied the grammatical relationships between words, and these relationships can be analyzed using yet another discrete structure we discussed in Chapter 10: graphs. Specifically, a knowledge graph is a graph of data intended to accumulate and convey knowledge of the real world, whose nodes represent entities of interest and whose edges represent relations between these entities. As a representation of semantic relations between entities, KGs have proven to be particularly relevant for natural language processing. Linguists have long noted the relationship between words/phrases (such as between an adjective and the noun it is describing) using directed links known as dependencies. Thus, graphs are a particularly well-suited structure for mapping semantics.</a:t>
            </a:r>
          </a:p>
        </p:txBody>
      </p:sp>
    </p:spTree>
    <p:extLst>
      <p:ext uri="{BB962C8B-B14F-4D97-AF65-F5344CB8AC3E}">
        <p14:creationId xmlns:p14="http://schemas.microsoft.com/office/powerpoint/2010/main" val="1215275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a:extLst>
            <a:ext uri="{FF2B5EF4-FFF2-40B4-BE49-F238E27FC236}">
              <a16:creationId xmlns:a16="http://schemas.microsoft.com/office/drawing/2014/main" id="{D8457E45-A948-249D-13B2-33498ADC092C}"/>
            </a:ext>
          </a:extLst>
        </p:cNvPr>
        <p:cNvGrpSpPr/>
        <p:nvPr/>
      </p:nvGrpSpPr>
      <p:grpSpPr>
        <a:xfrm>
          <a:off x="0" y="0"/>
          <a:ext cx="0" cy="0"/>
          <a:chOff x="0" y="0"/>
          <a:chExt cx="0" cy="0"/>
        </a:xfrm>
      </p:grpSpPr>
      <p:sp>
        <p:nvSpPr>
          <p:cNvPr id="1760" name="Google Shape;1760;g288087e9038_0_96:notes">
            <a:extLst>
              <a:ext uri="{FF2B5EF4-FFF2-40B4-BE49-F238E27FC236}">
                <a16:creationId xmlns:a16="http://schemas.microsoft.com/office/drawing/2014/main" id="{B0716369-5A73-379C-E483-79C2221CC9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288087e9038_0_96:notes">
            <a:extLst>
              <a:ext uri="{FF2B5EF4-FFF2-40B4-BE49-F238E27FC236}">
                <a16:creationId xmlns:a16="http://schemas.microsoft.com/office/drawing/2014/main" id="{29ED85CF-BB6D-F9F9-62CA-6986089DF5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a demonstration, let’s look at a dataset that has already been parsed into subjects, verbs, and objects. (A variety of algorithms and datasets exist to assist in tagging and parsing unstructured text). We then create a directed multigraph, using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NetworkX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Python package. For each 3-tuple of (subject, verb, object), we add nodes for each unique subject and object, and draw a directed edge from the subject to the object, labeling it with the verb that connects them. The final results allows to not only see that dogs, cats, and mice are related words, but to build an understanding of the nature of those relationships. For example, we see that dogs, cats, and mice are animals. We also see that dogs, cats, and mice drink water. If I added a node and directed edge to convey that “snakes” are “animals”, the existing data would allow a computer to reasonably infer that “snakes” drink  “water”.</a:t>
            </a:r>
          </a:p>
        </p:txBody>
      </p:sp>
    </p:spTree>
    <p:extLst>
      <p:ext uri="{BB962C8B-B14F-4D97-AF65-F5344CB8AC3E}">
        <p14:creationId xmlns:p14="http://schemas.microsoft.com/office/powerpoint/2010/main" val="77726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9"/>
        <p:cNvGrpSpPr/>
        <p:nvPr/>
      </p:nvGrpSpPr>
      <p:grpSpPr>
        <a:xfrm>
          <a:off x="0" y="0"/>
          <a:ext cx="0" cy="0"/>
          <a:chOff x="0" y="0"/>
          <a:chExt cx="0" cy="0"/>
        </a:xfrm>
      </p:grpSpPr>
      <p:sp>
        <p:nvSpPr>
          <p:cNvPr id="2940" name="Google Shape;2940;g13ce2af5b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1" name="Google Shape;2941;g13ce2af5b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conclusion, through structures like matrices, algorithms, discrete probability, and graphs, the chaotic, unpredictable world of human language can be categorized and interpreted by computers, enabling us to interact more easily with the technology of our everyday lives. Thank you.</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g1e87dd34b61_1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5" name="Google Shape;3705;g1e87dd34b61_1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288087e903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first off, what is natural language processing? Well, in brief, NLP is defined by the use of computer technology to assist in the processing, categorizing, analyzing, or interpreting of human language. As a multidisciplinary field, it stands at the nexus of computer science and linguistics and of course has major implications in the realms of artificial intelligence and machine learning. Despite how important the field has become in the modern world, its origins go back to the 1940s. Early attempts utilized a rule-based approach, where computers would be given explicit instructions on how to process language. However, the exceptions, rarities, and creativity that define human language make explicit rules extremely difficult to obtain. Thus, the field has shifted to statistics-based approaches, where accurate inferences about languages can be made with high probabilities, provided there is a sufficiently large corpus, or dataset of text, for a computer to make those inferences from.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1623797D-547C-BF4C-40D6-3237461AD1BB}"/>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5DE92D34-205E-9CF6-1FCD-1B18252ECD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14F7F2ED-1703-935B-06D1-5256E0B4CC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a large corpus in hand, one of the first tasks a computer needs to do to begin the task of language processing is to analyze the relationship between words, and matrices are a useful data structure to do so, as we learned in Chapter 2.6 of our textbook. </a:t>
            </a:r>
          </a:p>
        </p:txBody>
      </p:sp>
    </p:spTree>
    <p:extLst>
      <p:ext uri="{BB962C8B-B14F-4D97-AF65-F5344CB8AC3E}">
        <p14:creationId xmlns:p14="http://schemas.microsoft.com/office/powerpoint/2010/main" val="284887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E32602C4-9F1B-6CAA-E26C-23DC826F368A}"/>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2DB0BFF0-4379-2D49-6295-C8512B8B9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EC1F1404-F615-9022-06B7-08492B2135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One of the simplest matrices to make to understand the relationship between words is a document-term matrix, or its transpose, a term-document matrix. Either one simply counts the number of times a word appears in each document in the corpus. To populate </a:t>
            </a:r>
            <a:r>
              <a:rPr lang="en-US" sz="1800" kern="100">
                <a:effectLst/>
                <a:latin typeface="Aptos" panose="020B0004020202020204" pitchFamily="34" charset="0"/>
                <a:ea typeface="Aptos" panose="020B0004020202020204" pitchFamily="34" charset="0"/>
                <a:cs typeface="Times New Roman" panose="02020603050405020304" pitchFamily="18" charset="0"/>
              </a:rPr>
              <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document-term matrix, we loop over each document in our corpus and each time word j appears in document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add one to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i,j</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element. In this example using the corpus of William Shakespeare, we see that the words “royal” and “majesty” often appear in the same documents, as do “Rome” and “senate”, suggesting those word pairs may be related.</a:t>
            </a:r>
          </a:p>
        </p:txBody>
      </p:sp>
    </p:spTree>
    <p:extLst>
      <p:ext uri="{BB962C8B-B14F-4D97-AF65-F5344CB8AC3E}">
        <p14:creationId xmlns:p14="http://schemas.microsoft.com/office/powerpoint/2010/main" val="265868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72381C53-861C-3C79-5568-E089ACC376EF}"/>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99F30A79-01A2-8411-3C1D-E7EC7F40C0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F1525FA0-8DFD-C072-2B43-DED1BA61DF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matrix that provides even more </a:t>
            </a:r>
            <a:r>
              <a:rPr lang="en-US" sz="1800" kern="100">
                <a:effectLst/>
                <a:latin typeface="Aptos" panose="020B0004020202020204" pitchFamily="34" charset="0"/>
                <a:ea typeface="Aptos" panose="020B0004020202020204" pitchFamily="34" charset="0"/>
                <a:cs typeface="Times New Roman" panose="02020603050405020304" pitchFamily="18" charset="0"/>
              </a:rPr>
              <a:t>information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on the relationship between words is known as a co-occurrence matrix, which captures the frequency with which pairs of words appear together within a specified context. It is a square matrix where rows and columns represent unique words in the corpus, and each element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j) contains the number of times word j appears in the context of word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Let’s build a simple one to demonstrate:</a:t>
            </a:r>
          </a:p>
        </p:txBody>
      </p:sp>
    </p:spTree>
    <p:extLst>
      <p:ext uri="{BB962C8B-B14F-4D97-AF65-F5344CB8AC3E}">
        <p14:creationId xmlns:p14="http://schemas.microsoft.com/office/powerpoint/2010/main" val="276316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288087e903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288087e903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 I have some code utilizing the Natural Language Toolkit (NLTK), an open source Python library for Natural Language Processing. One of the first things I’ll do is download a list of so-called “stop words”, very common words like “the” and “a”. Then, I will read a .txt file with these two sentences from our syllabus and textbook respectively. Using this very small corpus, I will build a set of all unique words in this file, as long as they contain alphanumeric characters and are not in the previously mentioned list of stop words. Next, an important step is to define our “context window”. A context window of size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would capture the n preceding and n subsequent words for each unique word in our corpus. With a </a:t>
            </a:r>
            <a:r>
              <a:rPr lang="en-US" sz="1800" kern="100">
                <a:effectLst/>
                <a:latin typeface="Aptos" panose="020B0004020202020204" pitchFamily="34" charset="0"/>
                <a:ea typeface="Aptos" panose="020B0004020202020204" pitchFamily="34" charset="0"/>
                <a:cs typeface="Times New Roman" panose="02020603050405020304" pitchFamily="18" charset="0"/>
              </a:rPr>
              <a:t>context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window of 1, only words directly adjacent to one another will be defined as co-occurring. From there, we make a count of how often each word appears adjacent to one another, then use that count to populate an N x N matrix, where N is the number of unique words in our corpus. Looking at our final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cooccurrence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matrix, we can note several features.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Cooccurrence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matrices are generally sparse matrices, meaning the value of most elements will be zero, since most words in </a:t>
            </a:r>
            <a:r>
              <a:rPr lang="en-US" sz="1800" kern="100">
                <a:effectLst/>
                <a:latin typeface="Aptos" panose="020B0004020202020204" pitchFamily="34" charset="0"/>
                <a:ea typeface="Aptos" panose="020B0004020202020204" pitchFamily="34" charset="0"/>
                <a:cs typeface="Times New Roman" panose="02020603050405020304" pitchFamily="18" charset="0"/>
              </a:rPr>
              <a:t>any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given corpus do not appear near each other. Further processing can be done to make this data more compact. Furthermore, these matrices are typically symmetrical, since, for example, the number of times “discrete” co-occurs with “mathematics” is going to be the same as the number of times “mathematics” co-occurs with “discrete”. Even with a corpus as small as this, we can infer that the word “discrete” has a stronger relationship to “mathematics” than it does to, say, “devoted”. However, one problem you may notice here is that our matrix has treated “mathematics” and “mathematical” as distinct words. This brings us to our next topic, stemming.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a:extLst>
            <a:ext uri="{FF2B5EF4-FFF2-40B4-BE49-F238E27FC236}">
              <a16:creationId xmlns:a16="http://schemas.microsoft.com/office/drawing/2014/main" id="{5B233963-7D15-BECD-539F-FE810C6EE55E}"/>
            </a:ext>
          </a:extLst>
        </p:cNvPr>
        <p:cNvGrpSpPr/>
        <p:nvPr/>
      </p:nvGrpSpPr>
      <p:grpSpPr>
        <a:xfrm>
          <a:off x="0" y="0"/>
          <a:ext cx="0" cy="0"/>
          <a:chOff x="0" y="0"/>
          <a:chExt cx="0" cy="0"/>
        </a:xfrm>
      </p:grpSpPr>
      <p:sp>
        <p:nvSpPr>
          <p:cNvPr id="1944" name="Google Shape;1944;g288087e9038_0_129:notes">
            <a:extLst>
              <a:ext uri="{FF2B5EF4-FFF2-40B4-BE49-F238E27FC236}">
                <a16:creationId xmlns:a16="http://schemas.microsoft.com/office/drawing/2014/main" id="{70E327E6-EF7A-479B-1711-EF71BB4841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288087e9038_0_129:notes">
            <a:extLst>
              <a:ext uri="{FF2B5EF4-FFF2-40B4-BE49-F238E27FC236}">
                <a16:creationId xmlns:a16="http://schemas.microsoft.com/office/drawing/2014/main" id="{29C3948B-B2CB-9E03-39FC-AAF2D8A544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As we learned in Chapter 3, an algorithm is a finite sequence of precise instructions for performing a computation or for solving a problem. The problem of categorizing variations of a word as the same root has been a major focus in the field of NLP for decades. The Porter stemming algorithm (or ‘Porter stemmer’) is a process for removing the more common morphological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inflexional</a:t>
            </a:r>
            <a:r>
              <a:rPr lang="en-US" sz="1800" dirty="0">
                <a:effectLst/>
                <a:latin typeface="Aptos" panose="020B0004020202020204" pitchFamily="34" charset="0"/>
                <a:ea typeface="Aptos" panose="020B0004020202020204" pitchFamily="34" charset="0"/>
                <a:cs typeface="Times New Roman" panose="02020603050405020304" pitchFamily="18" charset="0"/>
              </a:rPr>
              <a:t> endings from words in English. The original algorithm was written by Martin Porter in 1979 in the Computer Laboratory at the University of Cambridge, and is still in use 45 years later because of its relative simplicity and efficiency compared to other stemming algorithms.</a:t>
            </a:r>
            <a:endParaRPr dirty="0"/>
          </a:p>
        </p:txBody>
      </p:sp>
    </p:spTree>
    <p:extLst>
      <p:ext uri="{BB962C8B-B14F-4D97-AF65-F5344CB8AC3E}">
        <p14:creationId xmlns:p14="http://schemas.microsoft.com/office/powerpoint/2010/main" val="303456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88087e903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88087e903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take a look at the first few steps of Porter’s algorithm, written in pseudocode. With an English word as its parameter, the algorithm first looks at the word’s final characters to determine if a plural suffix is present, and if so, removes it. Step 1b then looks to remove the common -ed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suffixes. However, even this straightforward portion of the algorithm involves several nested conditional statements, and requires knowledge of the Vowel/Consonant structure of the input word so that it only removes the suffix on desired words.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a:extLst>
            <a:ext uri="{FF2B5EF4-FFF2-40B4-BE49-F238E27FC236}">
              <a16:creationId xmlns:a16="http://schemas.microsoft.com/office/drawing/2014/main" id="{EE35C396-2A96-0B3A-886D-F411CE73EC53}"/>
            </a:ext>
          </a:extLst>
        </p:cNvPr>
        <p:cNvGrpSpPr/>
        <p:nvPr/>
      </p:nvGrpSpPr>
      <p:grpSpPr>
        <a:xfrm>
          <a:off x="0" y="0"/>
          <a:ext cx="0" cy="0"/>
          <a:chOff x="0" y="0"/>
          <a:chExt cx="0" cy="0"/>
        </a:xfrm>
      </p:grpSpPr>
      <p:sp>
        <p:nvSpPr>
          <p:cNvPr id="1354" name="Google Shape;1354;g288087e9038_0_24:notes">
            <a:extLst>
              <a:ext uri="{FF2B5EF4-FFF2-40B4-BE49-F238E27FC236}">
                <a16:creationId xmlns:a16="http://schemas.microsoft.com/office/drawing/2014/main" id="{F128AB62-A68C-5CAF-5780-73DFEFE760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88087e9038_0_24:notes">
            <a:extLst>
              <a:ext uri="{FF2B5EF4-FFF2-40B4-BE49-F238E27FC236}">
                <a16:creationId xmlns:a16="http://schemas.microsoft.com/office/drawing/2014/main" id="{1FDFCC55-9B5B-5C43-DF52-6E23E8628D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Steps 2-5 of the algorithm are summarized here, copied from Porter’s original paper. As you can see, once plural, -ed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suffixes are removed…</a:t>
            </a:r>
          </a:p>
        </p:txBody>
      </p:sp>
    </p:spTree>
    <p:extLst>
      <p:ext uri="{BB962C8B-B14F-4D97-AF65-F5344CB8AC3E}">
        <p14:creationId xmlns:p14="http://schemas.microsoft.com/office/powerpoint/2010/main" val="1085341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928025" y="1597100"/>
            <a:ext cx="7287900" cy="1315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28099" y="3101800"/>
            <a:ext cx="72879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745"/>
        <p:cNvGrpSpPr/>
        <p:nvPr/>
      </p:nvGrpSpPr>
      <p:grpSpPr>
        <a:xfrm>
          <a:off x="0" y="0"/>
          <a:ext cx="0" cy="0"/>
          <a:chOff x="0" y="0"/>
          <a:chExt cx="0" cy="0"/>
        </a:xfrm>
      </p:grpSpPr>
      <p:pic>
        <p:nvPicPr>
          <p:cNvPr id="746" name="Google Shape;746;p34"/>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grpSp>
        <p:nvGrpSpPr>
          <p:cNvPr id="747" name="Google Shape;747;p34"/>
          <p:cNvGrpSpPr/>
          <p:nvPr/>
        </p:nvGrpSpPr>
        <p:grpSpPr>
          <a:xfrm>
            <a:off x="303939" y="424360"/>
            <a:ext cx="9280619" cy="5425590"/>
            <a:chOff x="303939" y="424360"/>
            <a:chExt cx="9280619" cy="5425590"/>
          </a:xfrm>
        </p:grpSpPr>
        <p:grpSp>
          <p:nvGrpSpPr>
            <p:cNvPr id="748" name="Google Shape;748;p34"/>
            <p:cNvGrpSpPr/>
            <p:nvPr/>
          </p:nvGrpSpPr>
          <p:grpSpPr>
            <a:xfrm>
              <a:off x="303939" y="4458827"/>
              <a:ext cx="2229500" cy="1391123"/>
              <a:chOff x="2993190" y="150042"/>
              <a:chExt cx="1913570" cy="1193994"/>
            </a:xfrm>
          </p:grpSpPr>
          <p:grpSp>
            <p:nvGrpSpPr>
              <p:cNvPr id="749" name="Google Shape;749;p34"/>
              <p:cNvGrpSpPr/>
              <p:nvPr/>
            </p:nvGrpSpPr>
            <p:grpSpPr>
              <a:xfrm>
                <a:off x="3019508" y="309874"/>
                <a:ext cx="107371" cy="88971"/>
                <a:chOff x="2481150" y="82850"/>
                <a:chExt cx="166621" cy="157974"/>
              </a:xfrm>
            </p:grpSpPr>
            <p:sp>
              <p:nvSpPr>
                <p:cNvPr id="750" name="Google Shape;750;p34"/>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4"/>
              <p:cNvGrpSpPr/>
              <p:nvPr/>
            </p:nvGrpSpPr>
            <p:grpSpPr>
              <a:xfrm>
                <a:off x="2993190" y="392985"/>
                <a:ext cx="307893" cy="102750"/>
                <a:chOff x="5940234" y="4919200"/>
                <a:chExt cx="392121" cy="130825"/>
              </a:xfrm>
            </p:grpSpPr>
            <p:sp>
              <p:nvSpPr>
                <p:cNvPr id="757" name="Google Shape;757;p34"/>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4"/>
              <p:cNvGrpSpPr/>
              <p:nvPr/>
            </p:nvGrpSpPr>
            <p:grpSpPr>
              <a:xfrm>
                <a:off x="3731537" y="380710"/>
                <a:ext cx="546212" cy="102750"/>
                <a:chOff x="5589961" y="4919200"/>
                <a:chExt cx="695635" cy="130825"/>
              </a:xfrm>
            </p:grpSpPr>
            <p:sp>
              <p:nvSpPr>
                <p:cNvPr id="760" name="Google Shape;760;p34"/>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4"/>
              <p:cNvGrpSpPr/>
              <p:nvPr/>
            </p:nvGrpSpPr>
            <p:grpSpPr>
              <a:xfrm rot="2700310" flipH="1">
                <a:off x="3525902" y="668776"/>
                <a:ext cx="326217" cy="102748"/>
                <a:chOff x="5901665" y="4919200"/>
                <a:chExt cx="415435" cy="130825"/>
              </a:xfrm>
            </p:grpSpPr>
            <p:sp>
              <p:nvSpPr>
                <p:cNvPr id="763" name="Google Shape;763;p34"/>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4"/>
              <p:cNvGrpSpPr/>
              <p:nvPr/>
            </p:nvGrpSpPr>
            <p:grpSpPr>
              <a:xfrm rot="8346019">
                <a:off x="4090528" y="687417"/>
                <a:ext cx="333703" cy="102752"/>
                <a:chOff x="5869661" y="4906251"/>
                <a:chExt cx="424990" cy="130825"/>
              </a:xfrm>
            </p:grpSpPr>
            <p:sp>
              <p:nvSpPr>
                <p:cNvPr id="766" name="Google Shape;766;p34"/>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34"/>
              <p:cNvGrpSpPr/>
              <p:nvPr/>
            </p:nvGrpSpPr>
            <p:grpSpPr>
              <a:xfrm>
                <a:off x="3254609" y="150042"/>
                <a:ext cx="213413" cy="149390"/>
                <a:chOff x="2945250" y="596189"/>
                <a:chExt cx="199657" cy="139760"/>
              </a:xfrm>
            </p:grpSpPr>
            <p:sp>
              <p:nvSpPr>
                <p:cNvPr id="769" name="Google Shape;769;p34"/>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sp>
            <p:sp>
              <p:nvSpPr>
                <p:cNvPr id="770" name="Google Shape;770;p34"/>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34"/>
              <p:cNvGrpSpPr/>
              <p:nvPr/>
            </p:nvGrpSpPr>
            <p:grpSpPr>
              <a:xfrm rot="5816850">
                <a:off x="4576213" y="269871"/>
                <a:ext cx="220836" cy="165842"/>
                <a:chOff x="2945261" y="596202"/>
                <a:chExt cx="206592" cy="155145"/>
              </a:xfrm>
            </p:grpSpPr>
            <p:sp>
              <p:nvSpPr>
                <p:cNvPr id="772" name="Google Shape;772;p34"/>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sp>
            <p:sp>
              <p:nvSpPr>
                <p:cNvPr id="773" name="Google Shape;773;p34"/>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4"/>
              <p:cNvGrpSpPr/>
              <p:nvPr/>
            </p:nvGrpSpPr>
            <p:grpSpPr>
              <a:xfrm>
                <a:off x="3911886" y="299415"/>
                <a:ext cx="103955" cy="85338"/>
                <a:chOff x="2638850" y="241700"/>
                <a:chExt cx="161321" cy="151524"/>
              </a:xfrm>
            </p:grpSpPr>
            <p:grpSp>
              <p:nvGrpSpPr>
                <p:cNvPr id="775" name="Google Shape;775;p34"/>
                <p:cNvGrpSpPr/>
                <p:nvPr/>
              </p:nvGrpSpPr>
              <p:grpSpPr>
                <a:xfrm>
                  <a:off x="2687750" y="241700"/>
                  <a:ext cx="112421" cy="151524"/>
                  <a:chOff x="2535350" y="89300"/>
                  <a:chExt cx="112421" cy="151524"/>
                </a:xfrm>
              </p:grpSpPr>
              <p:sp>
                <p:nvSpPr>
                  <p:cNvPr id="776" name="Google Shape;776;p34"/>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4"/>
              <p:cNvGrpSpPr/>
              <p:nvPr/>
            </p:nvGrpSpPr>
            <p:grpSpPr>
              <a:xfrm>
                <a:off x="4795498" y="198788"/>
                <a:ext cx="111262" cy="83942"/>
                <a:chOff x="2204025" y="28975"/>
                <a:chExt cx="172660" cy="149044"/>
              </a:xfrm>
            </p:grpSpPr>
            <p:sp>
              <p:nvSpPr>
                <p:cNvPr id="780" name="Google Shape;780;p34"/>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34"/>
                <p:cNvGrpSpPr/>
                <p:nvPr/>
              </p:nvGrpSpPr>
              <p:grpSpPr>
                <a:xfrm>
                  <a:off x="2204025" y="28975"/>
                  <a:ext cx="86909" cy="149044"/>
                  <a:chOff x="2481150" y="82850"/>
                  <a:chExt cx="86909" cy="149044"/>
                </a:xfrm>
              </p:grpSpPr>
              <p:sp>
                <p:nvSpPr>
                  <p:cNvPr id="782" name="Google Shape;782;p34"/>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4" name="Google Shape;784;p34"/>
              <p:cNvGrpSpPr/>
              <p:nvPr/>
            </p:nvGrpSpPr>
            <p:grpSpPr>
              <a:xfrm>
                <a:off x="3576235" y="762942"/>
                <a:ext cx="111262" cy="83942"/>
                <a:chOff x="2204025" y="28975"/>
                <a:chExt cx="172660" cy="149044"/>
              </a:xfrm>
            </p:grpSpPr>
            <p:sp>
              <p:nvSpPr>
                <p:cNvPr id="785" name="Google Shape;785;p34"/>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4"/>
                <p:cNvGrpSpPr/>
                <p:nvPr/>
              </p:nvGrpSpPr>
              <p:grpSpPr>
                <a:xfrm>
                  <a:off x="2204025" y="28975"/>
                  <a:ext cx="86909" cy="149044"/>
                  <a:chOff x="2481150" y="82850"/>
                  <a:chExt cx="86909" cy="149044"/>
                </a:xfrm>
              </p:grpSpPr>
              <p:sp>
                <p:nvSpPr>
                  <p:cNvPr id="787" name="Google Shape;787;p34"/>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9" name="Google Shape;789;p34"/>
              <p:cNvGrpSpPr/>
              <p:nvPr/>
            </p:nvGrpSpPr>
            <p:grpSpPr>
              <a:xfrm>
                <a:off x="3823444" y="1258697"/>
                <a:ext cx="103955" cy="85338"/>
                <a:chOff x="2638850" y="241700"/>
                <a:chExt cx="161321" cy="151524"/>
              </a:xfrm>
            </p:grpSpPr>
            <p:grpSp>
              <p:nvGrpSpPr>
                <p:cNvPr id="790" name="Google Shape;790;p34"/>
                <p:cNvGrpSpPr/>
                <p:nvPr/>
              </p:nvGrpSpPr>
              <p:grpSpPr>
                <a:xfrm>
                  <a:off x="2687750" y="241700"/>
                  <a:ext cx="112421" cy="151524"/>
                  <a:chOff x="2535350" y="89300"/>
                  <a:chExt cx="112421" cy="151524"/>
                </a:xfrm>
              </p:grpSpPr>
              <p:sp>
                <p:nvSpPr>
                  <p:cNvPr id="791" name="Google Shape;791;p34"/>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4"/>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4"/>
              <p:cNvGrpSpPr/>
              <p:nvPr/>
            </p:nvGrpSpPr>
            <p:grpSpPr>
              <a:xfrm>
                <a:off x="4301617" y="762942"/>
                <a:ext cx="115503" cy="83949"/>
                <a:chOff x="4247875" y="786526"/>
                <a:chExt cx="89627" cy="65147"/>
              </a:xfrm>
            </p:grpSpPr>
            <p:grpSp>
              <p:nvGrpSpPr>
                <p:cNvPr id="795" name="Google Shape;795;p34"/>
                <p:cNvGrpSpPr/>
                <p:nvPr/>
              </p:nvGrpSpPr>
              <p:grpSpPr>
                <a:xfrm>
                  <a:off x="4247875" y="786526"/>
                  <a:ext cx="43455" cy="65147"/>
                  <a:chOff x="2481150" y="82850"/>
                  <a:chExt cx="86909" cy="149044"/>
                </a:xfrm>
              </p:grpSpPr>
              <p:sp>
                <p:nvSpPr>
                  <p:cNvPr id="796" name="Google Shape;796;p34"/>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34"/>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34"/>
              <p:cNvGrpSpPr/>
              <p:nvPr/>
            </p:nvGrpSpPr>
            <p:grpSpPr>
              <a:xfrm rot="-9266503">
                <a:off x="3844037" y="1094455"/>
                <a:ext cx="239687" cy="194085"/>
                <a:chOff x="2927638" y="569804"/>
                <a:chExt cx="224215" cy="181557"/>
              </a:xfrm>
            </p:grpSpPr>
            <p:sp>
              <p:nvSpPr>
                <p:cNvPr id="800" name="Google Shape;800;p34"/>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sp>
          </p:grpSp>
        </p:grpSp>
        <p:grpSp>
          <p:nvGrpSpPr>
            <p:cNvPr id="802" name="Google Shape;802;p34"/>
            <p:cNvGrpSpPr/>
            <p:nvPr/>
          </p:nvGrpSpPr>
          <p:grpSpPr>
            <a:xfrm>
              <a:off x="8421632" y="424360"/>
              <a:ext cx="1162926" cy="1603306"/>
              <a:chOff x="9578150" y="592750"/>
              <a:chExt cx="1213150" cy="1672550"/>
            </a:xfrm>
          </p:grpSpPr>
          <p:sp>
            <p:nvSpPr>
              <p:cNvPr id="803" name="Google Shape;803;p34"/>
              <p:cNvSpPr/>
              <p:nvPr/>
            </p:nvSpPr>
            <p:spPr>
              <a:xfrm>
                <a:off x="9957250" y="1202500"/>
                <a:ext cx="94800" cy="137350"/>
              </a:xfrm>
              <a:custGeom>
                <a:avLst/>
                <a:gdLst/>
                <a:ahLst/>
                <a:cxnLst/>
                <a:rect l="l" t="t" r="r" b="b"/>
                <a:pathLst>
                  <a:path w="3792" h="5494" extrusionOk="0">
                    <a:moveTo>
                      <a:pt x="2694" y="1"/>
                    </a:moveTo>
                    <a:cubicBezTo>
                      <a:pt x="2527" y="1"/>
                      <a:pt x="2354" y="57"/>
                      <a:pt x="2200" y="134"/>
                    </a:cubicBezTo>
                    <a:cubicBezTo>
                      <a:pt x="1577" y="427"/>
                      <a:pt x="1064" y="1050"/>
                      <a:pt x="697" y="1674"/>
                    </a:cubicBezTo>
                    <a:cubicBezTo>
                      <a:pt x="331" y="2297"/>
                      <a:pt x="111" y="2993"/>
                      <a:pt x="37" y="3690"/>
                    </a:cubicBezTo>
                    <a:cubicBezTo>
                      <a:pt x="37" y="4020"/>
                      <a:pt x="1" y="4386"/>
                      <a:pt x="111" y="4716"/>
                    </a:cubicBezTo>
                    <a:cubicBezTo>
                      <a:pt x="184" y="5083"/>
                      <a:pt x="441" y="5266"/>
                      <a:pt x="771" y="5340"/>
                    </a:cubicBezTo>
                    <a:cubicBezTo>
                      <a:pt x="1144" y="5444"/>
                      <a:pt x="1536" y="5494"/>
                      <a:pt x="1928" y="5494"/>
                    </a:cubicBezTo>
                    <a:cubicBezTo>
                      <a:pt x="2499" y="5494"/>
                      <a:pt x="3072" y="5388"/>
                      <a:pt x="3594" y="5193"/>
                    </a:cubicBezTo>
                    <a:cubicBezTo>
                      <a:pt x="3792" y="5094"/>
                      <a:pt x="3722" y="4816"/>
                      <a:pt x="3572" y="4816"/>
                    </a:cubicBezTo>
                    <a:cubicBezTo>
                      <a:pt x="3556" y="4816"/>
                      <a:pt x="3538" y="4819"/>
                      <a:pt x="3520" y="4826"/>
                    </a:cubicBezTo>
                    <a:cubicBezTo>
                      <a:pt x="3002" y="5038"/>
                      <a:pt x="2438" y="5144"/>
                      <a:pt x="1877" y="5144"/>
                    </a:cubicBezTo>
                    <a:cubicBezTo>
                      <a:pt x="1566" y="5144"/>
                      <a:pt x="1255" y="5112"/>
                      <a:pt x="954" y="5046"/>
                    </a:cubicBezTo>
                    <a:cubicBezTo>
                      <a:pt x="771" y="4973"/>
                      <a:pt x="587" y="4936"/>
                      <a:pt x="477" y="4753"/>
                    </a:cubicBezTo>
                    <a:cubicBezTo>
                      <a:pt x="404" y="4606"/>
                      <a:pt x="404" y="4423"/>
                      <a:pt x="404" y="4240"/>
                    </a:cubicBezTo>
                    <a:cubicBezTo>
                      <a:pt x="367" y="3910"/>
                      <a:pt x="404" y="3543"/>
                      <a:pt x="477" y="3177"/>
                    </a:cubicBezTo>
                    <a:cubicBezTo>
                      <a:pt x="624" y="2517"/>
                      <a:pt x="917" y="1857"/>
                      <a:pt x="1394" y="1307"/>
                    </a:cubicBezTo>
                    <a:cubicBezTo>
                      <a:pt x="1614" y="1050"/>
                      <a:pt x="1870" y="794"/>
                      <a:pt x="2127" y="610"/>
                    </a:cubicBezTo>
                    <a:cubicBezTo>
                      <a:pt x="2291" y="479"/>
                      <a:pt x="2484" y="348"/>
                      <a:pt x="2681" y="348"/>
                    </a:cubicBezTo>
                    <a:cubicBezTo>
                      <a:pt x="2704" y="348"/>
                      <a:pt x="2727" y="350"/>
                      <a:pt x="2750" y="354"/>
                    </a:cubicBezTo>
                    <a:cubicBezTo>
                      <a:pt x="2897" y="390"/>
                      <a:pt x="3080" y="537"/>
                      <a:pt x="2970" y="720"/>
                    </a:cubicBezTo>
                    <a:cubicBezTo>
                      <a:pt x="2867" y="850"/>
                      <a:pt x="3001" y="980"/>
                      <a:pt x="3128" y="980"/>
                    </a:cubicBezTo>
                    <a:cubicBezTo>
                      <a:pt x="3180" y="980"/>
                      <a:pt x="3231" y="957"/>
                      <a:pt x="3264" y="904"/>
                    </a:cubicBezTo>
                    <a:cubicBezTo>
                      <a:pt x="3447" y="647"/>
                      <a:pt x="3337" y="354"/>
                      <a:pt x="3117" y="170"/>
                    </a:cubicBezTo>
                    <a:cubicBezTo>
                      <a:pt x="2994" y="48"/>
                      <a:pt x="2847"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10075475" y="1125875"/>
                <a:ext cx="70150" cy="197450"/>
              </a:xfrm>
              <a:custGeom>
                <a:avLst/>
                <a:gdLst/>
                <a:ahLst/>
                <a:cxnLst/>
                <a:rect l="l" t="t" r="r" b="b"/>
                <a:pathLst>
                  <a:path w="2806" h="7898" extrusionOk="0">
                    <a:moveTo>
                      <a:pt x="1395" y="4002"/>
                    </a:moveTo>
                    <a:cubicBezTo>
                      <a:pt x="1407" y="4002"/>
                      <a:pt x="1419" y="4003"/>
                      <a:pt x="1431" y="4005"/>
                    </a:cubicBezTo>
                    <a:cubicBezTo>
                      <a:pt x="1761" y="4042"/>
                      <a:pt x="1871" y="4629"/>
                      <a:pt x="1907" y="4885"/>
                    </a:cubicBezTo>
                    <a:cubicBezTo>
                      <a:pt x="1944" y="5032"/>
                      <a:pt x="1981" y="5178"/>
                      <a:pt x="1981" y="5362"/>
                    </a:cubicBezTo>
                    <a:cubicBezTo>
                      <a:pt x="1944" y="5912"/>
                      <a:pt x="1907" y="6462"/>
                      <a:pt x="1834" y="7048"/>
                    </a:cubicBezTo>
                    <a:cubicBezTo>
                      <a:pt x="1803" y="6987"/>
                      <a:pt x="1741" y="6958"/>
                      <a:pt x="1681" y="6958"/>
                    </a:cubicBezTo>
                    <a:cubicBezTo>
                      <a:pt x="1598" y="6958"/>
                      <a:pt x="1519" y="7015"/>
                      <a:pt x="1541" y="7121"/>
                    </a:cubicBezTo>
                    <a:cubicBezTo>
                      <a:pt x="1577" y="7378"/>
                      <a:pt x="1321" y="7525"/>
                      <a:pt x="1064" y="7525"/>
                    </a:cubicBezTo>
                    <a:cubicBezTo>
                      <a:pt x="734" y="7525"/>
                      <a:pt x="551" y="7231"/>
                      <a:pt x="478" y="6938"/>
                    </a:cubicBezTo>
                    <a:cubicBezTo>
                      <a:pt x="294" y="6278"/>
                      <a:pt x="478" y="5472"/>
                      <a:pt x="771" y="4849"/>
                    </a:cubicBezTo>
                    <a:cubicBezTo>
                      <a:pt x="844" y="4702"/>
                      <a:pt x="917" y="4519"/>
                      <a:pt x="1027" y="4372"/>
                    </a:cubicBezTo>
                    <a:cubicBezTo>
                      <a:pt x="1096" y="4235"/>
                      <a:pt x="1229" y="4002"/>
                      <a:pt x="1395" y="4002"/>
                    </a:cubicBezTo>
                    <a:close/>
                    <a:moveTo>
                      <a:pt x="2631" y="0"/>
                    </a:moveTo>
                    <a:cubicBezTo>
                      <a:pt x="2540" y="0"/>
                      <a:pt x="2439" y="64"/>
                      <a:pt x="2421" y="193"/>
                    </a:cubicBezTo>
                    <a:cubicBezTo>
                      <a:pt x="2311" y="1549"/>
                      <a:pt x="2201" y="2869"/>
                      <a:pt x="2091" y="4225"/>
                    </a:cubicBezTo>
                    <a:cubicBezTo>
                      <a:pt x="1934" y="3912"/>
                      <a:pt x="1721" y="3635"/>
                      <a:pt x="1439" y="3635"/>
                    </a:cubicBezTo>
                    <a:cubicBezTo>
                      <a:pt x="1326" y="3635"/>
                      <a:pt x="1201" y="3680"/>
                      <a:pt x="1064" y="3785"/>
                    </a:cubicBezTo>
                    <a:cubicBezTo>
                      <a:pt x="771" y="4005"/>
                      <a:pt x="551" y="4409"/>
                      <a:pt x="404" y="4739"/>
                    </a:cubicBezTo>
                    <a:cubicBezTo>
                      <a:pt x="258" y="5105"/>
                      <a:pt x="148" y="5508"/>
                      <a:pt x="74" y="5912"/>
                    </a:cubicBezTo>
                    <a:cubicBezTo>
                      <a:pt x="1" y="6535"/>
                      <a:pt x="38" y="7378"/>
                      <a:pt x="624" y="7781"/>
                    </a:cubicBezTo>
                    <a:cubicBezTo>
                      <a:pt x="748" y="7860"/>
                      <a:pt x="900" y="7898"/>
                      <a:pt x="1055" y="7898"/>
                    </a:cubicBezTo>
                    <a:cubicBezTo>
                      <a:pt x="1404" y="7898"/>
                      <a:pt x="1769" y="7708"/>
                      <a:pt x="1871" y="7378"/>
                    </a:cubicBezTo>
                    <a:cubicBezTo>
                      <a:pt x="1900" y="7421"/>
                      <a:pt x="1951" y="7442"/>
                      <a:pt x="2003" y="7442"/>
                    </a:cubicBezTo>
                    <a:cubicBezTo>
                      <a:pt x="2083" y="7442"/>
                      <a:pt x="2164" y="7394"/>
                      <a:pt x="2164" y="7305"/>
                    </a:cubicBezTo>
                    <a:cubicBezTo>
                      <a:pt x="2274" y="6682"/>
                      <a:pt x="2384" y="6022"/>
                      <a:pt x="2347" y="5362"/>
                    </a:cubicBezTo>
                    <a:cubicBezTo>
                      <a:pt x="2494" y="3639"/>
                      <a:pt x="2641" y="1916"/>
                      <a:pt x="2787" y="193"/>
                    </a:cubicBezTo>
                    <a:cubicBezTo>
                      <a:pt x="2805" y="64"/>
                      <a:pt x="2723" y="0"/>
                      <a:pt x="2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10249900" y="1224625"/>
                <a:ext cx="115225" cy="111625"/>
              </a:xfrm>
              <a:custGeom>
                <a:avLst/>
                <a:gdLst/>
                <a:ahLst/>
                <a:cxnLst/>
                <a:rect l="l" t="t" r="r" b="b"/>
                <a:pathLst>
                  <a:path w="4609" h="4465" extrusionOk="0">
                    <a:moveTo>
                      <a:pt x="2336" y="0"/>
                    </a:moveTo>
                    <a:cubicBezTo>
                      <a:pt x="2244" y="0"/>
                      <a:pt x="2152" y="55"/>
                      <a:pt x="2152" y="165"/>
                    </a:cubicBezTo>
                    <a:cubicBezTo>
                      <a:pt x="2152" y="679"/>
                      <a:pt x="2116" y="1192"/>
                      <a:pt x="2079" y="1705"/>
                    </a:cubicBezTo>
                    <a:cubicBezTo>
                      <a:pt x="1456" y="1778"/>
                      <a:pt x="833" y="1852"/>
                      <a:pt x="209" y="1925"/>
                    </a:cubicBezTo>
                    <a:cubicBezTo>
                      <a:pt x="1" y="1960"/>
                      <a:pt x="89" y="2258"/>
                      <a:pt x="286" y="2258"/>
                    </a:cubicBezTo>
                    <a:cubicBezTo>
                      <a:pt x="297" y="2258"/>
                      <a:pt x="308" y="2257"/>
                      <a:pt x="319" y="2255"/>
                    </a:cubicBezTo>
                    <a:cubicBezTo>
                      <a:pt x="906" y="2182"/>
                      <a:pt x="1492" y="2108"/>
                      <a:pt x="2079" y="2072"/>
                    </a:cubicBezTo>
                    <a:lnTo>
                      <a:pt x="2079" y="2072"/>
                    </a:lnTo>
                    <a:cubicBezTo>
                      <a:pt x="2006" y="2805"/>
                      <a:pt x="1896" y="3538"/>
                      <a:pt x="1749" y="4235"/>
                    </a:cubicBezTo>
                    <a:cubicBezTo>
                      <a:pt x="1726" y="4371"/>
                      <a:pt x="1844" y="4464"/>
                      <a:pt x="1954" y="4464"/>
                    </a:cubicBezTo>
                    <a:cubicBezTo>
                      <a:pt x="2022" y="4464"/>
                      <a:pt x="2088" y="4429"/>
                      <a:pt x="2116" y="4345"/>
                    </a:cubicBezTo>
                    <a:cubicBezTo>
                      <a:pt x="2262" y="3575"/>
                      <a:pt x="2372" y="2805"/>
                      <a:pt x="2446" y="2035"/>
                    </a:cubicBezTo>
                    <a:cubicBezTo>
                      <a:pt x="3069" y="1962"/>
                      <a:pt x="3729" y="1925"/>
                      <a:pt x="4389" y="1888"/>
                    </a:cubicBezTo>
                    <a:cubicBezTo>
                      <a:pt x="4609" y="1888"/>
                      <a:pt x="4609" y="1522"/>
                      <a:pt x="4389" y="1522"/>
                    </a:cubicBezTo>
                    <a:lnTo>
                      <a:pt x="4352" y="1522"/>
                    </a:lnTo>
                    <a:cubicBezTo>
                      <a:pt x="3729" y="1558"/>
                      <a:pt x="3106" y="1595"/>
                      <a:pt x="2482" y="1668"/>
                    </a:cubicBezTo>
                    <a:cubicBezTo>
                      <a:pt x="2482" y="1155"/>
                      <a:pt x="2519" y="679"/>
                      <a:pt x="2519" y="165"/>
                    </a:cubicBezTo>
                    <a:cubicBezTo>
                      <a:pt x="2519" y="55"/>
                      <a:pt x="242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10470500" y="1234250"/>
                <a:ext cx="11950" cy="8275"/>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10413675" y="1206725"/>
                <a:ext cx="86675" cy="111600"/>
              </a:xfrm>
              <a:custGeom>
                <a:avLst/>
                <a:gdLst/>
                <a:ahLst/>
                <a:cxnLst/>
                <a:rect l="l" t="t" r="r" b="b"/>
                <a:pathLst>
                  <a:path w="3467" h="4464" extrusionOk="0">
                    <a:moveTo>
                      <a:pt x="2338" y="932"/>
                    </a:moveTo>
                    <a:cubicBezTo>
                      <a:pt x="2542" y="932"/>
                      <a:pt x="2736" y="991"/>
                      <a:pt x="2897" y="1138"/>
                    </a:cubicBezTo>
                    <a:cubicBezTo>
                      <a:pt x="2823" y="1541"/>
                      <a:pt x="2713" y="1981"/>
                      <a:pt x="2567" y="2384"/>
                    </a:cubicBezTo>
                    <a:cubicBezTo>
                      <a:pt x="2420" y="2934"/>
                      <a:pt x="2200" y="3668"/>
                      <a:pt x="1650" y="3961"/>
                    </a:cubicBezTo>
                    <a:cubicBezTo>
                      <a:pt x="1539" y="4020"/>
                      <a:pt x="1429" y="4046"/>
                      <a:pt x="1323" y="4046"/>
                    </a:cubicBezTo>
                    <a:cubicBezTo>
                      <a:pt x="837" y="4046"/>
                      <a:pt x="440" y="3490"/>
                      <a:pt x="440" y="3008"/>
                    </a:cubicBezTo>
                    <a:cubicBezTo>
                      <a:pt x="440" y="2348"/>
                      <a:pt x="844" y="1725"/>
                      <a:pt x="1320" y="1321"/>
                    </a:cubicBezTo>
                    <a:cubicBezTo>
                      <a:pt x="1600" y="1112"/>
                      <a:pt x="1983" y="932"/>
                      <a:pt x="2338" y="932"/>
                    </a:cubicBezTo>
                    <a:close/>
                    <a:moveTo>
                      <a:pt x="3268" y="0"/>
                    </a:moveTo>
                    <a:cubicBezTo>
                      <a:pt x="3183" y="0"/>
                      <a:pt x="3097" y="47"/>
                      <a:pt x="3080" y="148"/>
                    </a:cubicBezTo>
                    <a:cubicBezTo>
                      <a:pt x="3080" y="331"/>
                      <a:pt x="3043" y="551"/>
                      <a:pt x="3007" y="735"/>
                    </a:cubicBezTo>
                    <a:cubicBezTo>
                      <a:pt x="2807" y="612"/>
                      <a:pt x="2587" y="560"/>
                      <a:pt x="2362" y="560"/>
                    </a:cubicBezTo>
                    <a:cubicBezTo>
                      <a:pt x="2051" y="560"/>
                      <a:pt x="1728" y="659"/>
                      <a:pt x="1430" y="808"/>
                    </a:cubicBezTo>
                    <a:cubicBezTo>
                      <a:pt x="770" y="1175"/>
                      <a:pt x="257" y="1871"/>
                      <a:pt x="111" y="2604"/>
                    </a:cubicBezTo>
                    <a:cubicBezTo>
                      <a:pt x="1" y="3301"/>
                      <a:pt x="294" y="4181"/>
                      <a:pt x="1064" y="4364"/>
                    </a:cubicBezTo>
                    <a:cubicBezTo>
                      <a:pt x="1153" y="4385"/>
                      <a:pt x="1239" y="4395"/>
                      <a:pt x="1321" y="4395"/>
                    </a:cubicBezTo>
                    <a:cubicBezTo>
                      <a:pt x="1950" y="4395"/>
                      <a:pt x="2381" y="3819"/>
                      <a:pt x="2640" y="3301"/>
                    </a:cubicBezTo>
                    <a:cubicBezTo>
                      <a:pt x="2713" y="3118"/>
                      <a:pt x="2750" y="2971"/>
                      <a:pt x="2787" y="2824"/>
                    </a:cubicBezTo>
                    <a:cubicBezTo>
                      <a:pt x="2787" y="2898"/>
                      <a:pt x="2787" y="2971"/>
                      <a:pt x="2787" y="3044"/>
                    </a:cubicBezTo>
                    <a:cubicBezTo>
                      <a:pt x="2750" y="3301"/>
                      <a:pt x="2750" y="3521"/>
                      <a:pt x="2713" y="3777"/>
                    </a:cubicBezTo>
                    <a:cubicBezTo>
                      <a:pt x="2677" y="3924"/>
                      <a:pt x="2713" y="4071"/>
                      <a:pt x="2787" y="4217"/>
                    </a:cubicBezTo>
                    <a:cubicBezTo>
                      <a:pt x="2855" y="4355"/>
                      <a:pt x="2995" y="4463"/>
                      <a:pt x="3135" y="4463"/>
                    </a:cubicBezTo>
                    <a:cubicBezTo>
                      <a:pt x="3220" y="4463"/>
                      <a:pt x="3304" y="4424"/>
                      <a:pt x="3373" y="4327"/>
                    </a:cubicBezTo>
                    <a:cubicBezTo>
                      <a:pt x="3433" y="4177"/>
                      <a:pt x="3321" y="4051"/>
                      <a:pt x="3198" y="4051"/>
                    </a:cubicBezTo>
                    <a:cubicBezTo>
                      <a:pt x="3171" y="4051"/>
                      <a:pt x="3143" y="4058"/>
                      <a:pt x="3117" y="4071"/>
                    </a:cubicBezTo>
                    <a:cubicBezTo>
                      <a:pt x="3117" y="4071"/>
                      <a:pt x="3080" y="4034"/>
                      <a:pt x="3080" y="4034"/>
                    </a:cubicBezTo>
                    <a:cubicBezTo>
                      <a:pt x="3043" y="3997"/>
                      <a:pt x="3043" y="3924"/>
                      <a:pt x="3043" y="3887"/>
                    </a:cubicBezTo>
                    <a:cubicBezTo>
                      <a:pt x="3043" y="3704"/>
                      <a:pt x="3080" y="3521"/>
                      <a:pt x="3117" y="3338"/>
                    </a:cubicBezTo>
                    <a:lnTo>
                      <a:pt x="3227" y="2311"/>
                    </a:lnTo>
                    <a:lnTo>
                      <a:pt x="3447" y="185"/>
                    </a:lnTo>
                    <a:cubicBezTo>
                      <a:pt x="3466" y="66"/>
                      <a:pt x="3368" y="0"/>
                      <a:pt x="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10534650" y="1089400"/>
                <a:ext cx="116050" cy="228575"/>
              </a:xfrm>
              <a:custGeom>
                <a:avLst/>
                <a:gdLst/>
                <a:ahLst/>
                <a:cxnLst/>
                <a:rect l="l" t="t" r="r" b="b"/>
                <a:pathLst>
                  <a:path w="4642" h="9143" extrusionOk="0">
                    <a:moveTo>
                      <a:pt x="2197" y="5500"/>
                    </a:moveTo>
                    <a:cubicBezTo>
                      <a:pt x="2385" y="5500"/>
                      <a:pt x="2573" y="5535"/>
                      <a:pt x="2750" y="5611"/>
                    </a:cubicBezTo>
                    <a:cubicBezTo>
                      <a:pt x="2677" y="5794"/>
                      <a:pt x="2640" y="5941"/>
                      <a:pt x="2567" y="6088"/>
                    </a:cubicBezTo>
                    <a:cubicBezTo>
                      <a:pt x="2384" y="6564"/>
                      <a:pt x="2200" y="7041"/>
                      <a:pt x="1980" y="7517"/>
                    </a:cubicBezTo>
                    <a:cubicBezTo>
                      <a:pt x="1870" y="7737"/>
                      <a:pt x="1760" y="7994"/>
                      <a:pt x="1687" y="8214"/>
                    </a:cubicBezTo>
                    <a:cubicBezTo>
                      <a:pt x="1577" y="8397"/>
                      <a:pt x="1467" y="8654"/>
                      <a:pt x="1284" y="8727"/>
                    </a:cubicBezTo>
                    <a:cubicBezTo>
                      <a:pt x="1243" y="8750"/>
                      <a:pt x="1203" y="8760"/>
                      <a:pt x="1165" y="8760"/>
                    </a:cubicBezTo>
                    <a:cubicBezTo>
                      <a:pt x="830" y="8760"/>
                      <a:pt x="616" y="7971"/>
                      <a:pt x="551" y="7774"/>
                    </a:cubicBezTo>
                    <a:cubicBezTo>
                      <a:pt x="477" y="7334"/>
                      <a:pt x="477" y="6857"/>
                      <a:pt x="661" y="6454"/>
                    </a:cubicBezTo>
                    <a:cubicBezTo>
                      <a:pt x="943" y="5890"/>
                      <a:pt x="1572" y="5500"/>
                      <a:pt x="2197" y="5500"/>
                    </a:cubicBezTo>
                    <a:close/>
                    <a:moveTo>
                      <a:pt x="4429" y="0"/>
                    </a:moveTo>
                    <a:cubicBezTo>
                      <a:pt x="4356" y="0"/>
                      <a:pt x="4283" y="44"/>
                      <a:pt x="4253" y="149"/>
                    </a:cubicBezTo>
                    <a:cubicBezTo>
                      <a:pt x="4033" y="955"/>
                      <a:pt x="3850" y="1798"/>
                      <a:pt x="3703" y="2642"/>
                    </a:cubicBezTo>
                    <a:cubicBezTo>
                      <a:pt x="3447" y="3521"/>
                      <a:pt x="3153" y="4401"/>
                      <a:pt x="2860" y="5281"/>
                    </a:cubicBezTo>
                    <a:cubicBezTo>
                      <a:pt x="2639" y="5182"/>
                      <a:pt x="2402" y="5136"/>
                      <a:pt x="2164" y="5136"/>
                    </a:cubicBezTo>
                    <a:cubicBezTo>
                      <a:pt x="1612" y="5136"/>
                      <a:pt x="1056" y="5384"/>
                      <a:pt x="697" y="5794"/>
                    </a:cubicBezTo>
                    <a:cubicBezTo>
                      <a:pt x="1" y="6527"/>
                      <a:pt x="1" y="7701"/>
                      <a:pt x="477" y="8544"/>
                    </a:cubicBezTo>
                    <a:cubicBezTo>
                      <a:pt x="618" y="8854"/>
                      <a:pt x="868" y="9142"/>
                      <a:pt x="1192" y="9142"/>
                    </a:cubicBezTo>
                    <a:cubicBezTo>
                      <a:pt x="1289" y="9142"/>
                      <a:pt x="1394" y="9116"/>
                      <a:pt x="1504" y="9057"/>
                    </a:cubicBezTo>
                    <a:cubicBezTo>
                      <a:pt x="1944" y="8764"/>
                      <a:pt x="2090" y="8141"/>
                      <a:pt x="2310" y="7701"/>
                    </a:cubicBezTo>
                    <a:cubicBezTo>
                      <a:pt x="2714" y="6821"/>
                      <a:pt x="3043" y="5868"/>
                      <a:pt x="3373" y="4951"/>
                    </a:cubicBezTo>
                    <a:lnTo>
                      <a:pt x="3373" y="4951"/>
                    </a:lnTo>
                    <a:cubicBezTo>
                      <a:pt x="3227" y="6271"/>
                      <a:pt x="3153" y="7627"/>
                      <a:pt x="3080" y="8947"/>
                    </a:cubicBezTo>
                    <a:cubicBezTo>
                      <a:pt x="3080" y="9057"/>
                      <a:pt x="3172" y="9112"/>
                      <a:pt x="3263" y="9112"/>
                    </a:cubicBezTo>
                    <a:cubicBezTo>
                      <a:pt x="3355" y="9112"/>
                      <a:pt x="3447" y="9057"/>
                      <a:pt x="3447" y="8947"/>
                    </a:cubicBezTo>
                    <a:cubicBezTo>
                      <a:pt x="3557" y="6894"/>
                      <a:pt x="3703" y="4804"/>
                      <a:pt x="4033" y="2788"/>
                    </a:cubicBezTo>
                    <a:cubicBezTo>
                      <a:pt x="4253" y="1945"/>
                      <a:pt x="4473" y="1065"/>
                      <a:pt x="4620" y="222"/>
                    </a:cubicBezTo>
                    <a:cubicBezTo>
                      <a:pt x="4642" y="92"/>
                      <a:pt x="4535" y="0"/>
                      <a:pt x="4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9922450" y="1378125"/>
                <a:ext cx="868850" cy="34925"/>
              </a:xfrm>
              <a:custGeom>
                <a:avLst/>
                <a:gdLst/>
                <a:ahLst/>
                <a:cxnLst/>
                <a:rect l="l" t="t" r="r" b="b"/>
                <a:pathLst>
                  <a:path w="34754" h="1397" extrusionOk="0">
                    <a:moveTo>
                      <a:pt x="21116" y="1"/>
                    </a:moveTo>
                    <a:cubicBezTo>
                      <a:pt x="16643" y="1"/>
                      <a:pt x="12171" y="148"/>
                      <a:pt x="7735" y="441"/>
                    </a:cubicBezTo>
                    <a:cubicBezTo>
                      <a:pt x="5242" y="588"/>
                      <a:pt x="2713" y="807"/>
                      <a:pt x="220" y="1027"/>
                    </a:cubicBezTo>
                    <a:cubicBezTo>
                      <a:pt x="10" y="1062"/>
                      <a:pt x="0" y="1397"/>
                      <a:pt x="190" y="1397"/>
                    </a:cubicBezTo>
                    <a:cubicBezTo>
                      <a:pt x="199" y="1397"/>
                      <a:pt x="209" y="1396"/>
                      <a:pt x="220" y="1394"/>
                    </a:cubicBezTo>
                    <a:cubicBezTo>
                      <a:pt x="4692" y="954"/>
                      <a:pt x="9128" y="661"/>
                      <a:pt x="13601" y="514"/>
                    </a:cubicBezTo>
                    <a:cubicBezTo>
                      <a:pt x="16287" y="425"/>
                      <a:pt x="18986" y="377"/>
                      <a:pt x="21691" y="377"/>
                    </a:cubicBezTo>
                    <a:cubicBezTo>
                      <a:pt x="23453" y="377"/>
                      <a:pt x="25217" y="397"/>
                      <a:pt x="26982" y="441"/>
                    </a:cubicBezTo>
                    <a:cubicBezTo>
                      <a:pt x="29511" y="514"/>
                      <a:pt x="32004" y="624"/>
                      <a:pt x="34497" y="771"/>
                    </a:cubicBezTo>
                    <a:cubicBezTo>
                      <a:pt x="34754" y="771"/>
                      <a:pt x="34754" y="404"/>
                      <a:pt x="34497" y="404"/>
                    </a:cubicBezTo>
                    <a:cubicBezTo>
                      <a:pt x="30061" y="148"/>
                      <a:pt x="25589" y="1"/>
                      <a:pt x="21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10091425" y="1523825"/>
                <a:ext cx="87650" cy="120375"/>
              </a:xfrm>
              <a:custGeom>
                <a:avLst/>
                <a:gdLst/>
                <a:ahLst/>
                <a:cxnLst/>
                <a:rect l="l" t="t" r="r" b="b"/>
                <a:pathLst>
                  <a:path w="3506" h="4815" extrusionOk="0">
                    <a:moveTo>
                      <a:pt x="953" y="0"/>
                    </a:moveTo>
                    <a:cubicBezTo>
                      <a:pt x="878" y="0"/>
                      <a:pt x="808" y="44"/>
                      <a:pt x="793" y="149"/>
                    </a:cubicBezTo>
                    <a:cubicBezTo>
                      <a:pt x="536" y="1615"/>
                      <a:pt x="279" y="3081"/>
                      <a:pt x="23" y="4584"/>
                    </a:cubicBezTo>
                    <a:cubicBezTo>
                      <a:pt x="0" y="4720"/>
                      <a:pt x="118" y="4814"/>
                      <a:pt x="228" y="4814"/>
                    </a:cubicBezTo>
                    <a:cubicBezTo>
                      <a:pt x="296" y="4814"/>
                      <a:pt x="361" y="4778"/>
                      <a:pt x="389" y="4694"/>
                    </a:cubicBezTo>
                    <a:cubicBezTo>
                      <a:pt x="793" y="3301"/>
                      <a:pt x="1673" y="2055"/>
                      <a:pt x="2846" y="1212"/>
                    </a:cubicBezTo>
                    <a:lnTo>
                      <a:pt x="2846" y="1212"/>
                    </a:lnTo>
                    <a:cubicBezTo>
                      <a:pt x="3102" y="2165"/>
                      <a:pt x="3102" y="3191"/>
                      <a:pt x="2809" y="4181"/>
                    </a:cubicBezTo>
                    <a:cubicBezTo>
                      <a:pt x="2786" y="4317"/>
                      <a:pt x="2904" y="4411"/>
                      <a:pt x="3014" y="4411"/>
                    </a:cubicBezTo>
                    <a:cubicBezTo>
                      <a:pt x="3082" y="4411"/>
                      <a:pt x="3148" y="4375"/>
                      <a:pt x="3176" y="4291"/>
                    </a:cubicBezTo>
                    <a:cubicBezTo>
                      <a:pt x="3506" y="3155"/>
                      <a:pt x="3469" y="1982"/>
                      <a:pt x="3102" y="882"/>
                    </a:cubicBezTo>
                    <a:cubicBezTo>
                      <a:pt x="3076" y="803"/>
                      <a:pt x="2992" y="742"/>
                      <a:pt x="2920" y="742"/>
                    </a:cubicBezTo>
                    <a:cubicBezTo>
                      <a:pt x="2892" y="742"/>
                      <a:pt x="2866" y="751"/>
                      <a:pt x="2846" y="772"/>
                    </a:cubicBezTo>
                    <a:cubicBezTo>
                      <a:pt x="1929" y="1395"/>
                      <a:pt x="1196" y="2202"/>
                      <a:pt x="646" y="3155"/>
                    </a:cubicBezTo>
                    <a:cubicBezTo>
                      <a:pt x="829" y="2202"/>
                      <a:pt x="976" y="1212"/>
                      <a:pt x="1159" y="222"/>
                    </a:cubicBezTo>
                    <a:cubicBezTo>
                      <a:pt x="1181" y="92"/>
                      <a:pt x="1062"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10392600" y="1512750"/>
                <a:ext cx="118250" cy="108200"/>
              </a:xfrm>
              <a:custGeom>
                <a:avLst/>
                <a:gdLst/>
                <a:ahLst/>
                <a:cxnLst/>
                <a:rect l="l" t="t" r="r" b="b"/>
                <a:pathLst>
                  <a:path w="4730" h="4328" extrusionOk="0">
                    <a:moveTo>
                      <a:pt x="2406" y="0"/>
                    </a:moveTo>
                    <a:cubicBezTo>
                      <a:pt x="2352" y="0"/>
                      <a:pt x="2300" y="25"/>
                      <a:pt x="2273" y="78"/>
                    </a:cubicBezTo>
                    <a:cubicBezTo>
                      <a:pt x="1613" y="1141"/>
                      <a:pt x="990" y="2241"/>
                      <a:pt x="404" y="3341"/>
                    </a:cubicBezTo>
                    <a:cubicBezTo>
                      <a:pt x="440" y="2535"/>
                      <a:pt x="550" y="1691"/>
                      <a:pt x="734" y="848"/>
                    </a:cubicBezTo>
                    <a:cubicBezTo>
                      <a:pt x="755" y="720"/>
                      <a:pt x="652" y="642"/>
                      <a:pt x="548" y="642"/>
                    </a:cubicBezTo>
                    <a:cubicBezTo>
                      <a:pt x="473" y="642"/>
                      <a:pt x="398" y="683"/>
                      <a:pt x="367" y="775"/>
                    </a:cubicBezTo>
                    <a:cubicBezTo>
                      <a:pt x="110" y="1875"/>
                      <a:pt x="0" y="2974"/>
                      <a:pt x="37" y="4111"/>
                    </a:cubicBezTo>
                    <a:cubicBezTo>
                      <a:pt x="37" y="4220"/>
                      <a:pt x="128" y="4290"/>
                      <a:pt x="218" y="4290"/>
                    </a:cubicBezTo>
                    <a:cubicBezTo>
                      <a:pt x="278" y="4290"/>
                      <a:pt x="337" y="4258"/>
                      <a:pt x="367" y="4184"/>
                    </a:cubicBezTo>
                    <a:cubicBezTo>
                      <a:pt x="954" y="3048"/>
                      <a:pt x="1577" y="1911"/>
                      <a:pt x="2237" y="812"/>
                    </a:cubicBezTo>
                    <a:cubicBezTo>
                      <a:pt x="2237" y="1911"/>
                      <a:pt x="2273" y="3048"/>
                      <a:pt x="2273" y="4148"/>
                    </a:cubicBezTo>
                    <a:cubicBezTo>
                      <a:pt x="2273" y="4257"/>
                      <a:pt x="2365" y="4327"/>
                      <a:pt x="2454" y="4327"/>
                    </a:cubicBezTo>
                    <a:cubicBezTo>
                      <a:pt x="2514" y="4327"/>
                      <a:pt x="2574" y="4295"/>
                      <a:pt x="2603" y="4221"/>
                    </a:cubicBezTo>
                    <a:cubicBezTo>
                      <a:pt x="3043" y="3304"/>
                      <a:pt x="3630" y="2425"/>
                      <a:pt x="4326" y="1655"/>
                    </a:cubicBezTo>
                    <a:cubicBezTo>
                      <a:pt x="4326" y="2425"/>
                      <a:pt x="4363" y="3194"/>
                      <a:pt x="4363" y="4001"/>
                    </a:cubicBezTo>
                    <a:cubicBezTo>
                      <a:pt x="4363" y="4111"/>
                      <a:pt x="4455" y="4166"/>
                      <a:pt x="4546" y="4166"/>
                    </a:cubicBezTo>
                    <a:cubicBezTo>
                      <a:pt x="4638" y="4166"/>
                      <a:pt x="4730" y="4111"/>
                      <a:pt x="4730" y="4001"/>
                    </a:cubicBezTo>
                    <a:cubicBezTo>
                      <a:pt x="4693" y="3048"/>
                      <a:pt x="4693" y="2095"/>
                      <a:pt x="4693" y="1178"/>
                    </a:cubicBezTo>
                    <a:cubicBezTo>
                      <a:pt x="4693" y="1073"/>
                      <a:pt x="4580" y="987"/>
                      <a:pt x="4475" y="987"/>
                    </a:cubicBezTo>
                    <a:cubicBezTo>
                      <a:pt x="4434" y="987"/>
                      <a:pt x="4394" y="1000"/>
                      <a:pt x="4363" y="1031"/>
                    </a:cubicBezTo>
                    <a:cubicBezTo>
                      <a:pt x="3703" y="1765"/>
                      <a:pt x="3116" y="2571"/>
                      <a:pt x="2640" y="3414"/>
                    </a:cubicBezTo>
                    <a:cubicBezTo>
                      <a:pt x="2603" y="2351"/>
                      <a:pt x="2603" y="1251"/>
                      <a:pt x="2603" y="188"/>
                    </a:cubicBezTo>
                    <a:cubicBezTo>
                      <a:pt x="2603" y="72"/>
                      <a:pt x="2500" y="0"/>
                      <a:pt x="2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9578150" y="1270725"/>
                <a:ext cx="110600" cy="210100"/>
              </a:xfrm>
              <a:custGeom>
                <a:avLst/>
                <a:gdLst/>
                <a:ahLst/>
                <a:cxnLst/>
                <a:rect l="l" t="t" r="r" b="b"/>
                <a:pathLst>
                  <a:path w="4424" h="8404" extrusionOk="0">
                    <a:moveTo>
                      <a:pt x="4020" y="448"/>
                    </a:moveTo>
                    <a:lnTo>
                      <a:pt x="4020" y="448"/>
                    </a:lnTo>
                    <a:cubicBezTo>
                      <a:pt x="3910" y="1987"/>
                      <a:pt x="3617" y="3454"/>
                      <a:pt x="3214" y="4920"/>
                    </a:cubicBezTo>
                    <a:cubicBezTo>
                      <a:pt x="2774" y="4957"/>
                      <a:pt x="2297" y="4993"/>
                      <a:pt x="1857" y="5030"/>
                    </a:cubicBezTo>
                    <a:cubicBezTo>
                      <a:pt x="2334" y="3820"/>
                      <a:pt x="2774" y="2611"/>
                      <a:pt x="3140" y="1364"/>
                    </a:cubicBezTo>
                    <a:cubicBezTo>
                      <a:pt x="3177" y="1291"/>
                      <a:pt x="3140" y="1254"/>
                      <a:pt x="3104" y="1217"/>
                    </a:cubicBezTo>
                    <a:cubicBezTo>
                      <a:pt x="3360" y="888"/>
                      <a:pt x="3654" y="631"/>
                      <a:pt x="4020" y="448"/>
                    </a:cubicBezTo>
                    <a:close/>
                    <a:moveTo>
                      <a:pt x="2554" y="2061"/>
                    </a:moveTo>
                    <a:lnTo>
                      <a:pt x="2554" y="2061"/>
                    </a:lnTo>
                    <a:cubicBezTo>
                      <a:pt x="2224" y="3087"/>
                      <a:pt x="1857" y="4077"/>
                      <a:pt x="1417" y="5067"/>
                    </a:cubicBezTo>
                    <a:lnTo>
                      <a:pt x="1197" y="5067"/>
                    </a:lnTo>
                    <a:cubicBezTo>
                      <a:pt x="1381" y="4590"/>
                      <a:pt x="1564" y="4114"/>
                      <a:pt x="1784" y="3637"/>
                    </a:cubicBezTo>
                    <a:cubicBezTo>
                      <a:pt x="2004" y="3124"/>
                      <a:pt x="2260" y="2574"/>
                      <a:pt x="2554" y="2061"/>
                    </a:cubicBezTo>
                    <a:close/>
                    <a:moveTo>
                      <a:pt x="1271" y="5433"/>
                    </a:moveTo>
                    <a:cubicBezTo>
                      <a:pt x="1087" y="5837"/>
                      <a:pt x="904" y="6277"/>
                      <a:pt x="721" y="6717"/>
                    </a:cubicBezTo>
                    <a:cubicBezTo>
                      <a:pt x="831" y="6277"/>
                      <a:pt x="977" y="5837"/>
                      <a:pt x="1087" y="5433"/>
                    </a:cubicBezTo>
                    <a:close/>
                    <a:moveTo>
                      <a:pt x="4247" y="1"/>
                    </a:moveTo>
                    <a:cubicBezTo>
                      <a:pt x="4233" y="1"/>
                      <a:pt x="4218" y="3"/>
                      <a:pt x="4203" y="8"/>
                    </a:cubicBezTo>
                    <a:cubicBezTo>
                      <a:pt x="2774" y="484"/>
                      <a:pt x="2077" y="2061"/>
                      <a:pt x="1527" y="3307"/>
                    </a:cubicBezTo>
                    <a:cubicBezTo>
                      <a:pt x="831" y="4884"/>
                      <a:pt x="317" y="6497"/>
                      <a:pt x="24" y="8183"/>
                    </a:cubicBezTo>
                    <a:cubicBezTo>
                      <a:pt x="1" y="8301"/>
                      <a:pt x="98" y="8403"/>
                      <a:pt x="200" y="8403"/>
                    </a:cubicBezTo>
                    <a:cubicBezTo>
                      <a:pt x="257" y="8403"/>
                      <a:pt x="315" y="8372"/>
                      <a:pt x="354" y="8293"/>
                    </a:cubicBezTo>
                    <a:cubicBezTo>
                      <a:pt x="831" y="7340"/>
                      <a:pt x="1271" y="6387"/>
                      <a:pt x="1674" y="5397"/>
                    </a:cubicBezTo>
                    <a:lnTo>
                      <a:pt x="3104" y="5287"/>
                    </a:lnTo>
                    <a:lnTo>
                      <a:pt x="3104" y="5287"/>
                    </a:lnTo>
                    <a:cubicBezTo>
                      <a:pt x="2847" y="6240"/>
                      <a:pt x="2517" y="7156"/>
                      <a:pt x="2114" y="8036"/>
                    </a:cubicBezTo>
                    <a:cubicBezTo>
                      <a:pt x="2039" y="8186"/>
                      <a:pt x="2168" y="8319"/>
                      <a:pt x="2281" y="8319"/>
                    </a:cubicBezTo>
                    <a:cubicBezTo>
                      <a:pt x="2334" y="8319"/>
                      <a:pt x="2384" y="8290"/>
                      <a:pt x="2407" y="8220"/>
                    </a:cubicBezTo>
                    <a:cubicBezTo>
                      <a:pt x="2847" y="7266"/>
                      <a:pt x="3214" y="6277"/>
                      <a:pt x="3507" y="5287"/>
                    </a:cubicBezTo>
                    <a:cubicBezTo>
                      <a:pt x="3654" y="5250"/>
                      <a:pt x="3800" y="5250"/>
                      <a:pt x="3910" y="5250"/>
                    </a:cubicBezTo>
                    <a:cubicBezTo>
                      <a:pt x="4167" y="5213"/>
                      <a:pt x="4167" y="4884"/>
                      <a:pt x="3910" y="4884"/>
                    </a:cubicBezTo>
                    <a:cubicBezTo>
                      <a:pt x="3800" y="4884"/>
                      <a:pt x="3690" y="4884"/>
                      <a:pt x="3580" y="4920"/>
                    </a:cubicBezTo>
                    <a:cubicBezTo>
                      <a:pt x="4020" y="3380"/>
                      <a:pt x="4313" y="1804"/>
                      <a:pt x="4423" y="191"/>
                    </a:cubicBezTo>
                    <a:cubicBezTo>
                      <a:pt x="4423" y="96"/>
                      <a:pt x="4341" y="1"/>
                      <a:pt x="4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9745550" y="1369825"/>
                <a:ext cx="81575" cy="16650"/>
              </a:xfrm>
              <a:custGeom>
                <a:avLst/>
                <a:gdLst/>
                <a:ahLst/>
                <a:cxnLst/>
                <a:rect l="l" t="t" r="r" b="b"/>
                <a:pathLst>
                  <a:path w="3263" h="666" extrusionOk="0">
                    <a:moveTo>
                      <a:pt x="190" y="0"/>
                    </a:moveTo>
                    <a:cubicBezTo>
                      <a:pt x="1" y="0"/>
                      <a:pt x="11" y="335"/>
                      <a:pt x="220" y="370"/>
                    </a:cubicBezTo>
                    <a:lnTo>
                      <a:pt x="3043" y="663"/>
                    </a:lnTo>
                    <a:cubicBezTo>
                      <a:pt x="3054" y="665"/>
                      <a:pt x="3064" y="665"/>
                      <a:pt x="3073" y="665"/>
                    </a:cubicBezTo>
                    <a:cubicBezTo>
                      <a:pt x="3263" y="665"/>
                      <a:pt x="3253" y="333"/>
                      <a:pt x="3043" y="333"/>
                    </a:cubicBezTo>
                    <a:cubicBezTo>
                      <a:pt x="2090" y="223"/>
                      <a:pt x="1173" y="113"/>
                      <a:pt x="220" y="3"/>
                    </a:cubicBezTo>
                    <a:cubicBezTo>
                      <a:pt x="210" y="1"/>
                      <a:pt x="20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9760200" y="1411150"/>
                <a:ext cx="43100" cy="17875"/>
              </a:xfrm>
              <a:custGeom>
                <a:avLst/>
                <a:gdLst/>
                <a:ahLst/>
                <a:cxnLst/>
                <a:rect l="l" t="t" r="r" b="b"/>
                <a:pathLst>
                  <a:path w="1724" h="715" extrusionOk="0">
                    <a:moveTo>
                      <a:pt x="511" y="0"/>
                    </a:moveTo>
                    <a:cubicBezTo>
                      <a:pt x="391" y="0"/>
                      <a:pt x="269" y="12"/>
                      <a:pt x="148" y="36"/>
                    </a:cubicBezTo>
                    <a:cubicBezTo>
                      <a:pt x="74" y="73"/>
                      <a:pt x="1" y="183"/>
                      <a:pt x="38" y="256"/>
                    </a:cubicBezTo>
                    <a:cubicBezTo>
                      <a:pt x="38" y="366"/>
                      <a:pt x="148" y="403"/>
                      <a:pt x="258" y="403"/>
                    </a:cubicBezTo>
                    <a:cubicBezTo>
                      <a:pt x="363" y="374"/>
                      <a:pt x="471" y="361"/>
                      <a:pt x="579" y="361"/>
                    </a:cubicBezTo>
                    <a:cubicBezTo>
                      <a:pt x="883" y="361"/>
                      <a:pt x="1187" y="470"/>
                      <a:pt x="1431" y="660"/>
                    </a:cubicBezTo>
                    <a:cubicBezTo>
                      <a:pt x="1467" y="696"/>
                      <a:pt x="1504" y="715"/>
                      <a:pt x="1541" y="715"/>
                    </a:cubicBezTo>
                    <a:cubicBezTo>
                      <a:pt x="1577" y="715"/>
                      <a:pt x="1614" y="696"/>
                      <a:pt x="1651" y="660"/>
                    </a:cubicBezTo>
                    <a:cubicBezTo>
                      <a:pt x="1724" y="586"/>
                      <a:pt x="1724" y="476"/>
                      <a:pt x="1687" y="403"/>
                    </a:cubicBezTo>
                    <a:cubicBezTo>
                      <a:pt x="1345" y="146"/>
                      <a:pt x="935" y="0"/>
                      <a:pt x="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0245050" y="1539450"/>
                <a:ext cx="107250" cy="98725"/>
              </a:xfrm>
              <a:custGeom>
                <a:avLst/>
                <a:gdLst/>
                <a:ahLst/>
                <a:cxnLst/>
                <a:rect l="l" t="t" r="r" b="b"/>
                <a:pathLst>
                  <a:path w="4290" h="3949" extrusionOk="0">
                    <a:moveTo>
                      <a:pt x="1975" y="0"/>
                    </a:moveTo>
                    <a:cubicBezTo>
                      <a:pt x="1861" y="0"/>
                      <a:pt x="1741" y="73"/>
                      <a:pt x="1723" y="220"/>
                    </a:cubicBezTo>
                    <a:cubicBezTo>
                      <a:pt x="1686" y="623"/>
                      <a:pt x="1650" y="1027"/>
                      <a:pt x="1613" y="1430"/>
                    </a:cubicBezTo>
                    <a:cubicBezTo>
                      <a:pt x="1173" y="1430"/>
                      <a:pt x="733" y="1393"/>
                      <a:pt x="293" y="1393"/>
                    </a:cubicBezTo>
                    <a:cubicBezTo>
                      <a:pt x="283" y="1392"/>
                      <a:pt x="272" y="1391"/>
                      <a:pt x="262" y="1391"/>
                    </a:cubicBezTo>
                    <a:cubicBezTo>
                      <a:pt x="1" y="1391"/>
                      <a:pt x="11" y="1833"/>
                      <a:pt x="293" y="1833"/>
                    </a:cubicBezTo>
                    <a:cubicBezTo>
                      <a:pt x="733" y="1870"/>
                      <a:pt x="1137" y="1870"/>
                      <a:pt x="1576" y="1906"/>
                    </a:cubicBezTo>
                    <a:cubicBezTo>
                      <a:pt x="1503" y="2493"/>
                      <a:pt x="1430" y="3080"/>
                      <a:pt x="1320" y="3666"/>
                    </a:cubicBezTo>
                    <a:cubicBezTo>
                      <a:pt x="1298" y="3839"/>
                      <a:pt x="1443" y="3949"/>
                      <a:pt x="1572" y="3949"/>
                    </a:cubicBezTo>
                    <a:cubicBezTo>
                      <a:pt x="1662" y="3949"/>
                      <a:pt x="1745" y="3896"/>
                      <a:pt x="1760" y="3776"/>
                    </a:cubicBezTo>
                    <a:cubicBezTo>
                      <a:pt x="1870" y="3153"/>
                      <a:pt x="1980" y="2530"/>
                      <a:pt x="2016" y="1906"/>
                    </a:cubicBezTo>
                    <a:cubicBezTo>
                      <a:pt x="2676" y="1943"/>
                      <a:pt x="3336" y="2016"/>
                      <a:pt x="3996" y="2053"/>
                    </a:cubicBezTo>
                    <a:cubicBezTo>
                      <a:pt x="4289" y="2053"/>
                      <a:pt x="4289" y="1613"/>
                      <a:pt x="3996" y="1577"/>
                    </a:cubicBezTo>
                    <a:cubicBezTo>
                      <a:pt x="3373" y="1540"/>
                      <a:pt x="2713" y="1503"/>
                      <a:pt x="2090" y="1467"/>
                    </a:cubicBezTo>
                    <a:cubicBezTo>
                      <a:pt x="2126" y="1063"/>
                      <a:pt x="2163" y="660"/>
                      <a:pt x="2200" y="220"/>
                    </a:cubicBezTo>
                    <a:cubicBezTo>
                      <a:pt x="2200" y="73"/>
                      <a:pt x="2090"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9699650" y="1801550"/>
                <a:ext cx="127500" cy="184975"/>
              </a:xfrm>
              <a:custGeom>
                <a:avLst/>
                <a:gdLst/>
                <a:ahLst/>
                <a:cxnLst/>
                <a:rect l="l" t="t" r="r" b="b"/>
                <a:pathLst>
                  <a:path w="5100" h="7399" extrusionOk="0">
                    <a:moveTo>
                      <a:pt x="4486" y="511"/>
                    </a:moveTo>
                    <a:cubicBezTo>
                      <a:pt x="4495" y="511"/>
                      <a:pt x="4504" y="512"/>
                      <a:pt x="4513" y="514"/>
                    </a:cubicBezTo>
                    <a:cubicBezTo>
                      <a:pt x="4659" y="514"/>
                      <a:pt x="4623" y="1027"/>
                      <a:pt x="4623" y="1174"/>
                    </a:cubicBezTo>
                    <a:cubicBezTo>
                      <a:pt x="4586" y="1944"/>
                      <a:pt x="4439" y="2751"/>
                      <a:pt x="4293" y="3520"/>
                    </a:cubicBezTo>
                    <a:cubicBezTo>
                      <a:pt x="3559" y="3557"/>
                      <a:pt x="2863" y="3667"/>
                      <a:pt x="2166" y="3850"/>
                    </a:cubicBezTo>
                    <a:cubicBezTo>
                      <a:pt x="2533" y="3227"/>
                      <a:pt x="2899" y="2604"/>
                      <a:pt x="3303" y="1981"/>
                    </a:cubicBezTo>
                    <a:cubicBezTo>
                      <a:pt x="3559" y="1614"/>
                      <a:pt x="3779" y="1211"/>
                      <a:pt x="4073" y="881"/>
                    </a:cubicBezTo>
                    <a:cubicBezTo>
                      <a:pt x="4142" y="777"/>
                      <a:pt x="4341" y="511"/>
                      <a:pt x="4486" y="511"/>
                    </a:cubicBezTo>
                    <a:close/>
                    <a:moveTo>
                      <a:pt x="4549" y="1"/>
                    </a:moveTo>
                    <a:cubicBezTo>
                      <a:pt x="4146" y="38"/>
                      <a:pt x="3816" y="441"/>
                      <a:pt x="3596" y="734"/>
                    </a:cubicBezTo>
                    <a:cubicBezTo>
                      <a:pt x="2973" y="1577"/>
                      <a:pt x="2386" y="2531"/>
                      <a:pt x="1873" y="3447"/>
                    </a:cubicBezTo>
                    <a:cubicBezTo>
                      <a:pt x="1763" y="3630"/>
                      <a:pt x="1653" y="3814"/>
                      <a:pt x="1543" y="3997"/>
                    </a:cubicBezTo>
                    <a:cubicBezTo>
                      <a:pt x="1506" y="3997"/>
                      <a:pt x="1506" y="3997"/>
                      <a:pt x="1470" y="4034"/>
                    </a:cubicBezTo>
                    <a:cubicBezTo>
                      <a:pt x="1323" y="4070"/>
                      <a:pt x="1286" y="4217"/>
                      <a:pt x="1360" y="4364"/>
                    </a:cubicBezTo>
                    <a:cubicBezTo>
                      <a:pt x="920" y="5133"/>
                      <a:pt x="480" y="5903"/>
                      <a:pt x="77" y="6710"/>
                    </a:cubicBezTo>
                    <a:cubicBezTo>
                      <a:pt x="1" y="6912"/>
                      <a:pt x="169" y="7080"/>
                      <a:pt x="317" y="7080"/>
                    </a:cubicBezTo>
                    <a:cubicBezTo>
                      <a:pt x="384" y="7080"/>
                      <a:pt x="446" y="7046"/>
                      <a:pt x="480" y="6966"/>
                    </a:cubicBezTo>
                    <a:cubicBezTo>
                      <a:pt x="920" y="6087"/>
                      <a:pt x="1360" y="5243"/>
                      <a:pt x="1836" y="4400"/>
                    </a:cubicBezTo>
                    <a:cubicBezTo>
                      <a:pt x="2606" y="4180"/>
                      <a:pt x="3413" y="4034"/>
                      <a:pt x="4183" y="3960"/>
                    </a:cubicBezTo>
                    <a:cubicBezTo>
                      <a:pt x="4183" y="3997"/>
                      <a:pt x="4183" y="3997"/>
                      <a:pt x="4183" y="3997"/>
                    </a:cubicBezTo>
                    <a:cubicBezTo>
                      <a:pt x="3963" y="4987"/>
                      <a:pt x="3706" y="5903"/>
                      <a:pt x="3376" y="6856"/>
                    </a:cubicBezTo>
                    <a:cubicBezTo>
                      <a:pt x="3339" y="6893"/>
                      <a:pt x="3266" y="6930"/>
                      <a:pt x="3266" y="7003"/>
                    </a:cubicBezTo>
                    <a:lnTo>
                      <a:pt x="3266" y="7186"/>
                    </a:lnTo>
                    <a:cubicBezTo>
                      <a:pt x="3266" y="7324"/>
                      <a:pt x="3371" y="7398"/>
                      <a:pt x="3486" y="7398"/>
                    </a:cubicBezTo>
                    <a:cubicBezTo>
                      <a:pt x="3585" y="7398"/>
                      <a:pt x="3692" y="7342"/>
                      <a:pt x="3743" y="7223"/>
                    </a:cubicBezTo>
                    <a:cubicBezTo>
                      <a:pt x="4109" y="6197"/>
                      <a:pt x="4403" y="5133"/>
                      <a:pt x="4623" y="4070"/>
                    </a:cubicBezTo>
                    <a:cubicBezTo>
                      <a:pt x="4769" y="3557"/>
                      <a:pt x="4842" y="3007"/>
                      <a:pt x="4916" y="2494"/>
                    </a:cubicBezTo>
                    <a:cubicBezTo>
                      <a:pt x="4989" y="1981"/>
                      <a:pt x="5099" y="1431"/>
                      <a:pt x="5099" y="917"/>
                    </a:cubicBezTo>
                    <a:cubicBezTo>
                      <a:pt x="5062" y="588"/>
                      <a:pt x="4989" y="1"/>
                      <a:pt x="4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9886675" y="1787600"/>
                <a:ext cx="104875" cy="153425"/>
              </a:xfrm>
              <a:custGeom>
                <a:avLst/>
                <a:gdLst/>
                <a:ahLst/>
                <a:cxnLst/>
                <a:rect l="l" t="t" r="r" b="b"/>
                <a:pathLst>
                  <a:path w="4195" h="6137" extrusionOk="0">
                    <a:moveTo>
                      <a:pt x="3878" y="1"/>
                    </a:moveTo>
                    <a:cubicBezTo>
                      <a:pt x="3857" y="1"/>
                      <a:pt x="3836" y="3"/>
                      <a:pt x="3814" y="9"/>
                    </a:cubicBezTo>
                    <a:cubicBezTo>
                      <a:pt x="2237" y="486"/>
                      <a:pt x="954" y="1732"/>
                      <a:pt x="441" y="3309"/>
                    </a:cubicBezTo>
                    <a:cubicBezTo>
                      <a:pt x="184" y="4042"/>
                      <a:pt x="1" y="5068"/>
                      <a:pt x="734" y="5618"/>
                    </a:cubicBezTo>
                    <a:cubicBezTo>
                      <a:pt x="1243" y="5982"/>
                      <a:pt x="1880" y="6137"/>
                      <a:pt x="2507" y="6137"/>
                    </a:cubicBezTo>
                    <a:cubicBezTo>
                      <a:pt x="2829" y="6137"/>
                      <a:pt x="3149" y="6096"/>
                      <a:pt x="3447" y="6021"/>
                    </a:cubicBezTo>
                    <a:cubicBezTo>
                      <a:pt x="3729" y="5986"/>
                      <a:pt x="3638" y="5579"/>
                      <a:pt x="3371" y="5579"/>
                    </a:cubicBezTo>
                    <a:cubicBezTo>
                      <a:pt x="3360" y="5579"/>
                      <a:pt x="3349" y="5580"/>
                      <a:pt x="3337" y="5581"/>
                    </a:cubicBezTo>
                    <a:cubicBezTo>
                      <a:pt x="3076" y="5644"/>
                      <a:pt x="2784" y="5681"/>
                      <a:pt x="2491" y="5681"/>
                    </a:cubicBezTo>
                    <a:cubicBezTo>
                      <a:pt x="1921" y="5681"/>
                      <a:pt x="1341" y="5541"/>
                      <a:pt x="954" y="5178"/>
                    </a:cubicBezTo>
                    <a:cubicBezTo>
                      <a:pt x="404" y="4702"/>
                      <a:pt x="734" y="3675"/>
                      <a:pt x="991" y="3125"/>
                    </a:cubicBezTo>
                    <a:cubicBezTo>
                      <a:pt x="1504" y="1842"/>
                      <a:pt x="2604" y="852"/>
                      <a:pt x="3924" y="449"/>
                    </a:cubicBezTo>
                    <a:cubicBezTo>
                      <a:pt x="4194" y="381"/>
                      <a:pt x="4121" y="1"/>
                      <a:pt x="3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9620000" y="2038025"/>
                <a:ext cx="456425" cy="30325"/>
              </a:xfrm>
              <a:custGeom>
                <a:avLst/>
                <a:gdLst/>
                <a:ahLst/>
                <a:cxnLst/>
                <a:rect l="l" t="t" r="r" b="b"/>
                <a:pathLst>
                  <a:path w="18257" h="1213" extrusionOk="0">
                    <a:moveTo>
                      <a:pt x="17927" y="0"/>
                    </a:moveTo>
                    <a:cubicBezTo>
                      <a:pt x="13344" y="0"/>
                      <a:pt x="8762" y="147"/>
                      <a:pt x="4179" y="440"/>
                    </a:cubicBezTo>
                    <a:cubicBezTo>
                      <a:pt x="2859" y="550"/>
                      <a:pt x="1576" y="624"/>
                      <a:pt x="293" y="734"/>
                    </a:cubicBezTo>
                    <a:cubicBezTo>
                      <a:pt x="11" y="769"/>
                      <a:pt x="0" y="1212"/>
                      <a:pt x="262" y="1212"/>
                    </a:cubicBezTo>
                    <a:cubicBezTo>
                      <a:pt x="272" y="1212"/>
                      <a:pt x="282" y="1211"/>
                      <a:pt x="293" y="1210"/>
                    </a:cubicBezTo>
                    <a:cubicBezTo>
                      <a:pt x="4876" y="807"/>
                      <a:pt x="9458" y="550"/>
                      <a:pt x="14077" y="477"/>
                    </a:cubicBezTo>
                    <a:cubicBezTo>
                      <a:pt x="15360" y="477"/>
                      <a:pt x="16644" y="440"/>
                      <a:pt x="17963" y="440"/>
                    </a:cubicBezTo>
                    <a:cubicBezTo>
                      <a:pt x="18257" y="440"/>
                      <a:pt x="18257" y="0"/>
                      <a:pt x="17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9695150" y="2123825"/>
                <a:ext cx="114525" cy="140450"/>
              </a:xfrm>
              <a:custGeom>
                <a:avLst/>
                <a:gdLst/>
                <a:ahLst/>
                <a:cxnLst/>
                <a:rect l="l" t="t" r="r" b="b"/>
                <a:pathLst>
                  <a:path w="4581" h="5618" extrusionOk="0">
                    <a:moveTo>
                      <a:pt x="3407" y="1"/>
                    </a:moveTo>
                    <a:cubicBezTo>
                      <a:pt x="3037" y="1"/>
                      <a:pt x="2652" y="157"/>
                      <a:pt x="2346" y="381"/>
                    </a:cubicBezTo>
                    <a:cubicBezTo>
                      <a:pt x="1723" y="858"/>
                      <a:pt x="1173" y="1481"/>
                      <a:pt x="770" y="2141"/>
                    </a:cubicBezTo>
                    <a:cubicBezTo>
                      <a:pt x="367" y="2801"/>
                      <a:pt x="0" y="3644"/>
                      <a:pt x="257" y="4414"/>
                    </a:cubicBezTo>
                    <a:cubicBezTo>
                      <a:pt x="477" y="5074"/>
                      <a:pt x="1063" y="5477"/>
                      <a:pt x="1723" y="5587"/>
                    </a:cubicBezTo>
                    <a:cubicBezTo>
                      <a:pt x="1855" y="5608"/>
                      <a:pt x="1986" y="5618"/>
                      <a:pt x="2118" y="5618"/>
                    </a:cubicBezTo>
                    <a:cubicBezTo>
                      <a:pt x="2901" y="5618"/>
                      <a:pt x="3672" y="5272"/>
                      <a:pt x="4363" y="4927"/>
                    </a:cubicBezTo>
                    <a:cubicBezTo>
                      <a:pt x="4581" y="4802"/>
                      <a:pt x="4454" y="4492"/>
                      <a:pt x="4254" y="4492"/>
                    </a:cubicBezTo>
                    <a:cubicBezTo>
                      <a:pt x="4219" y="4492"/>
                      <a:pt x="4181" y="4502"/>
                      <a:pt x="4143" y="4524"/>
                    </a:cubicBezTo>
                    <a:cubicBezTo>
                      <a:pt x="3536" y="4827"/>
                      <a:pt x="2853" y="5156"/>
                      <a:pt x="2157" y="5156"/>
                    </a:cubicBezTo>
                    <a:cubicBezTo>
                      <a:pt x="2013" y="5156"/>
                      <a:pt x="1868" y="5142"/>
                      <a:pt x="1723" y="5110"/>
                    </a:cubicBezTo>
                    <a:cubicBezTo>
                      <a:pt x="953" y="4927"/>
                      <a:pt x="477" y="4304"/>
                      <a:pt x="660" y="3460"/>
                    </a:cubicBezTo>
                    <a:cubicBezTo>
                      <a:pt x="880" y="2691"/>
                      <a:pt x="1393" y="1957"/>
                      <a:pt x="1943" y="1371"/>
                    </a:cubicBezTo>
                    <a:cubicBezTo>
                      <a:pt x="2245" y="1041"/>
                      <a:pt x="2837" y="443"/>
                      <a:pt x="3376" y="443"/>
                    </a:cubicBezTo>
                    <a:cubicBezTo>
                      <a:pt x="3556" y="443"/>
                      <a:pt x="3730" y="509"/>
                      <a:pt x="3886" y="674"/>
                    </a:cubicBezTo>
                    <a:cubicBezTo>
                      <a:pt x="3931" y="729"/>
                      <a:pt x="3985" y="752"/>
                      <a:pt x="4039" y="752"/>
                    </a:cubicBezTo>
                    <a:cubicBezTo>
                      <a:pt x="4201" y="752"/>
                      <a:pt x="4354" y="538"/>
                      <a:pt x="4216" y="344"/>
                    </a:cubicBezTo>
                    <a:cubicBezTo>
                      <a:pt x="3988" y="100"/>
                      <a:pt x="3702" y="1"/>
                      <a:pt x="3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9850950" y="2105700"/>
                <a:ext cx="132900" cy="159600"/>
              </a:xfrm>
              <a:custGeom>
                <a:avLst/>
                <a:gdLst/>
                <a:ahLst/>
                <a:cxnLst/>
                <a:rect l="l" t="t" r="r" b="b"/>
                <a:pathLst>
                  <a:path w="5316" h="6384" extrusionOk="0">
                    <a:moveTo>
                      <a:pt x="2754" y="443"/>
                    </a:moveTo>
                    <a:cubicBezTo>
                      <a:pt x="2777" y="443"/>
                      <a:pt x="2800" y="444"/>
                      <a:pt x="2823" y="446"/>
                    </a:cubicBezTo>
                    <a:cubicBezTo>
                      <a:pt x="3006" y="483"/>
                      <a:pt x="3263" y="556"/>
                      <a:pt x="3300" y="776"/>
                    </a:cubicBezTo>
                    <a:cubicBezTo>
                      <a:pt x="3410" y="1033"/>
                      <a:pt x="3226" y="1326"/>
                      <a:pt x="3080" y="1509"/>
                    </a:cubicBezTo>
                    <a:cubicBezTo>
                      <a:pt x="2640" y="1986"/>
                      <a:pt x="2017" y="2206"/>
                      <a:pt x="1430" y="2499"/>
                    </a:cubicBezTo>
                    <a:cubicBezTo>
                      <a:pt x="1577" y="1986"/>
                      <a:pt x="1723" y="1473"/>
                      <a:pt x="1833" y="959"/>
                    </a:cubicBezTo>
                    <a:cubicBezTo>
                      <a:pt x="2075" y="717"/>
                      <a:pt x="2382" y="443"/>
                      <a:pt x="2754" y="443"/>
                    </a:cubicBezTo>
                    <a:close/>
                    <a:moveTo>
                      <a:pt x="3305" y="2703"/>
                    </a:moveTo>
                    <a:cubicBezTo>
                      <a:pt x="3426" y="2703"/>
                      <a:pt x="3546" y="2708"/>
                      <a:pt x="3666" y="2719"/>
                    </a:cubicBezTo>
                    <a:cubicBezTo>
                      <a:pt x="3996" y="2756"/>
                      <a:pt x="4399" y="2829"/>
                      <a:pt x="4583" y="3122"/>
                    </a:cubicBezTo>
                    <a:cubicBezTo>
                      <a:pt x="4839" y="3452"/>
                      <a:pt x="4693" y="3892"/>
                      <a:pt x="4473" y="4222"/>
                    </a:cubicBezTo>
                    <a:cubicBezTo>
                      <a:pt x="3792" y="5325"/>
                      <a:pt x="2364" y="5940"/>
                      <a:pt x="1054" y="5940"/>
                    </a:cubicBezTo>
                    <a:cubicBezTo>
                      <a:pt x="883" y="5940"/>
                      <a:pt x="715" y="5930"/>
                      <a:pt x="550" y="5908"/>
                    </a:cubicBezTo>
                    <a:cubicBezTo>
                      <a:pt x="807" y="4955"/>
                      <a:pt x="1027" y="4039"/>
                      <a:pt x="1283" y="3122"/>
                    </a:cubicBezTo>
                    <a:cubicBezTo>
                      <a:pt x="1938" y="2873"/>
                      <a:pt x="2620" y="2703"/>
                      <a:pt x="3305" y="2703"/>
                    </a:cubicBezTo>
                    <a:close/>
                    <a:moveTo>
                      <a:pt x="2775" y="1"/>
                    </a:moveTo>
                    <a:cubicBezTo>
                      <a:pt x="2426" y="1"/>
                      <a:pt x="2130" y="142"/>
                      <a:pt x="1833" y="373"/>
                    </a:cubicBezTo>
                    <a:cubicBezTo>
                      <a:pt x="1791" y="344"/>
                      <a:pt x="1737" y="327"/>
                      <a:pt x="1685" y="327"/>
                    </a:cubicBezTo>
                    <a:cubicBezTo>
                      <a:pt x="1603" y="327"/>
                      <a:pt x="1526" y="370"/>
                      <a:pt x="1503" y="483"/>
                    </a:cubicBezTo>
                    <a:lnTo>
                      <a:pt x="1430" y="739"/>
                    </a:lnTo>
                    <a:lnTo>
                      <a:pt x="1393" y="776"/>
                    </a:lnTo>
                    <a:cubicBezTo>
                      <a:pt x="1357" y="849"/>
                      <a:pt x="1320" y="923"/>
                      <a:pt x="1357" y="996"/>
                    </a:cubicBezTo>
                    <a:cubicBezTo>
                      <a:pt x="1210" y="1583"/>
                      <a:pt x="1063" y="2169"/>
                      <a:pt x="917" y="2756"/>
                    </a:cubicBezTo>
                    <a:cubicBezTo>
                      <a:pt x="843" y="2829"/>
                      <a:pt x="807" y="2939"/>
                      <a:pt x="843" y="3012"/>
                    </a:cubicBezTo>
                    <a:cubicBezTo>
                      <a:pt x="587" y="4039"/>
                      <a:pt x="294" y="5029"/>
                      <a:pt x="37" y="6018"/>
                    </a:cubicBezTo>
                    <a:cubicBezTo>
                      <a:pt x="0" y="6202"/>
                      <a:pt x="110" y="6275"/>
                      <a:pt x="257" y="6312"/>
                    </a:cubicBezTo>
                    <a:cubicBezTo>
                      <a:pt x="532" y="6360"/>
                      <a:pt x="809" y="6384"/>
                      <a:pt x="1084" y="6384"/>
                    </a:cubicBezTo>
                    <a:cubicBezTo>
                      <a:pt x="2273" y="6384"/>
                      <a:pt x="3426" y="5942"/>
                      <a:pt x="4289" y="5139"/>
                    </a:cubicBezTo>
                    <a:cubicBezTo>
                      <a:pt x="4803" y="4662"/>
                      <a:pt x="5316" y="3965"/>
                      <a:pt x="5169" y="3269"/>
                    </a:cubicBezTo>
                    <a:lnTo>
                      <a:pt x="5133" y="3269"/>
                    </a:lnTo>
                    <a:cubicBezTo>
                      <a:pt x="5023" y="2609"/>
                      <a:pt x="4363" y="2316"/>
                      <a:pt x="3740" y="2242"/>
                    </a:cubicBezTo>
                    <a:lnTo>
                      <a:pt x="2933" y="2242"/>
                    </a:lnTo>
                    <a:cubicBezTo>
                      <a:pt x="3373" y="1949"/>
                      <a:pt x="3740" y="1583"/>
                      <a:pt x="3813" y="1033"/>
                    </a:cubicBezTo>
                    <a:cubicBezTo>
                      <a:pt x="3850" y="483"/>
                      <a:pt x="3446" y="80"/>
                      <a:pt x="2896" y="6"/>
                    </a:cubicBezTo>
                    <a:cubicBezTo>
                      <a:pt x="2855" y="2"/>
                      <a:pt x="2815" y="1"/>
                      <a:pt x="2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10108500" y="2014500"/>
                <a:ext cx="123725" cy="13475"/>
              </a:xfrm>
              <a:custGeom>
                <a:avLst/>
                <a:gdLst/>
                <a:ahLst/>
                <a:cxnLst/>
                <a:rect l="l" t="t" r="r" b="b"/>
                <a:pathLst>
                  <a:path w="4949" h="539" extrusionOk="0">
                    <a:moveTo>
                      <a:pt x="2102" y="1"/>
                    </a:moveTo>
                    <a:cubicBezTo>
                      <a:pt x="1502" y="1"/>
                      <a:pt x="900" y="10"/>
                      <a:pt x="293" y="25"/>
                    </a:cubicBezTo>
                    <a:cubicBezTo>
                      <a:pt x="11" y="25"/>
                      <a:pt x="0" y="467"/>
                      <a:pt x="262" y="467"/>
                    </a:cubicBezTo>
                    <a:cubicBezTo>
                      <a:pt x="272" y="467"/>
                      <a:pt x="282" y="466"/>
                      <a:pt x="293" y="465"/>
                    </a:cubicBezTo>
                    <a:cubicBezTo>
                      <a:pt x="686" y="455"/>
                      <a:pt x="1076" y="450"/>
                      <a:pt x="1465" y="450"/>
                    </a:cubicBezTo>
                    <a:cubicBezTo>
                      <a:pt x="2528" y="450"/>
                      <a:pt x="3582" y="484"/>
                      <a:pt x="4656" y="538"/>
                    </a:cubicBezTo>
                    <a:cubicBezTo>
                      <a:pt x="4949" y="538"/>
                      <a:pt x="4949" y="98"/>
                      <a:pt x="4656" y="61"/>
                    </a:cubicBezTo>
                    <a:cubicBezTo>
                      <a:pt x="3797" y="19"/>
                      <a:pt x="2950" y="1"/>
                      <a:pt x="2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10104825" y="2046275"/>
                <a:ext cx="117325" cy="13775"/>
              </a:xfrm>
              <a:custGeom>
                <a:avLst/>
                <a:gdLst/>
                <a:ahLst/>
                <a:cxnLst/>
                <a:rect l="l" t="t" r="r" b="b"/>
                <a:pathLst>
                  <a:path w="4693" h="551" extrusionOk="0">
                    <a:moveTo>
                      <a:pt x="4399" y="0"/>
                    </a:moveTo>
                    <a:cubicBezTo>
                      <a:pt x="3043" y="37"/>
                      <a:pt x="1650" y="74"/>
                      <a:pt x="293" y="110"/>
                    </a:cubicBezTo>
                    <a:cubicBezTo>
                      <a:pt x="0" y="110"/>
                      <a:pt x="0" y="550"/>
                      <a:pt x="293" y="550"/>
                    </a:cubicBezTo>
                    <a:cubicBezTo>
                      <a:pt x="1650" y="514"/>
                      <a:pt x="3043" y="477"/>
                      <a:pt x="4399" y="477"/>
                    </a:cubicBezTo>
                    <a:cubicBezTo>
                      <a:pt x="4693" y="440"/>
                      <a:pt x="4693" y="0"/>
                      <a:pt x="4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10378525" y="1860500"/>
                <a:ext cx="159825" cy="118625"/>
              </a:xfrm>
              <a:custGeom>
                <a:avLst/>
                <a:gdLst/>
                <a:ahLst/>
                <a:cxnLst/>
                <a:rect l="l" t="t" r="r" b="b"/>
                <a:pathLst>
                  <a:path w="6393" h="4745" extrusionOk="0">
                    <a:moveTo>
                      <a:pt x="1547" y="0"/>
                    </a:moveTo>
                    <a:cubicBezTo>
                      <a:pt x="1455" y="0"/>
                      <a:pt x="1363" y="52"/>
                      <a:pt x="1333" y="173"/>
                    </a:cubicBezTo>
                    <a:cubicBezTo>
                      <a:pt x="1003" y="1639"/>
                      <a:pt x="563" y="3069"/>
                      <a:pt x="50" y="4462"/>
                    </a:cubicBezTo>
                    <a:cubicBezTo>
                      <a:pt x="0" y="4612"/>
                      <a:pt x="154" y="4744"/>
                      <a:pt x="304" y="4744"/>
                    </a:cubicBezTo>
                    <a:cubicBezTo>
                      <a:pt x="374" y="4744"/>
                      <a:pt x="443" y="4715"/>
                      <a:pt x="490" y="4645"/>
                    </a:cubicBezTo>
                    <a:cubicBezTo>
                      <a:pt x="783" y="4095"/>
                      <a:pt x="1077" y="3582"/>
                      <a:pt x="1407" y="3105"/>
                    </a:cubicBezTo>
                    <a:cubicBezTo>
                      <a:pt x="1737" y="2592"/>
                      <a:pt x="2066" y="2079"/>
                      <a:pt x="2470" y="1639"/>
                    </a:cubicBezTo>
                    <a:cubicBezTo>
                      <a:pt x="2567" y="1542"/>
                      <a:pt x="2863" y="1217"/>
                      <a:pt x="3007" y="1217"/>
                    </a:cubicBezTo>
                    <a:cubicBezTo>
                      <a:pt x="3027" y="1217"/>
                      <a:pt x="3043" y="1223"/>
                      <a:pt x="3056" y="1236"/>
                    </a:cubicBezTo>
                    <a:cubicBezTo>
                      <a:pt x="3130" y="1272"/>
                      <a:pt x="3093" y="1566"/>
                      <a:pt x="3130" y="1639"/>
                    </a:cubicBezTo>
                    <a:cubicBezTo>
                      <a:pt x="3130" y="1822"/>
                      <a:pt x="3130" y="1969"/>
                      <a:pt x="3130" y="2116"/>
                    </a:cubicBezTo>
                    <a:cubicBezTo>
                      <a:pt x="3130" y="2702"/>
                      <a:pt x="3020" y="3289"/>
                      <a:pt x="2836" y="3875"/>
                    </a:cubicBezTo>
                    <a:cubicBezTo>
                      <a:pt x="2771" y="4048"/>
                      <a:pt x="2898" y="4158"/>
                      <a:pt x="3036" y="4158"/>
                    </a:cubicBezTo>
                    <a:cubicBezTo>
                      <a:pt x="3131" y="4158"/>
                      <a:pt x="3231" y="4105"/>
                      <a:pt x="3276" y="3985"/>
                    </a:cubicBezTo>
                    <a:cubicBezTo>
                      <a:pt x="3570" y="2959"/>
                      <a:pt x="4193" y="2006"/>
                      <a:pt x="5109" y="1419"/>
                    </a:cubicBezTo>
                    <a:cubicBezTo>
                      <a:pt x="5234" y="1295"/>
                      <a:pt x="5516" y="1065"/>
                      <a:pt x="5711" y="1065"/>
                    </a:cubicBezTo>
                    <a:cubicBezTo>
                      <a:pt x="5746" y="1065"/>
                      <a:pt x="5778" y="1072"/>
                      <a:pt x="5806" y="1089"/>
                    </a:cubicBezTo>
                    <a:cubicBezTo>
                      <a:pt x="5989" y="1199"/>
                      <a:pt x="5806" y="1822"/>
                      <a:pt x="5769" y="2006"/>
                    </a:cubicBezTo>
                    <a:cubicBezTo>
                      <a:pt x="5659" y="2665"/>
                      <a:pt x="5512" y="3325"/>
                      <a:pt x="5293" y="3985"/>
                    </a:cubicBezTo>
                    <a:cubicBezTo>
                      <a:pt x="5249" y="4158"/>
                      <a:pt x="5385" y="4268"/>
                      <a:pt x="5518" y="4268"/>
                    </a:cubicBezTo>
                    <a:cubicBezTo>
                      <a:pt x="5611" y="4268"/>
                      <a:pt x="5702" y="4215"/>
                      <a:pt x="5732" y="4095"/>
                    </a:cubicBezTo>
                    <a:cubicBezTo>
                      <a:pt x="5989" y="3289"/>
                      <a:pt x="6172" y="2445"/>
                      <a:pt x="6282" y="1566"/>
                    </a:cubicBezTo>
                    <a:cubicBezTo>
                      <a:pt x="6319" y="1309"/>
                      <a:pt x="6392" y="942"/>
                      <a:pt x="6136" y="722"/>
                    </a:cubicBezTo>
                    <a:cubicBezTo>
                      <a:pt x="6027" y="629"/>
                      <a:pt x="5906" y="595"/>
                      <a:pt x="5782" y="595"/>
                    </a:cubicBezTo>
                    <a:cubicBezTo>
                      <a:pt x="5613" y="595"/>
                      <a:pt x="5441" y="659"/>
                      <a:pt x="5293" y="722"/>
                    </a:cubicBezTo>
                    <a:cubicBezTo>
                      <a:pt x="4596" y="1089"/>
                      <a:pt x="4009" y="1639"/>
                      <a:pt x="3570" y="2299"/>
                    </a:cubicBezTo>
                    <a:cubicBezTo>
                      <a:pt x="3570" y="2116"/>
                      <a:pt x="3570" y="1969"/>
                      <a:pt x="3570" y="1822"/>
                    </a:cubicBezTo>
                    <a:cubicBezTo>
                      <a:pt x="3570" y="1529"/>
                      <a:pt x="3570" y="1126"/>
                      <a:pt x="3423" y="906"/>
                    </a:cubicBezTo>
                    <a:cubicBezTo>
                      <a:pt x="3327" y="772"/>
                      <a:pt x="3201" y="718"/>
                      <a:pt x="3071" y="718"/>
                    </a:cubicBezTo>
                    <a:cubicBezTo>
                      <a:pt x="2953" y="718"/>
                      <a:pt x="2831" y="762"/>
                      <a:pt x="2726" y="832"/>
                    </a:cubicBezTo>
                    <a:cubicBezTo>
                      <a:pt x="2140" y="1162"/>
                      <a:pt x="1737" y="1822"/>
                      <a:pt x="1333" y="2372"/>
                    </a:cubicBezTo>
                    <a:cubicBezTo>
                      <a:pt x="1260" y="2482"/>
                      <a:pt x="1187" y="2592"/>
                      <a:pt x="1113" y="2739"/>
                    </a:cubicBezTo>
                    <a:cubicBezTo>
                      <a:pt x="1370" y="1932"/>
                      <a:pt x="1590" y="1126"/>
                      <a:pt x="1773" y="283"/>
                    </a:cubicBezTo>
                    <a:cubicBezTo>
                      <a:pt x="1816" y="109"/>
                      <a:pt x="1681"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0310125" y="2007725"/>
                <a:ext cx="277700" cy="34950"/>
              </a:xfrm>
              <a:custGeom>
                <a:avLst/>
                <a:gdLst/>
                <a:ahLst/>
                <a:cxnLst/>
                <a:rect l="l" t="t" r="r" b="b"/>
                <a:pathLst>
                  <a:path w="11108" h="1398" extrusionOk="0">
                    <a:moveTo>
                      <a:pt x="10846" y="1"/>
                    </a:moveTo>
                    <a:cubicBezTo>
                      <a:pt x="10836" y="1"/>
                      <a:pt x="10826" y="1"/>
                      <a:pt x="10815" y="3"/>
                    </a:cubicBezTo>
                    <a:cubicBezTo>
                      <a:pt x="7332" y="332"/>
                      <a:pt x="3813" y="626"/>
                      <a:pt x="293" y="919"/>
                    </a:cubicBezTo>
                    <a:cubicBezTo>
                      <a:pt x="11" y="954"/>
                      <a:pt x="0" y="1398"/>
                      <a:pt x="262" y="1398"/>
                    </a:cubicBezTo>
                    <a:cubicBezTo>
                      <a:pt x="272" y="1398"/>
                      <a:pt x="282" y="1397"/>
                      <a:pt x="293" y="1396"/>
                    </a:cubicBezTo>
                    <a:cubicBezTo>
                      <a:pt x="3813" y="1066"/>
                      <a:pt x="7332" y="772"/>
                      <a:pt x="10815" y="479"/>
                    </a:cubicBezTo>
                    <a:cubicBezTo>
                      <a:pt x="11097" y="444"/>
                      <a:pt x="11108" y="1"/>
                      <a:pt x="10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0384925" y="2092175"/>
                <a:ext cx="88275" cy="116075"/>
              </a:xfrm>
              <a:custGeom>
                <a:avLst/>
                <a:gdLst/>
                <a:ahLst/>
                <a:cxnLst/>
                <a:rect l="l" t="t" r="r" b="b"/>
                <a:pathLst>
                  <a:path w="3531" h="4643" extrusionOk="0">
                    <a:moveTo>
                      <a:pt x="1240" y="0"/>
                    </a:moveTo>
                    <a:cubicBezTo>
                      <a:pt x="1152" y="0"/>
                      <a:pt x="1069" y="44"/>
                      <a:pt x="1041" y="144"/>
                    </a:cubicBezTo>
                    <a:cubicBezTo>
                      <a:pt x="711" y="1427"/>
                      <a:pt x="381" y="2673"/>
                      <a:pt x="51" y="3957"/>
                    </a:cubicBezTo>
                    <a:cubicBezTo>
                      <a:pt x="1" y="4106"/>
                      <a:pt x="155" y="4239"/>
                      <a:pt x="293" y="4239"/>
                    </a:cubicBezTo>
                    <a:cubicBezTo>
                      <a:pt x="358" y="4239"/>
                      <a:pt x="419" y="4210"/>
                      <a:pt x="454" y="4140"/>
                    </a:cubicBezTo>
                    <a:cubicBezTo>
                      <a:pt x="1004" y="3077"/>
                      <a:pt x="1700" y="2124"/>
                      <a:pt x="2580" y="1280"/>
                    </a:cubicBezTo>
                    <a:cubicBezTo>
                      <a:pt x="2642" y="1219"/>
                      <a:pt x="2755" y="1080"/>
                      <a:pt x="2855" y="1080"/>
                    </a:cubicBezTo>
                    <a:cubicBezTo>
                      <a:pt x="2874" y="1080"/>
                      <a:pt x="2892" y="1085"/>
                      <a:pt x="2910" y="1097"/>
                    </a:cubicBezTo>
                    <a:cubicBezTo>
                      <a:pt x="2984" y="1170"/>
                      <a:pt x="3020" y="1390"/>
                      <a:pt x="3057" y="1464"/>
                    </a:cubicBezTo>
                    <a:cubicBezTo>
                      <a:pt x="3094" y="1757"/>
                      <a:pt x="3057" y="2050"/>
                      <a:pt x="3020" y="2307"/>
                    </a:cubicBezTo>
                    <a:cubicBezTo>
                      <a:pt x="2947" y="3003"/>
                      <a:pt x="2837" y="3663"/>
                      <a:pt x="2727" y="4360"/>
                    </a:cubicBezTo>
                    <a:cubicBezTo>
                      <a:pt x="2705" y="4533"/>
                      <a:pt x="2850" y="4642"/>
                      <a:pt x="2979" y="4642"/>
                    </a:cubicBezTo>
                    <a:cubicBezTo>
                      <a:pt x="3069" y="4642"/>
                      <a:pt x="3152" y="4590"/>
                      <a:pt x="3167" y="4470"/>
                    </a:cubicBezTo>
                    <a:cubicBezTo>
                      <a:pt x="3314" y="3700"/>
                      <a:pt x="3423" y="2893"/>
                      <a:pt x="3497" y="2124"/>
                    </a:cubicBezTo>
                    <a:cubicBezTo>
                      <a:pt x="3531" y="1685"/>
                      <a:pt x="3502" y="595"/>
                      <a:pt x="2898" y="595"/>
                    </a:cubicBezTo>
                    <a:cubicBezTo>
                      <a:pt x="2845" y="595"/>
                      <a:pt x="2788" y="603"/>
                      <a:pt x="2727" y="621"/>
                    </a:cubicBezTo>
                    <a:cubicBezTo>
                      <a:pt x="2397" y="730"/>
                      <a:pt x="2140" y="1060"/>
                      <a:pt x="1957" y="1280"/>
                    </a:cubicBezTo>
                    <a:cubicBezTo>
                      <a:pt x="1700" y="1537"/>
                      <a:pt x="1444" y="1794"/>
                      <a:pt x="1224" y="2087"/>
                    </a:cubicBezTo>
                    <a:cubicBezTo>
                      <a:pt x="1114" y="2234"/>
                      <a:pt x="1004" y="2417"/>
                      <a:pt x="857" y="2600"/>
                    </a:cubicBezTo>
                    <a:lnTo>
                      <a:pt x="1481" y="291"/>
                    </a:lnTo>
                    <a:cubicBezTo>
                      <a:pt x="1525" y="111"/>
                      <a:pt x="1378"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9625875" y="627425"/>
                <a:ext cx="160575" cy="161850"/>
              </a:xfrm>
              <a:custGeom>
                <a:avLst/>
                <a:gdLst/>
                <a:ahLst/>
                <a:cxnLst/>
                <a:rect l="l" t="t" r="r" b="b"/>
                <a:pathLst>
                  <a:path w="6423" h="6474" extrusionOk="0">
                    <a:moveTo>
                      <a:pt x="2186" y="1"/>
                    </a:moveTo>
                    <a:cubicBezTo>
                      <a:pt x="2038" y="1"/>
                      <a:pt x="1888" y="46"/>
                      <a:pt x="1745" y="151"/>
                    </a:cubicBezTo>
                    <a:cubicBezTo>
                      <a:pt x="1564" y="302"/>
                      <a:pt x="1680" y="601"/>
                      <a:pt x="1850" y="601"/>
                    </a:cubicBezTo>
                    <a:cubicBezTo>
                      <a:pt x="1886" y="601"/>
                      <a:pt x="1925" y="587"/>
                      <a:pt x="1965" y="554"/>
                    </a:cubicBezTo>
                    <a:cubicBezTo>
                      <a:pt x="2056" y="490"/>
                      <a:pt x="2146" y="462"/>
                      <a:pt x="2230" y="462"/>
                    </a:cubicBezTo>
                    <a:cubicBezTo>
                      <a:pt x="2482" y="462"/>
                      <a:pt x="2689" y="710"/>
                      <a:pt x="2771" y="957"/>
                    </a:cubicBezTo>
                    <a:cubicBezTo>
                      <a:pt x="2881" y="1361"/>
                      <a:pt x="2881" y="1837"/>
                      <a:pt x="2881" y="2240"/>
                    </a:cubicBezTo>
                    <a:lnTo>
                      <a:pt x="2881" y="2717"/>
                    </a:lnTo>
                    <a:cubicBezTo>
                      <a:pt x="1928" y="3817"/>
                      <a:pt x="1011" y="4990"/>
                      <a:pt x="132" y="6126"/>
                    </a:cubicBezTo>
                    <a:cubicBezTo>
                      <a:pt x="1" y="6309"/>
                      <a:pt x="168" y="6473"/>
                      <a:pt x="328" y="6473"/>
                    </a:cubicBezTo>
                    <a:cubicBezTo>
                      <a:pt x="392" y="6473"/>
                      <a:pt x="456" y="6446"/>
                      <a:pt x="498" y="6383"/>
                    </a:cubicBezTo>
                    <a:cubicBezTo>
                      <a:pt x="1268" y="5357"/>
                      <a:pt x="2074" y="4367"/>
                      <a:pt x="2881" y="3414"/>
                    </a:cubicBezTo>
                    <a:cubicBezTo>
                      <a:pt x="2918" y="3854"/>
                      <a:pt x="2954" y="4293"/>
                      <a:pt x="3101" y="4733"/>
                    </a:cubicBezTo>
                    <a:cubicBezTo>
                      <a:pt x="3358" y="5357"/>
                      <a:pt x="3761" y="5943"/>
                      <a:pt x="4384" y="6236"/>
                    </a:cubicBezTo>
                    <a:cubicBezTo>
                      <a:pt x="4621" y="6334"/>
                      <a:pt x="4869" y="6384"/>
                      <a:pt x="5116" y="6384"/>
                    </a:cubicBezTo>
                    <a:cubicBezTo>
                      <a:pt x="5517" y="6384"/>
                      <a:pt x="5913" y="6252"/>
                      <a:pt x="6254" y="5980"/>
                    </a:cubicBezTo>
                    <a:cubicBezTo>
                      <a:pt x="6422" y="5840"/>
                      <a:pt x="6268" y="5614"/>
                      <a:pt x="6089" y="5614"/>
                    </a:cubicBezTo>
                    <a:cubicBezTo>
                      <a:pt x="6033" y="5614"/>
                      <a:pt x="5975" y="5635"/>
                      <a:pt x="5924" y="5687"/>
                    </a:cubicBezTo>
                    <a:cubicBezTo>
                      <a:pt x="5707" y="5863"/>
                      <a:pt x="5456" y="5939"/>
                      <a:pt x="5200" y="5939"/>
                    </a:cubicBezTo>
                    <a:cubicBezTo>
                      <a:pt x="4764" y="5939"/>
                      <a:pt x="4318" y="5717"/>
                      <a:pt x="4017" y="5393"/>
                    </a:cubicBezTo>
                    <a:cubicBezTo>
                      <a:pt x="3504" y="4843"/>
                      <a:pt x="3358" y="4000"/>
                      <a:pt x="3321" y="3267"/>
                    </a:cubicBezTo>
                    <a:cubicBezTo>
                      <a:pt x="3321" y="2827"/>
                      <a:pt x="3321" y="2387"/>
                      <a:pt x="3321" y="1947"/>
                    </a:cubicBezTo>
                    <a:cubicBezTo>
                      <a:pt x="3321" y="1544"/>
                      <a:pt x="3321" y="1141"/>
                      <a:pt x="3174" y="774"/>
                    </a:cubicBezTo>
                    <a:cubicBezTo>
                      <a:pt x="3012" y="367"/>
                      <a:pt x="2608"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9852775" y="643775"/>
                <a:ext cx="94425" cy="97425"/>
              </a:xfrm>
              <a:custGeom>
                <a:avLst/>
                <a:gdLst/>
                <a:ahLst/>
                <a:cxnLst/>
                <a:rect l="l" t="t" r="r" b="b"/>
                <a:pathLst>
                  <a:path w="3777" h="3897" extrusionOk="0">
                    <a:moveTo>
                      <a:pt x="1843" y="1"/>
                    </a:moveTo>
                    <a:cubicBezTo>
                      <a:pt x="1738" y="1"/>
                      <a:pt x="1614" y="66"/>
                      <a:pt x="1614" y="157"/>
                    </a:cubicBezTo>
                    <a:cubicBezTo>
                      <a:pt x="1540" y="707"/>
                      <a:pt x="1467" y="1257"/>
                      <a:pt x="1430" y="1843"/>
                    </a:cubicBezTo>
                    <a:lnTo>
                      <a:pt x="294" y="1880"/>
                    </a:lnTo>
                    <a:cubicBezTo>
                      <a:pt x="1" y="1916"/>
                      <a:pt x="1" y="2356"/>
                      <a:pt x="294" y="2356"/>
                    </a:cubicBezTo>
                    <a:cubicBezTo>
                      <a:pt x="660" y="2320"/>
                      <a:pt x="1027" y="2320"/>
                      <a:pt x="1394" y="2283"/>
                    </a:cubicBezTo>
                    <a:lnTo>
                      <a:pt x="1394" y="2283"/>
                    </a:lnTo>
                    <a:cubicBezTo>
                      <a:pt x="1357" y="2760"/>
                      <a:pt x="1320" y="3200"/>
                      <a:pt x="1320" y="3676"/>
                    </a:cubicBezTo>
                    <a:cubicBezTo>
                      <a:pt x="1320" y="3823"/>
                      <a:pt x="1430" y="3896"/>
                      <a:pt x="1540" y="3896"/>
                    </a:cubicBezTo>
                    <a:cubicBezTo>
                      <a:pt x="1650" y="3896"/>
                      <a:pt x="1760" y="3823"/>
                      <a:pt x="1760" y="3676"/>
                    </a:cubicBezTo>
                    <a:cubicBezTo>
                      <a:pt x="1797" y="3200"/>
                      <a:pt x="1797" y="2723"/>
                      <a:pt x="1834" y="2246"/>
                    </a:cubicBezTo>
                    <a:cubicBezTo>
                      <a:pt x="2383" y="2246"/>
                      <a:pt x="2933" y="2210"/>
                      <a:pt x="3483" y="2173"/>
                    </a:cubicBezTo>
                    <a:cubicBezTo>
                      <a:pt x="3777" y="2136"/>
                      <a:pt x="3777" y="1696"/>
                      <a:pt x="3483" y="1696"/>
                    </a:cubicBezTo>
                    <a:cubicBezTo>
                      <a:pt x="2933" y="1733"/>
                      <a:pt x="2420" y="1770"/>
                      <a:pt x="1870" y="1806"/>
                    </a:cubicBezTo>
                    <a:cubicBezTo>
                      <a:pt x="1907" y="1293"/>
                      <a:pt x="1980" y="780"/>
                      <a:pt x="2054" y="267"/>
                    </a:cubicBezTo>
                    <a:cubicBezTo>
                      <a:pt x="2054" y="157"/>
                      <a:pt x="2017" y="47"/>
                      <a:pt x="1907" y="10"/>
                    </a:cubicBezTo>
                    <a:cubicBezTo>
                      <a:pt x="1887" y="4"/>
                      <a:pt x="1866" y="1"/>
                      <a:pt x="1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0057525" y="656075"/>
                <a:ext cx="151725" cy="188400"/>
              </a:xfrm>
              <a:custGeom>
                <a:avLst/>
                <a:gdLst/>
                <a:ahLst/>
                <a:cxnLst/>
                <a:rect l="l" t="t" r="r" b="b"/>
                <a:pathLst>
                  <a:path w="6069" h="7536" extrusionOk="0">
                    <a:moveTo>
                      <a:pt x="4050" y="1"/>
                    </a:moveTo>
                    <a:cubicBezTo>
                      <a:pt x="3973" y="1"/>
                      <a:pt x="3900" y="33"/>
                      <a:pt x="3872" y="105"/>
                    </a:cubicBezTo>
                    <a:cubicBezTo>
                      <a:pt x="3615" y="655"/>
                      <a:pt x="3468" y="1314"/>
                      <a:pt x="3468" y="1974"/>
                    </a:cubicBezTo>
                    <a:cubicBezTo>
                      <a:pt x="3468" y="2048"/>
                      <a:pt x="3432" y="2158"/>
                      <a:pt x="3395" y="2231"/>
                    </a:cubicBezTo>
                    <a:cubicBezTo>
                      <a:pt x="3249" y="2561"/>
                      <a:pt x="3102" y="2854"/>
                      <a:pt x="2919" y="3147"/>
                    </a:cubicBezTo>
                    <a:cubicBezTo>
                      <a:pt x="2772" y="3404"/>
                      <a:pt x="2552" y="3734"/>
                      <a:pt x="2295" y="3954"/>
                    </a:cubicBezTo>
                    <a:cubicBezTo>
                      <a:pt x="2219" y="4005"/>
                      <a:pt x="2109" y="4090"/>
                      <a:pt x="1999" y="4090"/>
                    </a:cubicBezTo>
                    <a:cubicBezTo>
                      <a:pt x="1950" y="4090"/>
                      <a:pt x="1901" y="4073"/>
                      <a:pt x="1855" y="4027"/>
                    </a:cubicBezTo>
                    <a:cubicBezTo>
                      <a:pt x="1745" y="3954"/>
                      <a:pt x="1709" y="3734"/>
                      <a:pt x="1672" y="3587"/>
                    </a:cubicBezTo>
                    <a:cubicBezTo>
                      <a:pt x="1562" y="3221"/>
                      <a:pt x="1489" y="2854"/>
                      <a:pt x="1489" y="2488"/>
                    </a:cubicBezTo>
                    <a:cubicBezTo>
                      <a:pt x="1416" y="1754"/>
                      <a:pt x="1452" y="984"/>
                      <a:pt x="1489" y="251"/>
                    </a:cubicBezTo>
                    <a:cubicBezTo>
                      <a:pt x="1507" y="105"/>
                      <a:pt x="1406" y="31"/>
                      <a:pt x="1296" y="31"/>
                    </a:cubicBezTo>
                    <a:cubicBezTo>
                      <a:pt x="1186" y="31"/>
                      <a:pt x="1067" y="105"/>
                      <a:pt x="1049" y="251"/>
                    </a:cubicBezTo>
                    <a:cubicBezTo>
                      <a:pt x="792" y="2598"/>
                      <a:pt x="462" y="4944"/>
                      <a:pt x="22" y="7253"/>
                    </a:cubicBezTo>
                    <a:cubicBezTo>
                      <a:pt x="1" y="7427"/>
                      <a:pt x="145" y="7536"/>
                      <a:pt x="275" y="7536"/>
                    </a:cubicBezTo>
                    <a:cubicBezTo>
                      <a:pt x="365" y="7536"/>
                      <a:pt x="447" y="7483"/>
                      <a:pt x="462" y="7363"/>
                    </a:cubicBezTo>
                    <a:cubicBezTo>
                      <a:pt x="719" y="6044"/>
                      <a:pt x="939" y="4687"/>
                      <a:pt x="1122" y="3331"/>
                    </a:cubicBezTo>
                    <a:cubicBezTo>
                      <a:pt x="1218" y="3873"/>
                      <a:pt x="1424" y="4553"/>
                      <a:pt x="1982" y="4553"/>
                    </a:cubicBezTo>
                    <a:cubicBezTo>
                      <a:pt x="2066" y="4553"/>
                      <a:pt x="2158" y="4537"/>
                      <a:pt x="2259" y="4504"/>
                    </a:cubicBezTo>
                    <a:cubicBezTo>
                      <a:pt x="2589" y="4357"/>
                      <a:pt x="2845" y="4064"/>
                      <a:pt x="3065" y="3771"/>
                    </a:cubicBezTo>
                    <a:cubicBezTo>
                      <a:pt x="3249" y="3477"/>
                      <a:pt x="3432" y="3184"/>
                      <a:pt x="3578" y="2891"/>
                    </a:cubicBezTo>
                    <a:cubicBezTo>
                      <a:pt x="3615" y="3037"/>
                      <a:pt x="3688" y="3221"/>
                      <a:pt x="3725" y="3367"/>
                    </a:cubicBezTo>
                    <a:cubicBezTo>
                      <a:pt x="3968" y="3961"/>
                      <a:pt x="4589" y="4456"/>
                      <a:pt x="5221" y="4456"/>
                    </a:cubicBezTo>
                    <a:cubicBezTo>
                      <a:pt x="5447" y="4456"/>
                      <a:pt x="5675" y="4392"/>
                      <a:pt x="5888" y="4247"/>
                    </a:cubicBezTo>
                    <a:cubicBezTo>
                      <a:pt x="6069" y="4097"/>
                      <a:pt x="5952" y="3797"/>
                      <a:pt x="5783" y="3797"/>
                    </a:cubicBezTo>
                    <a:cubicBezTo>
                      <a:pt x="5746" y="3797"/>
                      <a:pt x="5707" y="3811"/>
                      <a:pt x="5668" y="3844"/>
                    </a:cubicBezTo>
                    <a:cubicBezTo>
                      <a:pt x="5530" y="3931"/>
                      <a:pt x="5375" y="3968"/>
                      <a:pt x="5215" y="3968"/>
                    </a:cubicBezTo>
                    <a:cubicBezTo>
                      <a:pt x="5037" y="3968"/>
                      <a:pt x="4852" y="3921"/>
                      <a:pt x="4678" y="3844"/>
                    </a:cubicBezTo>
                    <a:cubicBezTo>
                      <a:pt x="4348" y="3624"/>
                      <a:pt x="4165" y="3257"/>
                      <a:pt x="4055" y="2891"/>
                    </a:cubicBezTo>
                    <a:cubicBezTo>
                      <a:pt x="3982" y="2634"/>
                      <a:pt x="3945" y="2341"/>
                      <a:pt x="3945" y="2011"/>
                    </a:cubicBezTo>
                    <a:cubicBezTo>
                      <a:pt x="4128" y="1461"/>
                      <a:pt x="4238" y="838"/>
                      <a:pt x="4275" y="215"/>
                    </a:cubicBezTo>
                    <a:cubicBezTo>
                      <a:pt x="4297" y="80"/>
                      <a:pt x="4170" y="1"/>
                      <a:pt x="4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0273450" y="650425"/>
                <a:ext cx="129250" cy="18350"/>
              </a:xfrm>
              <a:custGeom>
                <a:avLst/>
                <a:gdLst/>
                <a:ahLst/>
                <a:cxnLst/>
                <a:rect l="l" t="t" r="r" b="b"/>
                <a:pathLst>
                  <a:path w="5170" h="734" extrusionOk="0">
                    <a:moveTo>
                      <a:pt x="294" y="1"/>
                    </a:moveTo>
                    <a:cubicBezTo>
                      <a:pt x="1" y="1"/>
                      <a:pt x="1" y="441"/>
                      <a:pt x="294" y="477"/>
                    </a:cubicBezTo>
                    <a:cubicBezTo>
                      <a:pt x="1834" y="661"/>
                      <a:pt x="3337" y="734"/>
                      <a:pt x="4876" y="734"/>
                    </a:cubicBezTo>
                    <a:cubicBezTo>
                      <a:pt x="5170" y="734"/>
                      <a:pt x="5170" y="257"/>
                      <a:pt x="4876" y="257"/>
                    </a:cubicBezTo>
                    <a:cubicBezTo>
                      <a:pt x="3337" y="257"/>
                      <a:pt x="1834" y="184"/>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10300050" y="688875"/>
                <a:ext cx="105100" cy="16500"/>
              </a:xfrm>
              <a:custGeom>
                <a:avLst/>
                <a:gdLst/>
                <a:ahLst/>
                <a:cxnLst/>
                <a:rect l="l" t="t" r="r" b="b"/>
                <a:pathLst>
                  <a:path w="4204" h="660" extrusionOk="0">
                    <a:moveTo>
                      <a:pt x="3847" y="0"/>
                    </a:moveTo>
                    <a:cubicBezTo>
                      <a:pt x="3835" y="0"/>
                      <a:pt x="3824" y="1"/>
                      <a:pt x="3812" y="2"/>
                    </a:cubicBezTo>
                    <a:cubicBezTo>
                      <a:pt x="3060" y="143"/>
                      <a:pt x="2308" y="209"/>
                      <a:pt x="1556" y="209"/>
                    </a:cubicBezTo>
                    <a:cubicBezTo>
                      <a:pt x="1135" y="209"/>
                      <a:pt x="714" y="189"/>
                      <a:pt x="293" y="149"/>
                    </a:cubicBezTo>
                    <a:cubicBezTo>
                      <a:pt x="282" y="148"/>
                      <a:pt x="272" y="147"/>
                      <a:pt x="262" y="147"/>
                    </a:cubicBezTo>
                    <a:cubicBezTo>
                      <a:pt x="0" y="147"/>
                      <a:pt x="11" y="590"/>
                      <a:pt x="293" y="626"/>
                    </a:cubicBezTo>
                    <a:cubicBezTo>
                      <a:pt x="659" y="648"/>
                      <a:pt x="1026" y="660"/>
                      <a:pt x="1392" y="660"/>
                    </a:cubicBezTo>
                    <a:cubicBezTo>
                      <a:pt x="2235" y="660"/>
                      <a:pt x="3079" y="596"/>
                      <a:pt x="3922" y="442"/>
                    </a:cubicBezTo>
                    <a:cubicBezTo>
                      <a:pt x="4204" y="407"/>
                      <a:pt x="4114" y="0"/>
                      <a:pt x="3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10500875" y="592750"/>
                <a:ext cx="82675" cy="149750"/>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
        <p:cNvGrpSpPr/>
        <p:nvPr/>
      </p:nvGrpSpPr>
      <p:grpSpPr>
        <a:xfrm>
          <a:off x="0" y="0"/>
          <a:ext cx="0" cy="0"/>
          <a:chOff x="0" y="0"/>
          <a:chExt cx="0" cy="0"/>
        </a:xfrm>
      </p:grpSpPr>
      <p:pic>
        <p:nvPicPr>
          <p:cNvPr id="118" name="Google Shape;118;p7"/>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119" name="Google Shape;119;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7"/>
          <p:cNvSpPr txBox="1">
            <a:spLocks noGrp="1"/>
          </p:cNvSpPr>
          <p:nvPr>
            <p:ph type="body" idx="1"/>
          </p:nvPr>
        </p:nvSpPr>
        <p:spPr>
          <a:xfrm>
            <a:off x="2396250" y="1821525"/>
            <a:ext cx="4351500" cy="21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1"/>
        <p:cNvGrpSpPr/>
        <p:nvPr/>
      </p:nvGrpSpPr>
      <p:grpSpPr>
        <a:xfrm>
          <a:off x="0" y="0"/>
          <a:ext cx="0" cy="0"/>
          <a:chOff x="0" y="0"/>
          <a:chExt cx="0" cy="0"/>
        </a:xfrm>
      </p:grpSpPr>
      <p:pic>
        <p:nvPicPr>
          <p:cNvPr id="122" name="Google Shape;122;p8"/>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123" name="Google Shape;123;p8"/>
          <p:cNvSpPr txBox="1">
            <a:spLocks noGrp="1"/>
          </p:cNvSpPr>
          <p:nvPr>
            <p:ph type="title"/>
          </p:nvPr>
        </p:nvSpPr>
        <p:spPr>
          <a:xfrm>
            <a:off x="2133200" y="1467375"/>
            <a:ext cx="4877700" cy="2208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422"/>
        <p:cNvGrpSpPr/>
        <p:nvPr/>
      </p:nvGrpSpPr>
      <p:grpSpPr>
        <a:xfrm>
          <a:off x="0" y="0"/>
          <a:ext cx="0" cy="0"/>
          <a:chOff x="0" y="0"/>
          <a:chExt cx="0" cy="0"/>
        </a:xfrm>
      </p:grpSpPr>
      <p:pic>
        <p:nvPicPr>
          <p:cNvPr id="423" name="Google Shape;423;p19"/>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424" name="Google Shape;424;p19"/>
          <p:cNvSpPr txBox="1">
            <a:spLocks noGrp="1"/>
          </p:cNvSpPr>
          <p:nvPr>
            <p:ph type="title"/>
          </p:nvPr>
        </p:nvSpPr>
        <p:spPr>
          <a:xfrm>
            <a:off x="902975" y="1358463"/>
            <a:ext cx="3456000" cy="136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5" name="Google Shape;425;p19"/>
          <p:cNvSpPr txBox="1">
            <a:spLocks noGrp="1"/>
          </p:cNvSpPr>
          <p:nvPr>
            <p:ph type="subTitle" idx="1"/>
          </p:nvPr>
        </p:nvSpPr>
        <p:spPr>
          <a:xfrm>
            <a:off x="902975" y="2928839"/>
            <a:ext cx="3456000" cy="85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19"/>
          <p:cNvSpPr>
            <a:spLocks noGrp="1"/>
          </p:cNvSpPr>
          <p:nvPr>
            <p:ph type="pic" idx="2"/>
          </p:nvPr>
        </p:nvSpPr>
        <p:spPr>
          <a:xfrm>
            <a:off x="5120975" y="539500"/>
            <a:ext cx="33033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439"/>
        <p:cNvGrpSpPr/>
        <p:nvPr/>
      </p:nvGrpSpPr>
      <p:grpSpPr>
        <a:xfrm>
          <a:off x="0" y="0"/>
          <a:ext cx="0" cy="0"/>
          <a:chOff x="0" y="0"/>
          <a:chExt cx="0" cy="0"/>
        </a:xfrm>
      </p:grpSpPr>
      <p:pic>
        <p:nvPicPr>
          <p:cNvPr id="440" name="Google Shape;440;p23"/>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441" name="Google Shape;441;p2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2" name="Google Shape;442;p23"/>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443" name="Google Shape;443;p23"/>
          <p:cNvGrpSpPr/>
          <p:nvPr/>
        </p:nvGrpSpPr>
        <p:grpSpPr>
          <a:xfrm>
            <a:off x="152388" y="-439440"/>
            <a:ext cx="2040175" cy="1145225"/>
            <a:chOff x="4248525" y="299950"/>
            <a:chExt cx="2040175" cy="1145225"/>
          </a:xfrm>
        </p:grpSpPr>
        <p:sp>
          <p:nvSpPr>
            <p:cNvPr id="444" name="Google Shape;444;p23"/>
            <p:cNvSpPr/>
            <p:nvPr/>
          </p:nvSpPr>
          <p:spPr>
            <a:xfrm>
              <a:off x="4513600" y="653550"/>
              <a:ext cx="531400" cy="488250"/>
            </a:xfrm>
            <a:custGeom>
              <a:avLst/>
              <a:gdLst/>
              <a:ahLst/>
              <a:cxnLst/>
              <a:rect l="l" t="t" r="r" b="b"/>
              <a:pathLst>
                <a:path w="21256" h="19530" extrusionOk="0">
                  <a:moveTo>
                    <a:pt x="15116" y="535"/>
                  </a:moveTo>
                  <a:cubicBezTo>
                    <a:pt x="15549" y="535"/>
                    <a:pt x="15983" y="537"/>
                    <a:pt x="16416" y="540"/>
                  </a:cubicBezTo>
                  <a:cubicBezTo>
                    <a:pt x="17699" y="540"/>
                    <a:pt x="18983" y="577"/>
                    <a:pt x="20266" y="613"/>
                  </a:cubicBezTo>
                  <a:cubicBezTo>
                    <a:pt x="17663" y="5416"/>
                    <a:pt x="14987" y="10182"/>
                    <a:pt x="12237" y="14874"/>
                  </a:cubicBezTo>
                  <a:cubicBezTo>
                    <a:pt x="11577" y="16011"/>
                    <a:pt x="10917" y="17147"/>
                    <a:pt x="10221" y="18284"/>
                  </a:cubicBezTo>
                  <a:cubicBezTo>
                    <a:pt x="7948" y="13628"/>
                    <a:pt x="5528" y="9045"/>
                    <a:pt x="2999" y="4573"/>
                  </a:cubicBezTo>
                  <a:cubicBezTo>
                    <a:pt x="2339" y="3399"/>
                    <a:pt x="1642" y="2226"/>
                    <a:pt x="982" y="1053"/>
                  </a:cubicBezTo>
                  <a:cubicBezTo>
                    <a:pt x="5684" y="717"/>
                    <a:pt x="10386" y="535"/>
                    <a:pt x="15116" y="535"/>
                  </a:cubicBezTo>
                  <a:close/>
                  <a:moveTo>
                    <a:pt x="15025" y="0"/>
                  </a:moveTo>
                  <a:cubicBezTo>
                    <a:pt x="11625" y="0"/>
                    <a:pt x="8221" y="98"/>
                    <a:pt x="4832" y="283"/>
                  </a:cubicBezTo>
                  <a:cubicBezTo>
                    <a:pt x="3439" y="357"/>
                    <a:pt x="2046" y="430"/>
                    <a:pt x="653" y="540"/>
                  </a:cubicBezTo>
                  <a:cubicBezTo>
                    <a:pt x="653" y="540"/>
                    <a:pt x="653" y="540"/>
                    <a:pt x="653" y="503"/>
                  </a:cubicBezTo>
                  <a:cubicBezTo>
                    <a:pt x="601" y="427"/>
                    <a:pt x="528" y="395"/>
                    <a:pt x="453" y="395"/>
                  </a:cubicBezTo>
                  <a:cubicBezTo>
                    <a:pt x="311" y="395"/>
                    <a:pt x="163" y="507"/>
                    <a:pt x="139" y="650"/>
                  </a:cubicBezTo>
                  <a:cubicBezTo>
                    <a:pt x="0" y="789"/>
                    <a:pt x="26" y="1093"/>
                    <a:pt x="248" y="1093"/>
                  </a:cubicBezTo>
                  <a:cubicBezTo>
                    <a:pt x="260" y="1093"/>
                    <a:pt x="273" y="1092"/>
                    <a:pt x="286" y="1090"/>
                  </a:cubicBezTo>
                  <a:lnTo>
                    <a:pt x="359" y="1090"/>
                  </a:lnTo>
                  <a:cubicBezTo>
                    <a:pt x="3072" y="5746"/>
                    <a:pt x="5638" y="10438"/>
                    <a:pt x="8095" y="15204"/>
                  </a:cubicBezTo>
                  <a:cubicBezTo>
                    <a:pt x="8718" y="16414"/>
                    <a:pt x="9304" y="17624"/>
                    <a:pt x="9891" y="18833"/>
                  </a:cubicBezTo>
                  <a:cubicBezTo>
                    <a:pt x="9854" y="18907"/>
                    <a:pt x="9854" y="18943"/>
                    <a:pt x="9818" y="19017"/>
                  </a:cubicBezTo>
                  <a:cubicBezTo>
                    <a:pt x="9698" y="19227"/>
                    <a:pt x="9872" y="19412"/>
                    <a:pt x="10060" y="19412"/>
                  </a:cubicBezTo>
                  <a:cubicBezTo>
                    <a:pt x="10102" y="19412"/>
                    <a:pt x="10144" y="19403"/>
                    <a:pt x="10184" y="19383"/>
                  </a:cubicBezTo>
                  <a:cubicBezTo>
                    <a:pt x="10230" y="19487"/>
                    <a:pt x="10309" y="19529"/>
                    <a:pt x="10390" y="19529"/>
                  </a:cubicBezTo>
                  <a:cubicBezTo>
                    <a:pt x="10569" y="19529"/>
                    <a:pt x="10761" y="19328"/>
                    <a:pt x="10661" y="19127"/>
                  </a:cubicBezTo>
                  <a:cubicBezTo>
                    <a:pt x="10624" y="19017"/>
                    <a:pt x="10551" y="18943"/>
                    <a:pt x="10514" y="18833"/>
                  </a:cubicBezTo>
                  <a:cubicBezTo>
                    <a:pt x="13264" y="14214"/>
                    <a:pt x="15940" y="9522"/>
                    <a:pt x="18579" y="4793"/>
                  </a:cubicBezTo>
                  <a:cubicBezTo>
                    <a:pt x="19349" y="3436"/>
                    <a:pt x="20119" y="2043"/>
                    <a:pt x="20889" y="650"/>
                  </a:cubicBezTo>
                  <a:lnTo>
                    <a:pt x="20926" y="650"/>
                  </a:lnTo>
                  <a:cubicBezTo>
                    <a:pt x="21256" y="650"/>
                    <a:pt x="21256" y="100"/>
                    <a:pt x="20926" y="100"/>
                  </a:cubicBezTo>
                  <a:cubicBezTo>
                    <a:pt x="18963" y="33"/>
                    <a:pt x="16995" y="0"/>
                    <a:pt x="15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766350" y="387500"/>
              <a:ext cx="505950" cy="560025"/>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485900" y="766925"/>
              <a:ext cx="558175" cy="678250"/>
            </a:xfrm>
            <a:custGeom>
              <a:avLst/>
              <a:gdLst/>
              <a:ahLst/>
              <a:cxnLst/>
              <a:rect l="l" t="t" r="r" b="b"/>
              <a:pathLst>
                <a:path w="22327" h="27130" fill="none" extrusionOk="0">
                  <a:moveTo>
                    <a:pt x="5610" y="4950"/>
                  </a:moveTo>
                  <a:cubicBezTo>
                    <a:pt x="3044" y="6600"/>
                    <a:pt x="1101" y="9276"/>
                    <a:pt x="587" y="12392"/>
                  </a:cubicBezTo>
                  <a:cubicBezTo>
                    <a:pt x="1" y="15802"/>
                    <a:pt x="1211" y="19468"/>
                    <a:pt x="3667" y="21924"/>
                  </a:cubicBezTo>
                  <a:cubicBezTo>
                    <a:pt x="8873" y="27130"/>
                    <a:pt x="19431" y="23024"/>
                    <a:pt x="20714" y="16168"/>
                  </a:cubicBezTo>
                  <a:cubicBezTo>
                    <a:pt x="22327" y="7626"/>
                    <a:pt x="13345" y="1"/>
                    <a:pt x="5610" y="4950"/>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48525" y="374675"/>
              <a:ext cx="498600" cy="562750"/>
            </a:xfrm>
            <a:custGeom>
              <a:avLst/>
              <a:gdLst/>
              <a:ahLst/>
              <a:cxnLst/>
              <a:rect l="l" t="t" r="r" b="b"/>
              <a:pathLst>
                <a:path w="19944" h="22510" fill="none" extrusionOk="0">
                  <a:moveTo>
                    <a:pt x="1577" y="6196"/>
                  </a:moveTo>
                  <a:cubicBezTo>
                    <a:pt x="257" y="8909"/>
                    <a:pt x="1" y="12245"/>
                    <a:pt x="1211" y="15141"/>
                  </a:cubicBezTo>
                  <a:cubicBezTo>
                    <a:pt x="2530" y="18367"/>
                    <a:pt x="5463" y="20860"/>
                    <a:pt x="8836" y="21630"/>
                  </a:cubicBezTo>
                  <a:cubicBezTo>
                    <a:pt x="12649" y="22510"/>
                    <a:pt x="16938" y="20090"/>
                    <a:pt x="18588" y="16681"/>
                  </a:cubicBezTo>
                  <a:cubicBezTo>
                    <a:pt x="19944" y="13895"/>
                    <a:pt x="19871" y="10595"/>
                    <a:pt x="18844" y="7699"/>
                  </a:cubicBezTo>
                  <a:cubicBezTo>
                    <a:pt x="17708" y="4473"/>
                    <a:pt x="14885" y="1283"/>
                    <a:pt x="11329" y="734"/>
                  </a:cubicBezTo>
                  <a:cubicBezTo>
                    <a:pt x="6856" y="0"/>
                    <a:pt x="3300" y="2603"/>
                    <a:pt x="1577" y="6196"/>
                  </a:cubicBez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5454100" y="514825"/>
              <a:ext cx="90175" cy="151300"/>
            </a:xfrm>
            <a:custGeom>
              <a:avLst/>
              <a:gdLst/>
              <a:ahLst/>
              <a:cxnLst/>
              <a:rect l="l" t="t" r="r" b="b"/>
              <a:pathLst>
                <a:path w="3607" h="6052" extrusionOk="0">
                  <a:moveTo>
                    <a:pt x="593" y="0"/>
                  </a:moveTo>
                  <a:cubicBezTo>
                    <a:pt x="445" y="0"/>
                    <a:pt x="277" y="168"/>
                    <a:pt x="353" y="370"/>
                  </a:cubicBezTo>
                  <a:cubicBezTo>
                    <a:pt x="866" y="1470"/>
                    <a:pt x="1306" y="2606"/>
                    <a:pt x="1672" y="3779"/>
                  </a:cubicBezTo>
                  <a:cubicBezTo>
                    <a:pt x="1232" y="4439"/>
                    <a:pt x="719" y="5063"/>
                    <a:pt x="169" y="5649"/>
                  </a:cubicBezTo>
                  <a:cubicBezTo>
                    <a:pt x="0" y="5818"/>
                    <a:pt x="156" y="6052"/>
                    <a:pt x="336" y="6052"/>
                  </a:cubicBezTo>
                  <a:cubicBezTo>
                    <a:pt x="391" y="6052"/>
                    <a:pt x="448" y="6030"/>
                    <a:pt x="499" y="5979"/>
                  </a:cubicBezTo>
                  <a:cubicBezTo>
                    <a:pt x="1012" y="5429"/>
                    <a:pt x="1489" y="4879"/>
                    <a:pt x="1892" y="4256"/>
                  </a:cubicBezTo>
                  <a:cubicBezTo>
                    <a:pt x="1933" y="4297"/>
                    <a:pt x="1986" y="4315"/>
                    <a:pt x="2038" y="4315"/>
                  </a:cubicBezTo>
                  <a:cubicBezTo>
                    <a:pt x="2174" y="4315"/>
                    <a:pt x="2312" y="4195"/>
                    <a:pt x="2259" y="4036"/>
                  </a:cubicBezTo>
                  <a:cubicBezTo>
                    <a:pt x="2222" y="3963"/>
                    <a:pt x="2222" y="3889"/>
                    <a:pt x="2186" y="3816"/>
                  </a:cubicBezTo>
                  <a:cubicBezTo>
                    <a:pt x="2735" y="2973"/>
                    <a:pt x="3212" y="2093"/>
                    <a:pt x="3542" y="1140"/>
                  </a:cubicBezTo>
                  <a:cubicBezTo>
                    <a:pt x="3607" y="967"/>
                    <a:pt x="3480" y="857"/>
                    <a:pt x="3343" y="857"/>
                  </a:cubicBezTo>
                  <a:cubicBezTo>
                    <a:pt x="3247" y="857"/>
                    <a:pt x="3147" y="910"/>
                    <a:pt x="3102" y="1030"/>
                  </a:cubicBezTo>
                  <a:cubicBezTo>
                    <a:pt x="2809" y="1800"/>
                    <a:pt x="2442" y="2570"/>
                    <a:pt x="2002" y="3266"/>
                  </a:cubicBezTo>
                  <a:cubicBezTo>
                    <a:pt x="1636" y="2203"/>
                    <a:pt x="1232" y="1177"/>
                    <a:pt x="756" y="113"/>
                  </a:cubicBezTo>
                  <a:cubicBezTo>
                    <a:pt x="722" y="34"/>
                    <a:pt x="659" y="0"/>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5596700" y="548750"/>
              <a:ext cx="84350" cy="17500"/>
            </a:xfrm>
            <a:custGeom>
              <a:avLst/>
              <a:gdLst/>
              <a:ahLst/>
              <a:cxnLst/>
              <a:rect l="l" t="t" r="r" b="b"/>
              <a:pathLst>
                <a:path w="3374" h="700" extrusionOk="0">
                  <a:moveTo>
                    <a:pt x="3112" y="1"/>
                  </a:moveTo>
                  <a:cubicBezTo>
                    <a:pt x="3102" y="1"/>
                    <a:pt x="3091" y="1"/>
                    <a:pt x="3080" y="3"/>
                  </a:cubicBezTo>
                  <a:lnTo>
                    <a:pt x="294" y="223"/>
                  </a:lnTo>
                  <a:cubicBezTo>
                    <a:pt x="1" y="259"/>
                    <a:pt x="1" y="699"/>
                    <a:pt x="294" y="699"/>
                  </a:cubicBezTo>
                  <a:lnTo>
                    <a:pt x="3080" y="479"/>
                  </a:lnTo>
                  <a:cubicBezTo>
                    <a:pt x="3363" y="444"/>
                    <a:pt x="3373"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5575625" y="583625"/>
              <a:ext cx="89850" cy="15625"/>
            </a:xfrm>
            <a:custGeom>
              <a:avLst/>
              <a:gdLst/>
              <a:ahLst/>
              <a:cxnLst/>
              <a:rect l="l" t="t" r="r" b="b"/>
              <a:pathLst>
                <a:path w="3594" h="625" extrusionOk="0">
                  <a:moveTo>
                    <a:pt x="3300" y="1"/>
                  </a:moveTo>
                  <a:cubicBezTo>
                    <a:pt x="2310" y="74"/>
                    <a:pt x="1284" y="111"/>
                    <a:pt x="294" y="148"/>
                  </a:cubicBezTo>
                  <a:cubicBezTo>
                    <a:pt x="1" y="148"/>
                    <a:pt x="1" y="624"/>
                    <a:pt x="294" y="624"/>
                  </a:cubicBezTo>
                  <a:cubicBezTo>
                    <a:pt x="1284" y="587"/>
                    <a:pt x="2310" y="514"/>
                    <a:pt x="3300" y="477"/>
                  </a:cubicBezTo>
                  <a:cubicBezTo>
                    <a:pt x="3593" y="477"/>
                    <a:pt x="3593"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5741225" y="530475"/>
              <a:ext cx="131375" cy="104450"/>
            </a:xfrm>
            <a:custGeom>
              <a:avLst/>
              <a:gdLst/>
              <a:ahLst/>
              <a:cxnLst/>
              <a:rect l="l" t="t" r="r" b="b"/>
              <a:pathLst>
                <a:path w="5255" h="4178" extrusionOk="0">
                  <a:moveTo>
                    <a:pt x="1414" y="1"/>
                  </a:moveTo>
                  <a:cubicBezTo>
                    <a:pt x="1295" y="1"/>
                    <a:pt x="1167" y="74"/>
                    <a:pt x="1149" y="221"/>
                  </a:cubicBezTo>
                  <a:cubicBezTo>
                    <a:pt x="1075" y="1027"/>
                    <a:pt x="855" y="1834"/>
                    <a:pt x="562" y="2567"/>
                  </a:cubicBezTo>
                  <a:cubicBezTo>
                    <a:pt x="379" y="2933"/>
                    <a:pt x="196" y="3337"/>
                    <a:pt x="49" y="3703"/>
                  </a:cubicBezTo>
                  <a:cubicBezTo>
                    <a:pt x="1" y="3873"/>
                    <a:pt x="159" y="3994"/>
                    <a:pt x="305" y="3994"/>
                  </a:cubicBezTo>
                  <a:cubicBezTo>
                    <a:pt x="380" y="3994"/>
                    <a:pt x="451" y="3962"/>
                    <a:pt x="489" y="3887"/>
                  </a:cubicBezTo>
                  <a:cubicBezTo>
                    <a:pt x="672" y="3520"/>
                    <a:pt x="855" y="3153"/>
                    <a:pt x="965" y="2787"/>
                  </a:cubicBezTo>
                  <a:cubicBezTo>
                    <a:pt x="1369" y="2127"/>
                    <a:pt x="1845" y="1540"/>
                    <a:pt x="2432" y="1064"/>
                  </a:cubicBezTo>
                  <a:cubicBezTo>
                    <a:pt x="2532" y="989"/>
                    <a:pt x="2768" y="795"/>
                    <a:pt x="2920" y="795"/>
                  </a:cubicBezTo>
                  <a:cubicBezTo>
                    <a:pt x="2991" y="795"/>
                    <a:pt x="3043" y="837"/>
                    <a:pt x="3055" y="954"/>
                  </a:cubicBezTo>
                  <a:cubicBezTo>
                    <a:pt x="3128" y="1210"/>
                    <a:pt x="3018" y="1540"/>
                    <a:pt x="2945" y="1797"/>
                  </a:cubicBezTo>
                  <a:cubicBezTo>
                    <a:pt x="2908" y="1834"/>
                    <a:pt x="2908" y="1870"/>
                    <a:pt x="2872" y="1907"/>
                  </a:cubicBezTo>
                  <a:cubicBezTo>
                    <a:pt x="2542" y="2420"/>
                    <a:pt x="2285" y="2933"/>
                    <a:pt x="2065" y="3483"/>
                  </a:cubicBezTo>
                  <a:cubicBezTo>
                    <a:pt x="1996" y="3669"/>
                    <a:pt x="2132" y="3767"/>
                    <a:pt x="2278" y="3767"/>
                  </a:cubicBezTo>
                  <a:cubicBezTo>
                    <a:pt x="2363" y="3767"/>
                    <a:pt x="2451" y="3734"/>
                    <a:pt x="2505" y="3667"/>
                  </a:cubicBezTo>
                  <a:cubicBezTo>
                    <a:pt x="2835" y="3190"/>
                    <a:pt x="3128" y="2677"/>
                    <a:pt x="3312" y="2127"/>
                  </a:cubicBezTo>
                  <a:cubicBezTo>
                    <a:pt x="3458" y="1907"/>
                    <a:pt x="3605" y="1724"/>
                    <a:pt x="3788" y="1540"/>
                  </a:cubicBezTo>
                  <a:cubicBezTo>
                    <a:pt x="3972" y="1357"/>
                    <a:pt x="4155" y="1100"/>
                    <a:pt x="4375" y="990"/>
                  </a:cubicBezTo>
                  <a:cubicBezTo>
                    <a:pt x="4440" y="951"/>
                    <a:pt x="4494" y="934"/>
                    <a:pt x="4540" y="934"/>
                  </a:cubicBezTo>
                  <a:cubicBezTo>
                    <a:pt x="4875" y="934"/>
                    <a:pt x="4700" y="1896"/>
                    <a:pt x="4668" y="2090"/>
                  </a:cubicBezTo>
                  <a:cubicBezTo>
                    <a:pt x="4558" y="2713"/>
                    <a:pt x="4375" y="3300"/>
                    <a:pt x="4155" y="3887"/>
                  </a:cubicBezTo>
                  <a:cubicBezTo>
                    <a:pt x="4087" y="4066"/>
                    <a:pt x="4226" y="4177"/>
                    <a:pt x="4369" y="4177"/>
                  </a:cubicBezTo>
                  <a:cubicBezTo>
                    <a:pt x="4460" y="4177"/>
                    <a:pt x="4552" y="4133"/>
                    <a:pt x="4595" y="4033"/>
                  </a:cubicBezTo>
                  <a:cubicBezTo>
                    <a:pt x="4888" y="3300"/>
                    <a:pt x="5108" y="2567"/>
                    <a:pt x="5181" y="1797"/>
                  </a:cubicBezTo>
                  <a:cubicBezTo>
                    <a:pt x="5253" y="1294"/>
                    <a:pt x="5255" y="439"/>
                    <a:pt x="4565" y="439"/>
                  </a:cubicBezTo>
                  <a:cubicBezTo>
                    <a:pt x="4551" y="439"/>
                    <a:pt x="4536" y="440"/>
                    <a:pt x="4521" y="441"/>
                  </a:cubicBezTo>
                  <a:lnTo>
                    <a:pt x="4521" y="477"/>
                  </a:lnTo>
                  <a:cubicBezTo>
                    <a:pt x="4228" y="477"/>
                    <a:pt x="3972" y="697"/>
                    <a:pt x="3752" y="917"/>
                  </a:cubicBezTo>
                  <a:cubicBezTo>
                    <a:pt x="3678" y="954"/>
                    <a:pt x="3605" y="1027"/>
                    <a:pt x="3532" y="1100"/>
                  </a:cubicBezTo>
                  <a:cubicBezTo>
                    <a:pt x="3568" y="954"/>
                    <a:pt x="3532" y="807"/>
                    <a:pt x="3458" y="661"/>
                  </a:cubicBezTo>
                  <a:cubicBezTo>
                    <a:pt x="3359" y="438"/>
                    <a:pt x="3177" y="332"/>
                    <a:pt x="2967" y="332"/>
                  </a:cubicBezTo>
                  <a:cubicBezTo>
                    <a:pt x="2866" y="332"/>
                    <a:pt x="2759" y="356"/>
                    <a:pt x="2652" y="404"/>
                  </a:cubicBezTo>
                  <a:cubicBezTo>
                    <a:pt x="2322" y="514"/>
                    <a:pt x="2029" y="807"/>
                    <a:pt x="1772" y="1027"/>
                  </a:cubicBezTo>
                  <a:cubicBezTo>
                    <a:pt x="1662" y="1137"/>
                    <a:pt x="1515" y="1284"/>
                    <a:pt x="1405" y="1394"/>
                  </a:cubicBezTo>
                  <a:cubicBezTo>
                    <a:pt x="1515" y="1027"/>
                    <a:pt x="1589" y="624"/>
                    <a:pt x="1625" y="221"/>
                  </a:cubicBezTo>
                  <a:cubicBezTo>
                    <a:pt x="1644" y="74"/>
                    <a:pt x="1534" y="1"/>
                    <a:pt x="1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5900425" y="533125"/>
              <a:ext cx="79175" cy="93600"/>
            </a:xfrm>
            <a:custGeom>
              <a:avLst/>
              <a:gdLst/>
              <a:ahLst/>
              <a:cxnLst/>
              <a:rect l="l" t="t" r="r" b="b"/>
              <a:pathLst>
                <a:path w="3167" h="3744" extrusionOk="0">
                  <a:moveTo>
                    <a:pt x="2852" y="0"/>
                  </a:moveTo>
                  <a:cubicBezTo>
                    <a:pt x="2780" y="0"/>
                    <a:pt x="2709" y="34"/>
                    <a:pt x="2663" y="115"/>
                  </a:cubicBezTo>
                  <a:cubicBezTo>
                    <a:pt x="2333" y="664"/>
                    <a:pt x="1929" y="1214"/>
                    <a:pt x="1563" y="1728"/>
                  </a:cubicBezTo>
                  <a:cubicBezTo>
                    <a:pt x="1343" y="1324"/>
                    <a:pt x="1123" y="958"/>
                    <a:pt x="903" y="591"/>
                  </a:cubicBezTo>
                  <a:cubicBezTo>
                    <a:pt x="849" y="516"/>
                    <a:pt x="777" y="485"/>
                    <a:pt x="706" y="485"/>
                  </a:cubicBezTo>
                  <a:cubicBezTo>
                    <a:pt x="534" y="485"/>
                    <a:pt x="370" y="666"/>
                    <a:pt x="500" y="848"/>
                  </a:cubicBezTo>
                  <a:cubicBezTo>
                    <a:pt x="756" y="1251"/>
                    <a:pt x="1013" y="1691"/>
                    <a:pt x="1233" y="2094"/>
                  </a:cubicBezTo>
                  <a:cubicBezTo>
                    <a:pt x="903" y="2534"/>
                    <a:pt x="536" y="2937"/>
                    <a:pt x="170" y="3341"/>
                  </a:cubicBezTo>
                  <a:cubicBezTo>
                    <a:pt x="1" y="3510"/>
                    <a:pt x="156" y="3743"/>
                    <a:pt x="337" y="3743"/>
                  </a:cubicBezTo>
                  <a:cubicBezTo>
                    <a:pt x="391" y="3743"/>
                    <a:pt x="449" y="3722"/>
                    <a:pt x="500" y="3671"/>
                  </a:cubicBezTo>
                  <a:cubicBezTo>
                    <a:pt x="830" y="3304"/>
                    <a:pt x="1160" y="2937"/>
                    <a:pt x="1489" y="2571"/>
                  </a:cubicBezTo>
                  <a:cubicBezTo>
                    <a:pt x="1636" y="2864"/>
                    <a:pt x="1783" y="3157"/>
                    <a:pt x="1929" y="3487"/>
                  </a:cubicBezTo>
                  <a:cubicBezTo>
                    <a:pt x="1977" y="3558"/>
                    <a:pt x="2055" y="3599"/>
                    <a:pt x="2134" y="3599"/>
                  </a:cubicBezTo>
                  <a:cubicBezTo>
                    <a:pt x="2177" y="3599"/>
                    <a:pt x="2220" y="3587"/>
                    <a:pt x="2259" y="3561"/>
                  </a:cubicBezTo>
                  <a:cubicBezTo>
                    <a:pt x="2369" y="3487"/>
                    <a:pt x="2406" y="3377"/>
                    <a:pt x="2333" y="3231"/>
                  </a:cubicBezTo>
                  <a:cubicBezTo>
                    <a:pt x="2186" y="2864"/>
                    <a:pt x="2003" y="2497"/>
                    <a:pt x="1783" y="2168"/>
                  </a:cubicBezTo>
                  <a:cubicBezTo>
                    <a:pt x="2259" y="1581"/>
                    <a:pt x="2663" y="958"/>
                    <a:pt x="3066" y="335"/>
                  </a:cubicBezTo>
                  <a:cubicBezTo>
                    <a:pt x="3166" y="159"/>
                    <a:pt x="3009" y="0"/>
                    <a:pt x="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023450" y="536250"/>
              <a:ext cx="88350" cy="84075"/>
            </a:xfrm>
            <a:custGeom>
              <a:avLst/>
              <a:gdLst/>
              <a:ahLst/>
              <a:cxnLst/>
              <a:rect l="l" t="t" r="r" b="b"/>
              <a:pathLst>
                <a:path w="3534" h="3363" extrusionOk="0">
                  <a:moveTo>
                    <a:pt x="2025" y="0"/>
                  </a:moveTo>
                  <a:cubicBezTo>
                    <a:pt x="1932" y="0"/>
                    <a:pt x="1841" y="53"/>
                    <a:pt x="1811" y="173"/>
                  </a:cubicBezTo>
                  <a:cubicBezTo>
                    <a:pt x="1701" y="576"/>
                    <a:pt x="1628" y="979"/>
                    <a:pt x="1591" y="1383"/>
                  </a:cubicBezTo>
                  <a:cubicBezTo>
                    <a:pt x="1188" y="1346"/>
                    <a:pt x="784" y="1309"/>
                    <a:pt x="418" y="1236"/>
                  </a:cubicBezTo>
                  <a:cubicBezTo>
                    <a:pt x="395" y="1230"/>
                    <a:pt x="374" y="1228"/>
                    <a:pt x="353" y="1228"/>
                  </a:cubicBezTo>
                  <a:cubicBezTo>
                    <a:pt x="105" y="1228"/>
                    <a:pt x="0" y="1608"/>
                    <a:pt x="271" y="1676"/>
                  </a:cubicBezTo>
                  <a:cubicBezTo>
                    <a:pt x="674" y="1749"/>
                    <a:pt x="1114" y="1823"/>
                    <a:pt x="1518" y="1859"/>
                  </a:cubicBezTo>
                  <a:cubicBezTo>
                    <a:pt x="1481" y="2263"/>
                    <a:pt x="1444" y="2702"/>
                    <a:pt x="1444" y="3142"/>
                  </a:cubicBezTo>
                  <a:cubicBezTo>
                    <a:pt x="1444" y="3289"/>
                    <a:pt x="1563" y="3362"/>
                    <a:pt x="1683" y="3362"/>
                  </a:cubicBezTo>
                  <a:cubicBezTo>
                    <a:pt x="1802" y="3362"/>
                    <a:pt x="1921" y="3289"/>
                    <a:pt x="1921" y="3142"/>
                  </a:cubicBezTo>
                  <a:cubicBezTo>
                    <a:pt x="1921" y="2702"/>
                    <a:pt x="1958" y="2299"/>
                    <a:pt x="1994" y="1896"/>
                  </a:cubicBezTo>
                  <a:cubicBezTo>
                    <a:pt x="2397" y="1933"/>
                    <a:pt x="2837" y="1933"/>
                    <a:pt x="3241" y="1933"/>
                  </a:cubicBezTo>
                  <a:cubicBezTo>
                    <a:pt x="3534" y="1896"/>
                    <a:pt x="3534" y="1456"/>
                    <a:pt x="3241" y="1456"/>
                  </a:cubicBezTo>
                  <a:cubicBezTo>
                    <a:pt x="2837" y="1456"/>
                    <a:pt x="2434" y="1456"/>
                    <a:pt x="2031" y="1419"/>
                  </a:cubicBezTo>
                  <a:cubicBezTo>
                    <a:pt x="2104" y="1053"/>
                    <a:pt x="2177" y="686"/>
                    <a:pt x="2251" y="283"/>
                  </a:cubicBezTo>
                  <a:cubicBezTo>
                    <a:pt x="2294" y="110"/>
                    <a:pt x="2158" y="0"/>
                    <a:pt x="2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6164950" y="440725"/>
              <a:ext cx="123750" cy="219300"/>
            </a:xfrm>
            <a:custGeom>
              <a:avLst/>
              <a:gdLst/>
              <a:ahLst/>
              <a:cxnLst/>
              <a:rect l="l" t="t" r="r" b="b"/>
              <a:pathLst>
                <a:path w="4950" h="8772" extrusionOk="0">
                  <a:moveTo>
                    <a:pt x="3953" y="486"/>
                  </a:moveTo>
                  <a:cubicBezTo>
                    <a:pt x="3992" y="486"/>
                    <a:pt x="3948" y="581"/>
                    <a:pt x="3923" y="658"/>
                  </a:cubicBezTo>
                  <a:cubicBezTo>
                    <a:pt x="3593" y="1464"/>
                    <a:pt x="3043" y="2198"/>
                    <a:pt x="2566" y="2894"/>
                  </a:cubicBezTo>
                  <a:cubicBezTo>
                    <a:pt x="2383" y="3114"/>
                    <a:pt x="2200" y="3371"/>
                    <a:pt x="1980" y="3591"/>
                  </a:cubicBezTo>
                  <a:cubicBezTo>
                    <a:pt x="2200" y="3114"/>
                    <a:pt x="2456" y="2637"/>
                    <a:pt x="2713" y="2198"/>
                  </a:cubicBezTo>
                  <a:cubicBezTo>
                    <a:pt x="2933" y="1868"/>
                    <a:pt x="3116" y="1538"/>
                    <a:pt x="3336" y="1208"/>
                  </a:cubicBezTo>
                  <a:cubicBezTo>
                    <a:pt x="3446" y="1024"/>
                    <a:pt x="3556" y="878"/>
                    <a:pt x="3666" y="731"/>
                  </a:cubicBezTo>
                  <a:cubicBezTo>
                    <a:pt x="3703" y="658"/>
                    <a:pt x="3776" y="584"/>
                    <a:pt x="3849" y="548"/>
                  </a:cubicBezTo>
                  <a:cubicBezTo>
                    <a:pt x="3905" y="504"/>
                    <a:pt x="3937" y="486"/>
                    <a:pt x="3953" y="486"/>
                  </a:cubicBezTo>
                  <a:close/>
                  <a:moveTo>
                    <a:pt x="3021" y="4312"/>
                  </a:moveTo>
                  <a:cubicBezTo>
                    <a:pt x="3500" y="4312"/>
                    <a:pt x="4015" y="4524"/>
                    <a:pt x="4216" y="4984"/>
                  </a:cubicBezTo>
                  <a:cubicBezTo>
                    <a:pt x="4583" y="5790"/>
                    <a:pt x="3959" y="6597"/>
                    <a:pt x="3410" y="7110"/>
                  </a:cubicBezTo>
                  <a:cubicBezTo>
                    <a:pt x="2823" y="7623"/>
                    <a:pt x="2126" y="8283"/>
                    <a:pt x="1320" y="8320"/>
                  </a:cubicBezTo>
                  <a:cubicBezTo>
                    <a:pt x="917" y="8320"/>
                    <a:pt x="660" y="8136"/>
                    <a:pt x="660" y="7697"/>
                  </a:cubicBezTo>
                  <a:cubicBezTo>
                    <a:pt x="660" y="7330"/>
                    <a:pt x="807" y="6963"/>
                    <a:pt x="880" y="6597"/>
                  </a:cubicBezTo>
                  <a:cubicBezTo>
                    <a:pt x="953" y="6413"/>
                    <a:pt x="1027" y="6193"/>
                    <a:pt x="1063" y="6010"/>
                  </a:cubicBezTo>
                  <a:cubicBezTo>
                    <a:pt x="1100" y="5974"/>
                    <a:pt x="1137" y="5937"/>
                    <a:pt x="1173" y="5900"/>
                  </a:cubicBezTo>
                  <a:cubicBezTo>
                    <a:pt x="1430" y="5240"/>
                    <a:pt x="1907" y="4580"/>
                    <a:pt x="2640" y="4360"/>
                  </a:cubicBezTo>
                  <a:cubicBezTo>
                    <a:pt x="2759" y="4329"/>
                    <a:pt x="2889" y="4312"/>
                    <a:pt x="3021" y="4312"/>
                  </a:cubicBezTo>
                  <a:close/>
                  <a:moveTo>
                    <a:pt x="4001" y="0"/>
                  </a:moveTo>
                  <a:cubicBezTo>
                    <a:pt x="3900" y="0"/>
                    <a:pt x="3796" y="25"/>
                    <a:pt x="3703" y="71"/>
                  </a:cubicBezTo>
                  <a:cubicBezTo>
                    <a:pt x="3336" y="291"/>
                    <a:pt x="3080" y="731"/>
                    <a:pt x="2860" y="1098"/>
                  </a:cubicBezTo>
                  <a:cubicBezTo>
                    <a:pt x="2273" y="1941"/>
                    <a:pt x="1797" y="2894"/>
                    <a:pt x="1357" y="3847"/>
                  </a:cubicBezTo>
                  <a:cubicBezTo>
                    <a:pt x="1247" y="4104"/>
                    <a:pt x="1137" y="4397"/>
                    <a:pt x="1027" y="4654"/>
                  </a:cubicBezTo>
                  <a:cubicBezTo>
                    <a:pt x="953" y="4764"/>
                    <a:pt x="880" y="4837"/>
                    <a:pt x="770" y="4947"/>
                  </a:cubicBezTo>
                  <a:cubicBezTo>
                    <a:pt x="660" y="5057"/>
                    <a:pt x="697" y="5204"/>
                    <a:pt x="807" y="5277"/>
                  </a:cubicBezTo>
                  <a:cubicBezTo>
                    <a:pt x="660" y="5754"/>
                    <a:pt x="513" y="6267"/>
                    <a:pt x="367" y="6780"/>
                  </a:cubicBezTo>
                  <a:cubicBezTo>
                    <a:pt x="183" y="7513"/>
                    <a:pt x="0" y="8613"/>
                    <a:pt x="1063" y="8760"/>
                  </a:cubicBezTo>
                  <a:cubicBezTo>
                    <a:pt x="1134" y="8768"/>
                    <a:pt x="1203" y="8771"/>
                    <a:pt x="1272" y="8771"/>
                  </a:cubicBezTo>
                  <a:cubicBezTo>
                    <a:pt x="2172" y="8771"/>
                    <a:pt x="2946" y="8131"/>
                    <a:pt x="3593" y="7587"/>
                  </a:cubicBezTo>
                  <a:cubicBezTo>
                    <a:pt x="4289" y="6963"/>
                    <a:pt x="4949" y="6084"/>
                    <a:pt x="4766" y="5094"/>
                  </a:cubicBezTo>
                  <a:cubicBezTo>
                    <a:pt x="4606" y="4293"/>
                    <a:pt x="3830" y="3856"/>
                    <a:pt x="3075" y="3856"/>
                  </a:cubicBezTo>
                  <a:cubicBezTo>
                    <a:pt x="2965" y="3856"/>
                    <a:pt x="2856" y="3865"/>
                    <a:pt x="2750" y="3884"/>
                  </a:cubicBezTo>
                  <a:cubicBezTo>
                    <a:pt x="2566" y="3884"/>
                    <a:pt x="2420" y="3957"/>
                    <a:pt x="2273" y="4031"/>
                  </a:cubicBezTo>
                  <a:cubicBezTo>
                    <a:pt x="2566" y="3664"/>
                    <a:pt x="2823" y="3334"/>
                    <a:pt x="3080" y="2967"/>
                  </a:cubicBezTo>
                  <a:cubicBezTo>
                    <a:pt x="3373" y="2527"/>
                    <a:pt x="3666" y="2088"/>
                    <a:pt x="3923" y="1648"/>
                  </a:cubicBezTo>
                  <a:cubicBezTo>
                    <a:pt x="4033" y="1428"/>
                    <a:pt x="4143" y="1208"/>
                    <a:pt x="4253" y="988"/>
                  </a:cubicBezTo>
                  <a:cubicBezTo>
                    <a:pt x="4363" y="804"/>
                    <a:pt x="4509" y="584"/>
                    <a:pt x="4473" y="365"/>
                  </a:cubicBezTo>
                  <a:cubicBezTo>
                    <a:pt x="4423" y="114"/>
                    <a:pt x="4218" y="0"/>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5520125" y="756800"/>
              <a:ext cx="101200" cy="177850"/>
            </a:xfrm>
            <a:custGeom>
              <a:avLst/>
              <a:gdLst/>
              <a:ahLst/>
              <a:cxnLst/>
              <a:rect l="l" t="t" r="r" b="b"/>
              <a:pathLst>
                <a:path w="4048" h="7114" extrusionOk="0">
                  <a:moveTo>
                    <a:pt x="3722" y="0"/>
                  </a:moveTo>
                  <a:cubicBezTo>
                    <a:pt x="3616" y="0"/>
                    <a:pt x="3510" y="56"/>
                    <a:pt x="3467" y="186"/>
                  </a:cubicBezTo>
                  <a:cubicBezTo>
                    <a:pt x="3064" y="1322"/>
                    <a:pt x="2587" y="2422"/>
                    <a:pt x="2111" y="3485"/>
                  </a:cubicBezTo>
                  <a:cubicBezTo>
                    <a:pt x="1707" y="2679"/>
                    <a:pt x="1158" y="1909"/>
                    <a:pt x="571" y="1212"/>
                  </a:cubicBezTo>
                  <a:cubicBezTo>
                    <a:pt x="518" y="1151"/>
                    <a:pt x="455" y="1125"/>
                    <a:pt x="392" y="1125"/>
                  </a:cubicBezTo>
                  <a:cubicBezTo>
                    <a:pt x="194" y="1125"/>
                    <a:pt x="1" y="1384"/>
                    <a:pt x="168" y="1579"/>
                  </a:cubicBezTo>
                  <a:cubicBezTo>
                    <a:pt x="864" y="2349"/>
                    <a:pt x="1414" y="3192"/>
                    <a:pt x="1817" y="4109"/>
                  </a:cubicBezTo>
                  <a:cubicBezTo>
                    <a:pt x="1414" y="4988"/>
                    <a:pt x="974" y="5868"/>
                    <a:pt x="498" y="6712"/>
                  </a:cubicBezTo>
                  <a:cubicBezTo>
                    <a:pt x="397" y="6913"/>
                    <a:pt x="573" y="7114"/>
                    <a:pt x="752" y="7114"/>
                  </a:cubicBezTo>
                  <a:cubicBezTo>
                    <a:pt x="834" y="7114"/>
                    <a:pt x="917" y="7072"/>
                    <a:pt x="974" y="6968"/>
                  </a:cubicBezTo>
                  <a:cubicBezTo>
                    <a:pt x="1451" y="6125"/>
                    <a:pt x="1891" y="5208"/>
                    <a:pt x="2294" y="4329"/>
                  </a:cubicBezTo>
                  <a:cubicBezTo>
                    <a:pt x="2367" y="4292"/>
                    <a:pt x="2367" y="4219"/>
                    <a:pt x="2367" y="4182"/>
                  </a:cubicBezTo>
                  <a:cubicBezTo>
                    <a:pt x="2954" y="2899"/>
                    <a:pt x="3504" y="1652"/>
                    <a:pt x="3980" y="333"/>
                  </a:cubicBezTo>
                  <a:cubicBezTo>
                    <a:pt x="4047" y="133"/>
                    <a:pt x="3885" y="0"/>
                    <a:pt x="3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5656150" y="819700"/>
              <a:ext cx="108300" cy="24225"/>
            </a:xfrm>
            <a:custGeom>
              <a:avLst/>
              <a:gdLst/>
              <a:ahLst/>
              <a:cxnLst/>
              <a:rect l="l" t="t" r="r" b="b"/>
              <a:pathLst>
                <a:path w="4332" h="969" extrusionOk="0">
                  <a:moveTo>
                    <a:pt x="356" y="1"/>
                  </a:moveTo>
                  <a:cubicBezTo>
                    <a:pt x="92" y="1"/>
                    <a:pt x="1" y="430"/>
                    <a:pt x="299" y="530"/>
                  </a:cubicBezTo>
                  <a:cubicBezTo>
                    <a:pt x="1217" y="816"/>
                    <a:pt x="2202" y="968"/>
                    <a:pt x="3184" y="968"/>
                  </a:cubicBezTo>
                  <a:cubicBezTo>
                    <a:pt x="3457" y="968"/>
                    <a:pt x="3730" y="957"/>
                    <a:pt x="4002" y="933"/>
                  </a:cubicBezTo>
                  <a:cubicBezTo>
                    <a:pt x="4332" y="896"/>
                    <a:pt x="4332" y="383"/>
                    <a:pt x="4002" y="383"/>
                  </a:cubicBezTo>
                  <a:cubicBezTo>
                    <a:pt x="3734" y="407"/>
                    <a:pt x="3466" y="419"/>
                    <a:pt x="3199" y="419"/>
                  </a:cubicBezTo>
                  <a:cubicBezTo>
                    <a:pt x="2260" y="419"/>
                    <a:pt x="1331" y="273"/>
                    <a:pt x="446" y="16"/>
                  </a:cubicBezTo>
                  <a:cubicBezTo>
                    <a:pt x="414" y="6"/>
                    <a:pt x="38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5657200" y="860425"/>
              <a:ext cx="89850" cy="17425"/>
            </a:xfrm>
            <a:custGeom>
              <a:avLst/>
              <a:gdLst/>
              <a:ahLst/>
              <a:cxnLst/>
              <a:rect l="l" t="t" r="r" b="b"/>
              <a:pathLst>
                <a:path w="3594" h="697" extrusionOk="0">
                  <a:moveTo>
                    <a:pt x="330" y="0"/>
                  </a:moveTo>
                  <a:cubicBezTo>
                    <a:pt x="0" y="0"/>
                    <a:pt x="0" y="550"/>
                    <a:pt x="330" y="550"/>
                  </a:cubicBezTo>
                  <a:lnTo>
                    <a:pt x="3263" y="697"/>
                  </a:lnTo>
                  <a:cubicBezTo>
                    <a:pt x="3593" y="697"/>
                    <a:pt x="3593" y="147"/>
                    <a:pt x="3263" y="147"/>
                  </a:cubicBezTo>
                  <a:lnTo>
                    <a:pt x="3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5826625" y="775200"/>
              <a:ext cx="123650" cy="165375"/>
            </a:xfrm>
            <a:custGeom>
              <a:avLst/>
              <a:gdLst/>
              <a:ahLst/>
              <a:cxnLst/>
              <a:rect l="l" t="t" r="r" b="b"/>
              <a:pathLst>
                <a:path w="4946" h="6615" extrusionOk="0">
                  <a:moveTo>
                    <a:pt x="4574" y="1"/>
                  </a:moveTo>
                  <a:cubicBezTo>
                    <a:pt x="4493" y="1"/>
                    <a:pt x="4414" y="43"/>
                    <a:pt x="4368" y="147"/>
                  </a:cubicBezTo>
                  <a:cubicBezTo>
                    <a:pt x="4148" y="586"/>
                    <a:pt x="3928" y="1063"/>
                    <a:pt x="3708" y="1503"/>
                  </a:cubicBezTo>
                  <a:cubicBezTo>
                    <a:pt x="3598" y="1723"/>
                    <a:pt x="3488" y="1906"/>
                    <a:pt x="3378" y="2126"/>
                  </a:cubicBezTo>
                  <a:cubicBezTo>
                    <a:pt x="3305" y="2273"/>
                    <a:pt x="3232" y="2529"/>
                    <a:pt x="3048" y="2603"/>
                  </a:cubicBezTo>
                  <a:cubicBezTo>
                    <a:pt x="3023" y="2613"/>
                    <a:pt x="2996" y="2618"/>
                    <a:pt x="2968" y="2618"/>
                  </a:cubicBezTo>
                  <a:cubicBezTo>
                    <a:pt x="2795" y="2618"/>
                    <a:pt x="2583" y="2446"/>
                    <a:pt x="2425" y="2383"/>
                  </a:cubicBezTo>
                  <a:cubicBezTo>
                    <a:pt x="2279" y="2273"/>
                    <a:pt x="2095" y="2163"/>
                    <a:pt x="1949" y="2053"/>
                  </a:cubicBezTo>
                  <a:cubicBezTo>
                    <a:pt x="1619" y="1760"/>
                    <a:pt x="1362" y="1430"/>
                    <a:pt x="1142" y="1063"/>
                  </a:cubicBezTo>
                  <a:cubicBezTo>
                    <a:pt x="1096" y="972"/>
                    <a:pt x="1018" y="934"/>
                    <a:pt x="938" y="934"/>
                  </a:cubicBezTo>
                  <a:cubicBezTo>
                    <a:pt x="762" y="934"/>
                    <a:pt x="576" y="1118"/>
                    <a:pt x="702" y="1320"/>
                  </a:cubicBezTo>
                  <a:cubicBezTo>
                    <a:pt x="959" y="1796"/>
                    <a:pt x="1289" y="2200"/>
                    <a:pt x="1692" y="2493"/>
                  </a:cubicBezTo>
                  <a:cubicBezTo>
                    <a:pt x="2022" y="2749"/>
                    <a:pt x="2462" y="3116"/>
                    <a:pt x="2938" y="3153"/>
                  </a:cubicBezTo>
                  <a:cubicBezTo>
                    <a:pt x="2828" y="3336"/>
                    <a:pt x="2718" y="3556"/>
                    <a:pt x="2608" y="3739"/>
                  </a:cubicBezTo>
                  <a:cubicBezTo>
                    <a:pt x="2059" y="4692"/>
                    <a:pt x="1362" y="5646"/>
                    <a:pt x="299" y="6086"/>
                  </a:cubicBezTo>
                  <a:cubicBezTo>
                    <a:pt x="1" y="6185"/>
                    <a:pt x="92" y="6614"/>
                    <a:pt x="356" y="6614"/>
                  </a:cubicBezTo>
                  <a:cubicBezTo>
                    <a:pt x="384" y="6614"/>
                    <a:pt x="414" y="6609"/>
                    <a:pt x="446" y="6599"/>
                  </a:cubicBezTo>
                  <a:cubicBezTo>
                    <a:pt x="1545" y="6159"/>
                    <a:pt x="2315" y="5279"/>
                    <a:pt x="2938" y="4252"/>
                  </a:cubicBezTo>
                  <a:cubicBezTo>
                    <a:pt x="3672" y="3043"/>
                    <a:pt x="4222" y="1686"/>
                    <a:pt x="4845" y="403"/>
                  </a:cubicBezTo>
                  <a:cubicBezTo>
                    <a:pt x="4945" y="202"/>
                    <a:pt x="4753" y="1"/>
                    <a:pt x="4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5985300" y="843700"/>
              <a:ext cx="28450" cy="61900"/>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093450" y="798875"/>
              <a:ext cx="73350" cy="18625"/>
            </a:xfrm>
            <a:custGeom>
              <a:avLst/>
              <a:gdLst/>
              <a:ahLst/>
              <a:cxnLst/>
              <a:rect l="l" t="t" r="r" b="b"/>
              <a:pathLst>
                <a:path w="2934" h="745" extrusionOk="0">
                  <a:moveTo>
                    <a:pt x="248" y="0"/>
                  </a:moveTo>
                  <a:cubicBezTo>
                    <a:pt x="118" y="0"/>
                    <a:pt x="1" y="132"/>
                    <a:pt x="1" y="263"/>
                  </a:cubicBezTo>
                  <a:cubicBezTo>
                    <a:pt x="1" y="409"/>
                    <a:pt x="147" y="519"/>
                    <a:pt x="294" y="519"/>
                  </a:cubicBezTo>
                  <a:cubicBezTo>
                    <a:pt x="1064" y="593"/>
                    <a:pt x="1870" y="666"/>
                    <a:pt x="2640" y="739"/>
                  </a:cubicBezTo>
                  <a:cubicBezTo>
                    <a:pt x="2656" y="743"/>
                    <a:pt x="2671" y="745"/>
                    <a:pt x="2686" y="745"/>
                  </a:cubicBezTo>
                  <a:cubicBezTo>
                    <a:pt x="2816" y="745"/>
                    <a:pt x="2934" y="614"/>
                    <a:pt x="2934" y="483"/>
                  </a:cubicBezTo>
                  <a:cubicBezTo>
                    <a:pt x="2934" y="336"/>
                    <a:pt x="2787" y="226"/>
                    <a:pt x="2640" y="226"/>
                  </a:cubicBezTo>
                  <a:cubicBezTo>
                    <a:pt x="1870" y="153"/>
                    <a:pt x="1064" y="79"/>
                    <a:pt x="294" y="6"/>
                  </a:cubicBezTo>
                  <a:cubicBezTo>
                    <a:pt x="278" y="2"/>
                    <a:pt x="263" y="0"/>
                    <a:pt x="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6087950" y="832925"/>
              <a:ext cx="83425" cy="13775"/>
            </a:xfrm>
            <a:custGeom>
              <a:avLst/>
              <a:gdLst/>
              <a:ahLst/>
              <a:cxnLst/>
              <a:rect l="l" t="t" r="r" b="b"/>
              <a:pathLst>
                <a:path w="3337" h="551" extrusionOk="0">
                  <a:moveTo>
                    <a:pt x="367" y="1"/>
                  </a:moveTo>
                  <a:cubicBezTo>
                    <a:pt x="1" y="1"/>
                    <a:pt x="1" y="550"/>
                    <a:pt x="367" y="550"/>
                  </a:cubicBezTo>
                  <a:lnTo>
                    <a:pt x="3007" y="550"/>
                  </a:lnTo>
                  <a:cubicBezTo>
                    <a:pt x="3337" y="550"/>
                    <a:pt x="3337" y="1"/>
                    <a:pt x="3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5497125" y="1076650"/>
              <a:ext cx="135350" cy="119700"/>
            </a:xfrm>
            <a:custGeom>
              <a:avLst/>
              <a:gdLst/>
              <a:ahLst/>
              <a:cxnLst/>
              <a:rect l="l" t="t" r="r" b="b"/>
              <a:pathLst>
                <a:path w="5414" h="4788" extrusionOk="0">
                  <a:moveTo>
                    <a:pt x="1196" y="0"/>
                  </a:moveTo>
                  <a:cubicBezTo>
                    <a:pt x="1090" y="0"/>
                    <a:pt x="984" y="56"/>
                    <a:pt x="941" y="186"/>
                  </a:cubicBezTo>
                  <a:cubicBezTo>
                    <a:pt x="538" y="1396"/>
                    <a:pt x="208" y="2643"/>
                    <a:pt x="25" y="3889"/>
                  </a:cubicBezTo>
                  <a:cubicBezTo>
                    <a:pt x="0" y="4085"/>
                    <a:pt x="171" y="4248"/>
                    <a:pt x="331" y="4248"/>
                  </a:cubicBezTo>
                  <a:cubicBezTo>
                    <a:pt x="412" y="4248"/>
                    <a:pt x="489" y="4207"/>
                    <a:pt x="538" y="4109"/>
                  </a:cubicBezTo>
                  <a:cubicBezTo>
                    <a:pt x="1088" y="3046"/>
                    <a:pt x="1748" y="2056"/>
                    <a:pt x="2518" y="1176"/>
                  </a:cubicBezTo>
                  <a:lnTo>
                    <a:pt x="2518" y="1176"/>
                  </a:lnTo>
                  <a:cubicBezTo>
                    <a:pt x="2518" y="1799"/>
                    <a:pt x="2408" y="2386"/>
                    <a:pt x="2188" y="2936"/>
                  </a:cubicBezTo>
                  <a:cubicBezTo>
                    <a:pt x="2114" y="3131"/>
                    <a:pt x="2285" y="3278"/>
                    <a:pt x="2462" y="3278"/>
                  </a:cubicBezTo>
                  <a:cubicBezTo>
                    <a:pt x="2550" y="3278"/>
                    <a:pt x="2640" y="3241"/>
                    <a:pt x="2701" y="3156"/>
                  </a:cubicBezTo>
                  <a:cubicBezTo>
                    <a:pt x="2994" y="2606"/>
                    <a:pt x="3324" y="2093"/>
                    <a:pt x="3727" y="1616"/>
                  </a:cubicBezTo>
                  <a:cubicBezTo>
                    <a:pt x="3865" y="1423"/>
                    <a:pt x="4189" y="900"/>
                    <a:pt x="4450" y="900"/>
                  </a:cubicBezTo>
                  <a:cubicBezTo>
                    <a:pt x="4537" y="900"/>
                    <a:pt x="4617" y="957"/>
                    <a:pt x="4680" y="1103"/>
                  </a:cubicBezTo>
                  <a:cubicBezTo>
                    <a:pt x="4900" y="1543"/>
                    <a:pt x="4754" y="2129"/>
                    <a:pt x="4680" y="2606"/>
                  </a:cubicBezTo>
                  <a:cubicBezTo>
                    <a:pt x="4534" y="3229"/>
                    <a:pt x="4314" y="3816"/>
                    <a:pt x="4021" y="4366"/>
                  </a:cubicBezTo>
                  <a:cubicBezTo>
                    <a:pt x="3894" y="4594"/>
                    <a:pt x="4083" y="4787"/>
                    <a:pt x="4260" y="4787"/>
                  </a:cubicBezTo>
                  <a:cubicBezTo>
                    <a:pt x="4339" y="4787"/>
                    <a:pt x="4415" y="4749"/>
                    <a:pt x="4460" y="4659"/>
                  </a:cubicBezTo>
                  <a:cubicBezTo>
                    <a:pt x="4864" y="3962"/>
                    <a:pt x="5120" y="3193"/>
                    <a:pt x="5230" y="2423"/>
                  </a:cubicBezTo>
                  <a:cubicBezTo>
                    <a:pt x="5340" y="1836"/>
                    <a:pt x="5414" y="1140"/>
                    <a:pt x="5047" y="626"/>
                  </a:cubicBezTo>
                  <a:cubicBezTo>
                    <a:pt x="4864" y="406"/>
                    <a:pt x="4644" y="333"/>
                    <a:pt x="4351" y="333"/>
                  </a:cubicBezTo>
                  <a:cubicBezTo>
                    <a:pt x="4021" y="370"/>
                    <a:pt x="3801" y="663"/>
                    <a:pt x="3581" y="920"/>
                  </a:cubicBezTo>
                  <a:cubicBezTo>
                    <a:pt x="3397" y="1140"/>
                    <a:pt x="3214" y="1396"/>
                    <a:pt x="3031" y="1653"/>
                  </a:cubicBezTo>
                  <a:cubicBezTo>
                    <a:pt x="3067" y="1250"/>
                    <a:pt x="3104" y="883"/>
                    <a:pt x="3067" y="480"/>
                  </a:cubicBezTo>
                  <a:cubicBezTo>
                    <a:pt x="3067" y="329"/>
                    <a:pt x="2931" y="213"/>
                    <a:pt x="2785" y="213"/>
                  </a:cubicBezTo>
                  <a:cubicBezTo>
                    <a:pt x="2718" y="213"/>
                    <a:pt x="2649" y="238"/>
                    <a:pt x="2591" y="296"/>
                  </a:cubicBezTo>
                  <a:cubicBezTo>
                    <a:pt x="1931" y="956"/>
                    <a:pt x="1344" y="1726"/>
                    <a:pt x="831" y="2496"/>
                  </a:cubicBezTo>
                  <a:cubicBezTo>
                    <a:pt x="1014" y="1763"/>
                    <a:pt x="1198" y="1030"/>
                    <a:pt x="1454" y="333"/>
                  </a:cubicBezTo>
                  <a:cubicBezTo>
                    <a:pt x="1521" y="133"/>
                    <a:pt x="1359"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5669125" y="1028250"/>
              <a:ext cx="75675" cy="215050"/>
            </a:xfrm>
            <a:custGeom>
              <a:avLst/>
              <a:gdLst/>
              <a:ahLst/>
              <a:cxnLst/>
              <a:rect l="l" t="t" r="r" b="b"/>
              <a:pathLst>
                <a:path w="3027" h="8602" extrusionOk="0">
                  <a:moveTo>
                    <a:pt x="2645" y="1"/>
                  </a:moveTo>
                  <a:cubicBezTo>
                    <a:pt x="2565" y="1"/>
                    <a:pt x="2483" y="32"/>
                    <a:pt x="2420" y="106"/>
                  </a:cubicBezTo>
                  <a:cubicBezTo>
                    <a:pt x="1503" y="1463"/>
                    <a:pt x="807" y="2966"/>
                    <a:pt x="367" y="4542"/>
                  </a:cubicBezTo>
                  <a:cubicBezTo>
                    <a:pt x="183" y="5275"/>
                    <a:pt x="37" y="6045"/>
                    <a:pt x="0" y="6815"/>
                  </a:cubicBezTo>
                  <a:cubicBezTo>
                    <a:pt x="0" y="7438"/>
                    <a:pt x="110" y="8098"/>
                    <a:pt x="623" y="8538"/>
                  </a:cubicBezTo>
                  <a:cubicBezTo>
                    <a:pt x="675" y="8583"/>
                    <a:pt x="732" y="8602"/>
                    <a:pt x="787" y="8602"/>
                  </a:cubicBezTo>
                  <a:cubicBezTo>
                    <a:pt x="1003" y="8602"/>
                    <a:pt x="1194" y="8310"/>
                    <a:pt x="990" y="8135"/>
                  </a:cubicBezTo>
                  <a:cubicBezTo>
                    <a:pt x="550" y="7731"/>
                    <a:pt x="513" y="7108"/>
                    <a:pt x="550" y="6522"/>
                  </a:cubicBezTo>
                  <a:cubicBezTo>
                    <a:pt x="623" y="5788"/>
                    <a:pt x="770" y="5055"/>
                    <a:pt x="990" y="4359"/>
                  </a:cubicBezTo>
                  <a:cubicBezTo>
                    <a:pt x="1393" y="2929"/>
                    <a:pt x="2053" y="1609"/>
                    <a:pt x="2896" y="399"/>
                  </a:cubicBezTo>
                  <a:cubicBezTo>
                    <a:pt x="3027" y="191"/>
                    <a:pt x="2842" y="1"/>
                    <a:pt x="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5746325" y="1083025"/>
              <a:ext cx="116875" cy="104675"/>
            </a:xfrm>
            <a:custGeom>
              <a:avLst/>
              <a:gdLst/>
              <a:ahLst/>
              <a:cxnLst/>
              <a:rect l="l" t="t" r="r" b="b"/>
              <a:pathLst>
                <a:path w="4675" h="4187" extrusionOk="0">
                  <a:moveTo>
                    <a:pt x="4305" y="0"/>
                  </a:moveTo>
                  <a:cubicBezTo>
                    <a:pt x="4262" y="0"/>
                    <a:pt x="4217" y="13"/>
                    <a:pt x="4171" y="41"/>
                  </a:cubicBezTo>
                  <a:lnTo>
                    <a:pt x="4134" y="41"/>
                  </a:lnTo>
                  <a:cubicBezTo>
                    <a:pt x="3658" y="335"/>
                    <a:pt x="3181" y="701"/>
                    <a:pt x="2778" y="1105"/>
                  </a:cubicBezTo>
                  <a:cubicBezTo>
                    <a:pt x="2594" y="1251"/>
                    <a:pt x="2448" y="1398"/>
                    <a:pt x="2301" y="1581"/>
                  </a:cubicBezTo>
                  <a:cubicBezTo>
                    <a:pt x="2301" y="1141"/>
                    <a:pt x="2228" y="701"/>
                    <a:pt x="2044" y="261"/>
                  </a:cubicBezTo>
                  <a:cubicBezTo>
                    <a:pt x="1988" y="171"/>
                    <a:pt x="1907" y="133"/>
                    <a:pt x="1827" y="133"/>
                  </a:cubicBezTo>
                  <a:cubicBezTo>
                    <a:pt x="1646" y="133"/>
                    <a:pt x="1466" y="326"/>
                    <a:pt x="1568" y="555"/>
                  </a:cubicBezTo>
                  <a:cubicBezTo>
                    <a:pt x="2154" y="1691"/>
                    <a:pt x="1495" y="3268"/>
                    <a:pt x="248" y="3671"/>
                  </a:cubicBezTo>
                  <a:cubicBezTo>
                    <a:pt x="1" y="3741"/>
                    <a:pt x="26" y="4186"/>
                    <a:pt x="290" y="4186"/>
                  </a:cubicBezTo>
                  <a:cubicBezTo>
                    <a:pt x="300" y="4186"/>
                    <a:pt x="311" y="4185"/>
                    <a:pt x="321" y="4184"/>
                  </a:cubicBezTo>
                  <a:lnTo>
                    <a:pt x="688" y="4184"/>
                  </a:lnTo>
                  <a:cubicBezTo>
                    <a:pt x="835" y="4147"/>
                    <a:pt x="908" y="4074"/>
                    <a:pt x="908" y="3964"/>
                  </a:cubicBezTo>
                  <a:cubicBezTo>
                    <a:pt x="1201" y="3781"/>
                    <a:pt x="1458" y="3561"/>
                    <a:pt x="1641" y="3304"/>
                  </a:cubicBezTo>
                  <a:cubicBezTo>
                    <a:pt x="1678" y="3451"/>
                    <a:pt x="1788" y="3634"/>
                    <a:pt x="1898" y="3744"/>
                  </a:cubicBezTo>
                  <a:cubicBezTo>
                    <a:pt x="2143" y="3989"/>
                    <a:pt x="2456" y="4058"/>
                    <a:pt x="2779" y="4058"/>
                  </a:cubicBezTo>
                  <a:cubicBezTo>
                    <a:pt x="2987" y="4058"/>
                    <a:pt x="3200" y="4029"/>
                    <a:pt x="3401" y="4001"/>
                  </a:cubicBezTo>
                  <a:cubicBezTo>
                    <a:pt x="3710" y="3966"/>
                    <a:pt x="3601" y="3481"/>
                    <a:pt x="3314" y="3481"/>
                  </a:cubicBezTo>
                  <a:cubicBezTo>
                    <a:pt x="3295" y="3481"/>
                    <a:pt x="3275" y="3483"/>
                    <a:pt x="3254" y="3487"/>
                  </a:cubicBezTo>
                  <a:cubicBezTo>
                    <a:pt x="3114" y="3519"/>
                    <a:pt x="2940" y="3550"/>
                    <a:pt x="2772" y="3550"/>
                  </a:cubicBezTo>
                  <a:cubicBezTo>
                    <a:pt x="2547" y="3550"/>
                    <a:pt x="2333" y="3493"/>
                    <a:pt x="2228" y="3304"/>
                  </a:cubicBezTo>
                  <a:cubicBezTo>
                    <a:pt x="2044" y="3011"/>
                    <a:pt x="2264" y="2608"/>
                    <a:pt x="2411" y="2351"/>
                  </a:cubicBezTo>
                  <a:cubicBezTo>
                    <a:pt x="2631" y="1948"/>
                    <a:pt x="2961" y="1654"/>
                    <a:pt x="3291" y="1361"/>
                  </a:cubicBezTo>
                  <a:cubicBezTo>
                    <a:pt x="3621" y="1031"/>
                    <a:pt x="4024" y="738"/>
                    <a:pt x="4427" y="481"/>
                  </a:cubicBezTo>
                  <a:cubicBezTo>
                    <a:pt x="4674" y="358"/>
                    <a:pt x="4531"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5902200" y="1117800"/>
              <a:ext cx="110975" cy="18450"/>
            </a:xfrm>
            <a:custGeom>
              <a:avLst/>
              <a:gdLst/>
              <a:ahLst/>
              <a:cxnLst/>
              <a:rect l="l" t="t" r="r" b="b"/>
              <a:pathLst>
                <a:path w="4439" h="738" extrusionOk="0">
                  <a:moveTo>
                    <a:pt x="4014" y="0"/>
                  </a:moveTo>
                  <a:cubicBezTo>
                    <a:pt x="3993" y="0"/>
                    <a:pt x="3971" y="2"/>
                    <a:pt x="3948" y="7"/>
                  </a:cubicBezTo>
                  <a:cubicBezTo>
                    <a:pt x="3332" y="146"/>
                    <a:pt x="2705" y="210"/>
                    <a:pt x="2074" y="210"/>
                  </a:cubicBezTo>
                  <a:cubicBezTo>
                    <a:pt x="1540" y="210"/>
                    <a:pt x="1003" y="164"/>
                    <a:pt x="465" y="80"/>
                  </a:cubicBezTo>
                  <a:cubicBezTo>
                    <a:pt x="454" y="79"/>
                    <a:pt x="443" y="78"/>
                    <a:pt x="432" y="78"/>
                  </a:cubicBezTo>
                  <a:cubicBezTo>
                    <a:pt x="126" y="78"/>
                    <a:pt x="0" y="558"/>
                    <a:pt x="319" y="593"/>
                  </a:cubicBezTo>
                  <a:cubicBezTo>
                    <a:pt x="887" y="691"/>
                    <a:pt x="1447" y="738"/>
                    <a:pt x="2004" y="738"/>
                  </a:cubicBezTo>
                  <a:cubicBezTo>
                    <a:pt x="2705" y="738"/>
                    <a:pt x="3400" y="663"/>
                    <a:pt x="4095" y="520"/>
                  </a:cubicBezTo>
                  <a:cubicBezTo>
                    <a:pt x="4438" y="486"/>
                    <a:pt x="4331" y="0"/>
                    <a:pt x="4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6060325" y="1072025"/>
              <a:ext cx="115400" cy="119675"/>
            </a:xfrm>
            <a:custGeom>
              <a:avLst/>
              <a:gdLst/>
              <a:ahLst/>
              <a:cxnLst/>
              <a:rect l="l" t="t" r="r" b="b"/>
              <a:pathLst>
                <a:path w="4616" h="4787" extrusionOk="0">
                  <a:moveTo>
                    <a:pt x="4245" y="0"/>
                  </a:moveTo>
                  <a:cubicBezTo>
                    <a:pt x="4203" y="0"/>
                    <a:pt x="4158" y="13"/>
                    <a:pt x="4112" y="41"/>
                  </a:cubicBezTo>
                  <a:cubicBezTo>
                    <a:pt x="3232" y="628"/>
                    <a:pt x="2535" y="1435"/>
                    <a:pt x="2059" y="2388"/>
                  </a:cubicBezTo>
                  <a:cubicBezTo>
                    <a:pt x="2096" y="1728"/>
                    <a:pt x="1949" y="1105"/>
                    <a:pt x="1766" y="481"/>
                  </a:cubicBezTo>
                  <a:cubicBezTo>
                    <a:pt x="1722" y="351"/>
                    <a:pt x="1616" y="295"/>
                    <a:pt x="1511" y="295"/>
                  </a:cubicBezTo>
                  <a:cubicBezTo>
                    <a:pt x="1348" y="295"/>
                    <a:pt x="1186" y="428"/>
                    <a:pt x="1252" y="628"/>
                  </a:cubicBezTo>
                  <a:cubicBezTo>
                    <a:pt x="1472" y="1361"/>
                    <a:pt x="1656" y="2168"/>
                    <a:pt x="1436" y="2938"/>
                  </a:cubicBezTo>
                  <a:cubicBezTo>
                    <a:pt x="1252" y="3524"/>
                    <a:pt x="886" y="4074"/>
                    <a:pt x="299" y="4257"/>
                  </a:cubicBezTo>
                  <a:cubicBezTo>
                    <a:pt x="1" y="4357"/>
                    <a:pt x="62" y="4786"/>
                    <a:pt x="321" y="4786"/>
                  </a:cubicBezTo>
                  <a:cubicBezTo>
                    <a:pt x="348" y="4786"/>
                    <a:pt x="378" y="4781"/>
                    <a:pt x="409" y="4771"/>
                  </a:cubicBezTo>
                  <a:cubicBezTo>
                    <a:pt x="1032" y="4587"/>
                    <a:pt x="1509" y="4111"/>
                    <a:pt x="1766" y="3524"/>
                  </a:cubicBezTo>
                  <a:cubicBezTo>
                    <a:pt x="1802" y="3744"/>
                    <a:pt x="1912" y="3964"/>
                    <a:pt x="2132" y="4147"/>
                  </a:cubicBezTo>
                  <a:cubicBezTo>
                    <a:pt x="2535" y="4441"/>
                    <a:pt x="3049" y="4551"/>
                    <a:pt x="3562" y="4624"/>
                  </a:cubicBezTo>
                  <a:cubicBezTo>
                    <a:pt x="3573" y="4625"/>
                    <a:pt x="3583" y="4626"/>
                    <a:pt x="3593" y="4626"/>
                  </a:cubicBezTo>
                  <a:cubicBezTo>
                    <a:pt x="3892" y="4626"/>
                    <a:pt x="3881" y="4110"/>
                    <a:pt x="3562" y="4074"/>
                  </a:cubicBezTo>
                  <a:cubicBezTo>
                    <a:pt x="3195" y="4037"/>
                    <a:pt x="2792" y="3964"/>
                    <a:pt x="2499" y="3744"/>
                  </a:cubicBezTo>
                  <a:cubicBezTo>
                    <a:pt x="2132" y="3451"/>
                    <a:pt x="2316" y="3048"/>
                    <a:pt x="2499" y="2681"/>
                  </a:cubicBezTo>
                  <a:cubicBezTo>
                    <a:pt x="2902" y="1838"/>
                    <a:pt x="3562" y="1068"/>
                    <a:pt x="4368" y="518"/>
                  </a:cubicBezTo>
                  <a:cubicBezTo>
                    <a:pt x="4616" y="363"/>
                    <a:pt x="4472" y="0"/>
                    <a:pt x="4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6179450" y="1121550"/>
              <a:ext cx="29700" cy="76050"/>
            </a:xfrm>
            <a:custGeom>
              <a:avLst/>
              <a:gdLst/>
              <a:ahLst/>
              <a:cxnLst/>
              <a:rect l="l" t="t" r="r" b="b"/>
              <a:pathLst>
                <a:path w="1188" h="3042" extrusionOk="0">
                  <a:moveTo>
                    <a:pt x="859" y="1"/>
                  </a:moveTo>
                  <a:cubicBezTo>
                    <a:pt x="756" y="1"/>
                    <a:pt x="659" y="57"/>
                    <a:pt x="630" y="187"/>
                  </a:cubicBezTo>
                  <a:lnTo>
                    <a:pt x="43" y="2716"/>
                  </a:lnTo>
                  <a:cubicBezTo>
                    <a:pt x="0" y="2910"/>
                    <a:pt x="160" y="3041"/>
                    <a:pt x="322" y="3041"/>
                  </a:cubicBezTo>
                  <a:cubicBezTo>
                    <a:pt x="434" y="3041"/>
                    <a:pt x="548" y="2977"/>
                    <a:pt x="593" y="2826"/>
                  </a:cubicBezTo>
                  <a:cubicBezTo>
                    <a:pt x="777" y="2020"/>
                    <a:pt x="960" y="1177"/>
                    <a:pt x="1143" y="333"/>
                  </a:cubicBezTo>
                  <a:cubicBezTo>
                    <a:pt x="1188" y="133"/>
                    <a:pt x="1017" y="1"/>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6213000" y="1038450"/>
              <a:ext cx="67000" cy="200850"/>
            </a:xfrm>
            <a:custGeom>
              <a:avLst/>
              <a:gdLst/>
              <a:ahLst/>
              <a:cxnLst/>
              <a:rect l="l" t="t" r="r" b="b"/>
              <a:pathLst>
                <a:path w="2680" h="8034" extrusionOk="0">
                  <a:moveTo>
                    <a:pt x="2418" y="1"/>
                  </a:moveTo>
                  <a:cubicBezTo>
                    <a:pt x="2285" y="1"/>
                    <a:pt x="2147" y="83"/>
                    <a:pt x="2147" y="248"/>
                  </a:cubicBezTo>
                  <a:cubicBezTo>
                    <a:pt x="2074" y="2778"/>
                    <a:pt x="1964" y="5600"/>
                    <a:pt x="168" y="7580"/>
                  </a:cubicBezTo>
                  <a:cubicBezTo>
                    <a:pt x="1" y="7775"/>
                    <a:pt x="172" y="8034"/>
                    <a:pt x="361" y="8034"/>
                  </a:cubicBezTo>
                  <a:cubicBezTo>
                    <a:pt x="421" y="8034"/>
                    <a:pt x="482" y="8008"/>
                    <a:pt x="534" y="7947"/>
                  </a:cubicBezTo>
                  <a:cubicBezTo>
                    <a:pt x="2441" y="5857"/>
                    <a:pt x="2587" y="2924"/>
                    <a:pt x="2661" y="248"/>
                  </a:cubicBezTo>
                  <a:cubicBezTo>
                    <a:pt x="2679" y="83"/>
                    <a:pt x="2551" y="1"/>
                    <a:pt x="2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4318200" y="1319325"/>
              <a:ext cx="110150" cy="111325"/>
            </a:xfrm>
            <a:custGeom>
              <a:avLst/>
              <a:gdLst/>
              <a:ahLst/>
              <a:cxnLst/>
              <a:rect l="l" t="t" r="r" b="b"/>
              <a:pathLst>
                <a:path w="4406" h="4453" extrusionOk="0">
                  <a:moveTo>
                    <a:pt x="2054" y="1581"/>
                  </a:moveTo>
                  <a:cubicBezTo>
                    <a:pt x="2308" y="1581"/>
                    <a:pt x="2544" y="1689"/>
                    <a:pt x="2640" y="1881"/>
                  </a:cubicBezTo>
                  <a:cubicBezTo>
                    <a:pt x="2713" y="1991"/>
                    <a:pt x="2823" y="1991"/>
                    <a:pt x="2896" y="1991"/>
                  </a:cubicBezTo>
                  <a:cubicBezTo>
                    <a:pt x="2530" y="2504"/>
                    <a:pt x="2126" y="2981"/>
                    <a:pt x="1650" y="3457"/>
                  </a:cubicBezTo>
                  <a:cubicBezTo>
                    <a:pt x="1430" y="3640"/>
                    <a:pt x="1137" y="3970"/>
                    <a:pt x="807" y="4007"/>
                  </a:cubicBezTo>
                  <a:cubicBezTo>
                    <a:pt x="550" y="4007"/>
                    <a:pt x="477" y="3787"/>
                    <a:pt x="477" y="3567"/>
                  </a:cubicBezTo>
                  <a:cubicBezTo>
                    <a:pt x="513" y="3054"/>
                    <a:pt x="843" y="2504"/>
                    <a:pt x="1173" y="2101"/>
                  </a:cubicBezTo>
                  <a:cubicBezTo>
                    <a:pt x="1356" y="1881"/>
                    <a:pt x="1613" y="1661"/>
                    <a:pt x="1943" y="1587"/>
                  </a:cubicBezTo>
                  <a:cubicBezTo>
                    <a:pt x="1980" y="1583"/>
                    <a:pt x="2018" y="1581"/>
                    <a:pt x="2054" y="1581"/>
                  </a:cubicBezTo>
                  <a:close/>
                  <a:moveTo>
                    <a:pt x="4143" y="1"/>
                  </a:moveTo>
                  <a:cubicBezTo>
                    <a:pt x="4048" y="1"/>
                    <a:pt x="3953" y="50"/>
                    <a:pt x="3923" y="158"/>
                  </a:cubicBezTo>
                  <a:cubicBezTo>
                    <a:pt x="3703" y="708"/>
                    <a:pt x="3409" y="1221"/>
                    <a:pt x="3079" y="1734"/>
                  </a:cubicBezTo>
                  <a:cubicBezTo>
                    <a:pt x="3079" y="1697"/>
                    <a:pt x="3079" y="1661"/>
                    <a:pt x="3043" y="1661"/>
                  </a:cubicBezTo>
                  <a:cubicBezTo>
                    <a:pt x="2833" y="1304"/>
                    <a:pt x="2467" y="1140"/>
                    <a:pt x="2090" y="1140"/>
                  </a:cubicBezTo>
                  <a:cubicBezTo>
                    <a:pt x="1807" y="1140"/>
                    <a:pt x="1518" y="1232"/>
                    <a:pt x="1283" y="1404"/>
                  </a:cubicBezTo>
                  <a:cubicBezTo>
                    <a:pt x="953" y="1624"/>
                    <a:pt x="733" y="1917"/>
                    <a:pt x="513" y="2247"/>
                  </a:cubicBezTo>
                  <a:cubicBezTo>
                    <a:pt x="330" y="2541"/>
                    <a:pt x="147" y="2871"/>
                    <a:pt x="73" y="3237"/>
                  </a:cubicBezTo>
                  <a:cubicBezTo>
                    <a:pt x="0" y="3494"/>
                    <a:pt x="0" y="3824"/>
                    <a:pt x="147" y="4117"/>
                  </a:cubicBezTo>
                  <a:cubicBezTo>
                    <a:pt x="283" y="4335"/>
                    <a:pt x="521" y="4452"/>
                    <a:pt x="770" y="4452"/>
                  </a:cubicBezTo>
                  <a:cubicBezTo>
                    <a:pt x="856" y="4452"/>
                    <a:pt x="942" y="4438"/>
                    <a:pt x="1027" y="4410"/>
                  </a:cubicBezTo>
                  <a:cubicBezTo>
                    <a:pt x="1430" y="4300"/>
                    <a:pt x="1760" y="3970"/>
                    <a:pt x="2053" y="3677"/>
                  </a:cubicBezTo>
                  <a:cubicBezTo>
                    <a:pt x="2346" y="3384"/>
                    <a:pt x="2640" y="3091"/>
                    <a:pt x="2896" y="2761"/>
                  </a:cubicBezTo>
                  <a:cubicBezTo>
                    <a:pt x="3043" y="2577"/>
                    <a:pt x="3153" y="2394"/>
                    <a:pt x="3299" y="2247"/>
                  </a:cubicBezTo>
                  <a:lnTo>
                    <a:pt x="3299" y="2247"/>
                  </a:lnTo>
                  <a:cubicBezTo>
                    <a:pt x="3079" y="2834"/>
                    <a:pt x="2896" y="3457"/>
                    <a:pt x="2713" y="4080"/>
                  </a:cubicBezTo>
                  <a:cubicBezTo>
                    <a:pt x="2670" y="4254"/>
                    <a:pt x="2805" y="4363"/>
                    <a:pt x="2939" y="4363"/>
                  </a:cubicBezTo>
                  <a:cubicBezTo>
                    <a:pt x="3031" y="4363"/>
                    <a:pt x="3123" y="4310"/>
                    <a:pt x="3153" y="4190"/>
                  </a:cubicBezTo>
                  <a:lnTo>
                    <a:pt x="4363" y="268"/>
                  </a:lnTo>
                  <a:cubicBezTo>
                    <a:pt x="4405" y="97"/>
                    <a:pt x="4274" y="1"/>
                    <a:pt x="4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5137550" y="986450"/>
              <a:ext cx="66925" cy="67375"/>
            </a:xfrm>
            <a:custGeom>
              <a:avLst/>
              <a:gdLst/>
              <a:ahLst/>
              <a:cxnLst/>
              <a:rect l="l" t="t" r="r" b="b"/>
              <a:pathLst>
                <a:path w="2677" h="2695" extrusionOk="0">
                  <a:moveTo>
                    <a:pt x="775" y="0"/>
                  </a:moveTo>
                  <a:cubicBezTo>
                    <a:pt x="715" y="0"/>
                    <a:pt x="660" y="18"/>
                    <a:pt x="623" y="55"/>
                  </a:cubicBezTo>
                  <a:cubicBezTo>
                    <a:pt x="147" y="458"/>
                    <a:pt x="0" y="1155"/>
                    <a:pt x="183" y="1741"/>
                  </a:cubicBezTo>
                  <a:cubicBezTo>
                    <a:pt x="403" y="2328"/>
                    <a:pt x="990" y="2695"/>
                    <a:pt x="1613" y="2695"/>
                  </a:cubicBezTo>
                  <a:cubicBezTo>
                    <a:pt x="1980" y="2695"/>
                    <a:pt x="2310" y="2585"/>
                    <a:pt x="2603" y="2365"/>
                  </a:cubicBezTo>
                  <a:cubicBezTo>
                    <a:pt x="2676" y="2255"/>
                    <a:pt x="2676" y="2108"/>
                    <a:pt x="2603" y="2035"/>
                  </a:cubicBezTo>
                  <a:cubicBezTo>
                    <a:pt x="2553" y="1985"/>
                    <a:pt x="2496" y="1965"/>
                    <a:pt x="2442" y="1965"/>
                  </a:cubicBezTo>
                  <a:cubicBezTo>
                    <a:pt x="2376" y="1965"/>
                    <a:pt x="2313" y="1995"/>
                    <a:pt x="2273" y="2035"/>
                  </a:cubicBezTo>
                  <a:cubicBezTo>
                    <a:pt x="2094" y="2174"/>
                    <a:pt x="1862" y="2238"/>
                    <a:pt x="1628" y="2238"/>
                  </a:cubicBezTo>
                  <a:cubicBezTo>
                    <a:pt x="1430" y="2238"/>
                    <a:pt x="1231" y="2192"/>
                    <a:pt x="1063" y="2108"/>
                  </a:cubicBezTo>
                  <a:cubicBezTo>
                    <a:pt x="880" y="1998"/>
                    <a:pt x="733" y="1851"/>
                    <a:pt x="660" y="1631"/>
                  </a:cubicBezTo>
                  <a:cubicBezTo>
                    <a:pt x="587" y="1448"/>
                    <a:pt x="550" y="1228"/>
                    <a:pt x="587" y="1045"/>
                  </a:cubicBezTo>
                  <a:cubicBezTo>
                    <a:pt x="623" y="752"/>
                    <a:pt x="733" y="568"/>
                    <a:pt x="953" y="385"/>
                  </a:cubicBezTo>
                  <a:cubicBezTo>
                    <a:pt x="1027" y="312"/>
                    <a:pt x="1027" y="128"/>
                    <a:pt x="953" y="55"/>
                  </a:cubicBezTo>
                  <a:cubicBezTo>
                    <a:pt x="898" y="18"/>
                    <a:pt x="834" y="0"/>
                    <a:pt x="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6000" y="299950"/>
              <a:ext cx="78225" cy="110500"/>
            </a:xfrm>
            <a:custGeom>
              <a:avLst/>
              <a:gdLst/>
              <a:ahLst/>
              <a:cxnLst/>
              <a:rect l="l" t="t" r="r" b="b"/>
              <a:pathLst>
                <a:path w="3129" h="4420" extrusionOk="0">
                  <a:moveTo>
                    <a:pt x="2601" y="1"/>
                  </a:moveTo>
                  <a:cubicBezTo>
                    <a:pt x="2558" y="1"/>
                    <a:pt x="2514" y="7"/>
                    <a:pt x="2469" y="20"/>
                  </a:cubicBezTo>
                  <a:cubicBezTo>
                    <a:pt x="2212" y="57"/>
                    <a:pt x="1992" y="240"/>
                    <a:pt x="1809" y="423"/>
                  </a:cubicBezTo>
                  <a:cubicBezTo>
                    <a:pt x="1735" y="460"/>
                    <a:pt x="1699" y="533"/>
                    <a:pt x="1625" y="570"/>
                  </a:cubicBezTo>
                  <a:cubicBezTo>
                    <a:pt x="1606" y="456"/>
                    <a:pt x="1508" y="391"/>
                    <a:pt x="1408" y="391"/>
                  </a:cubicBezTo>
                  <a:cubicBezTo>
                    <a:pt x="1315" y="391"/>
                    <a:pt x="1221" y="446"/>
                    <a:pt x="1185" y="570"/>
                  </a:cubicBezTo>
                  <a:cubicBezTo>
                    <a:pt x="1112" y="826"/>
                    <a:pt x="1039" y="1046"/>
                    <a:pt x="966" y="1303"/>
                  </a:cubicBezTo>
                  <a:cubicBezTo>
                    <a:pt x="892" y="1413"/>
                    <a:pt x="819" y="1523"/>
                    <a:pt x="746" y="1633"/>
                  </a:cubicBezTo>
                  <a:cubicBezTo>
                    <a:pt x="416" y="2146"/>
                    <a:pt x="159" y="2733"/>
                    <a:pt x="49" y="3356"/>
                  </a:cubicBezTo>
                  <a:cubicBezTo>
                    <a:pt x="1" y="3525"/>
                    <a:pt x="144" y="3647"/>
                    <a:pt x="278" y="3647"/>
                  </a:cubicBezTo>
                  <a:cubicBezTo>
                    <a:pt x="348" y="3647"/>
                    <a:pt x="415" y="3614"/>
                    <a:pt x="452" y="3539"/>
                  </a:cubicBezTo>
                  <a:cubicBezTo>
                    <a:pt x="819" y="2879"/>
                    <a:pt x="1112" y="2220"/>
                    <a:pt x="1369" y="1560"/>
                  </a:cubicBezTo>
                  <a:cubicBezTo>
                    <a:pt x="1589" y="1266"/>
                    <a:pt x="1845" y="973"/>
                    <a:pt x="2139" y="716"/>
                  </a:cubicBezTo>
                  <a:cubicBezTo>
                    <a:pt x="2249" y="643"/>
                    <a:pt x="2359" y="570"/>
                    <a:pt x="2469" y="496"/>
                  </a:cubicBezTo>
                  <a:cubicBezTo>
                    <a:pt x="2517" y="472"/>
                    <a:pt x="2550" y="460"/>
                    <a:pt x="2572" y="460"/>
                  </a:cubicBezTo>
                  <a:cubicBezTo>
                    <a:pt x="2615" y="460"/>
                    <a:pt x="2615" y="509"/>
                    <a:pt x="2615" y="606"/>
                  </a:cubicBezTo>
                  <a:cubicBezTo>
                    <a:pt x="2615" y="863"/>
                    <a:pt x="2505" y="1120"/>
                    <a:pt x="2432" y="1340"/>
                  </a:cubicBezTo>
                  <a:cubicBezTo>
                    <a:pt x="2212" y="1853"/>
                    <a:pt x="1845" y="2293"/>
                    <a:pt x="1405" y="2586"/>
                  </a:cubicBezTo>
                  <a:cubicBezTo>
                    <a:pt x="1205" y="2720"/>
                    <a:pt x="1309" y="3036"/>
                    <a:pt x="1523" y="3036"/>
                  </a:cubicBezTo>
                  <a:cubicBezTo>
                    <a:pt x="1544" y="3036"/>
                    <a:pt x="1566" y="3033"/>
                    <a:pt x="1589" y="3026"/>
                  </a:cubicBezTo>
                  <a:cubicBezTo>
                    <a:pt x="1731" y="2979"/>
                    <a:pt x="1918" y="2901"/>
                    <a:pt x="2083" y="2901"/>
                  </a:cubicBezTo>
                  <a:cubicBezTo>
                    <a:pt x="2174" y="2901"/>
                    <a:pt x="2257" y="2924"/>
                    <a:pt x="2322" y="2989"/>
                  </a:cubicBezTo>
                  <a:cubicBezTo>
                    <a:pt x="2542" y="3209"/>
                    <a:pt x="2175" y="3356"/>
                    <a:pt x="2029" y="3466"/>
                  </a:cubicBezTo>
                  <a:cubicBezTo>
                    <a:pt x="1552" y="3723"/>
                    <a:pt x="1039" y="3906"/>
                    <a:pt x="489" y="3943"/>
                  </a:cubicBezTo>
                  <a:cubicBezTo>
                    <a:pt x="196" y="3979"/>
                    <a:pt x="196" y="4419"/>
                    <a:pt x="489" y="4419"/>
                  </a:cubicBezTo>
                  <a:cubicBezTo>
                    <a:pt x="892" y="4382"/>
                    <a:pt x="1295" y="4272"/>
                    <a:pt x="1699" y="4126"/>
                  </a:cubicBezTo>
                  <a:cubicBezTo>
                    <a:pt x="2029" y="3979"/>
                    <a:pt x="2469" y="3796"/>
                    <a:pt x="2725" y="3539"/>
                  </a:cubicBezTo>
                  <a:cubicBezTo>
                    <a:pt x="2945" y="3246"/>
                    <a:pt x="2872" y="2879"/>
                    <a:pt x="2615" y="2659"/>
                  </a:cubicBezTo>
                  <a:cubicBezTo>
                    <a:pt x="2505" y="2549"/>
                    <a:pt x="2359" y="2513"/>
                    <a:pt x="2249" y="2476"/>
                  </a:cubicBezTo>
                  <a:cubicBezTo>
                    <a:pt x="2432" y="2293"/>
                    <a:pt x="2579" y="2073"/>
                    <a:pt x="2689" y="1816"/>
                  </a:cubicBezTo>
                  <a:cubicBezTo>
                    <a:pt x="2835" y="1596"/>
                    <a:pt x="2945" y="1340"/>
                    <a:pt x="3018" y="1083"/>
                  </a:cubicBezTo>
                  <a:cubicBezTo>
                    <a:pt x="3055" y="826"/>
                    <a:pt x="3128" y="570"/>
                    <a:pt x="3055" y="313"/>
                  </a:cubicBezTo>
                  <a:cubicBezTo>
                    <a:pt x="2965" y="132"/>
                    <a:pt x="2800" y="1"/>
                    <a:pt x="2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737"/>
        <p:cNvGrpSpPr/>
        <p:nvPr/>
      </p:nvGrpSpPr>
      <p:grpSpPr>
        <a:xfrm>
          <a:off x="0" y="0"/>
          <a:ext cx="0" cy="0"/>
          <a:chOff x="0" y="0"/>
          <a:chExt cx="0" cy="0"/>
        </a:xfrm>
      </p:grpSpPr>
      <p:sp>
        <p:nvSpPr>
          <p:cNvPr id="738" name="Google Shape;738;p31"/>
          <p:cNvSpPr txBox="1">
            <a:spLocks noGrp="1"/>
          </p:cNvSpPr>
          <p:nvPr>
            <p:ph type="ctrTitle"/>
          </p:nvPr>
        </p:nvSpPr>
        <p:spPr>
          <a:xfrm>
            <a:off x="2685375" y="554278"/>
            <a:ext cx="3773100" cy="11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39" name="Google Shape;739;p31"/>
          <p:cNvSpPr txBox="1">
            <a:spLocks noGrp="1"/>
          </p:cNvSpPr>
          <p:nvPr>
            <p:ph type="subTitle" idx="1"/>
          </p:nvPr>
        </p:nvSpPr>
        <p:spPr>
          <a:xfrm>
            <a:off x="2685375" y="1530407"/>
            <a:ext cx="3773100" cy="11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40" name="Google Shape;740;p31"/>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
        <p:nvSpPr>
          <p:cNvPr id="741" name="Google Shape;741;p31"/>
          <p:cNvSpPr txBox="1"/>
          <p:nvPr/>
        </p:nvSpPr>
        <p:spPr>
          <a:xfrm>
            <a:off x="3025571" y="3575188"/>
            <a:ext cx="30927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Heebo"/>
                <a:ea typeface="Heebo"/>
                <a:cs typeface="Heebo"/>
                <a:sym typeface="Heebo"/>
              </a:rPr>
              <a:t>CREDITS: This presentation template was created by </a:t>
            </a:r>
            <a:r>
              <a:rPr lang="en" sz="1000" b="1" u="sng">
                <a:solidFill>
                  <a:schemeClr val="dk1"/>
                </a:solidFill>
                <a:latin typeface="Heebo"/>
                <a:ea typeface="Heebo"/>
                <a:cs typeface="Heebo"/>
                <a:sym typeface="Heebo"/>
                <a:hlinkClick r:id="rId3">
                  <a:extLst>
                    <a:ext uri="{A12FA001-AC4F-418D-AE19-62706E023703}">
                      <ahyp:hlinkClr xmlns:ahyp="http://schemas.microsoft.com/office/drawing/2018/hyperlinkcolor" val="tx"/>
                    </a:ext>
                  </a:extLst>
                </a:hlinkClick>
              </a:rPr>
              <a:t>Slidesgo</a:t>
            </a:r>
            <a:r>
              <a:rPr lang="en" sz="1000">
                <a:solidFill>
                  <a:schemeClr val="dk1"/>
                </a:solidFill>
                <a:latin typeface="Heebo"/>
                <a:ea typeface="Heebo"/>
                <a:cs typeface="Heebo"/>
                <a:sym typeface="Heebo"/>
              </a:rPr>
              <a:t>, and includes icons by </a:t>
            </a:r>
            <a:r>
              <a:rPr lang="en" sz="1000" b="1" u="sng">
                <a:solidFill>
                  <a:schemeClr val="dk1"/>
                </a:solidFill>
                <a:latin typeface="Heebo"/>
                <a:ea typeface="Heebo"/>
                <a:cs typeface="Heebo"/>
                <a:sym typeface="Heebo"/>
                <a:hlinkClick r:id="rId4">
                  <a:extLst>
                    <a:ext uri="{A12FA001-AC4F-418D-AE19-62706E023703}">
                      <ahyp:hlinkClr xmlns:ahyp="http://schemas.microsoft.com/office/drawing/2018/hyperlinkcolor" val="tx"/>
                    </a:ext>
                  </a:extLst>
                </a:hlinkClick>
              </a:rPr>
              <a:t>Flaticon</a:t>
            </a:r>
            <a:r>
              <a:rPr lang="en" sz="1000" b="1">
                <a:solidFill>
                  <a:schemeClr val="dk1"/>
                </a:solidFill>
                <a:latin typeface="Heebo"/>
                <a:ea typeface="Heebo"/>
                <a:cs typeface="Heebo"/>
                <a:sym typeface="Heebo"/>
              </a:rPr>
              <a:t> </a:t>
            </a:r>
            <a:r>
              <a:rPr lang="en" sz="1000">
                <a:solidFill>
                  <a:schemeClr val="dk1"/>
                </a:solidFill>
                <a:latin typeface="Heebo"/>
                <a:ea typeface="Heebo"/>
                <a:cs typeface="Heebo"/>
                <a:sym typeface="Heebo"/>
              </a:rPr>
              <a:t>and infographics &amp; images by </a:t>
            </a:r>
            <a:r>
              <a:rPr lang="en" sz="1000" b="1" u="sng">
                <a:solidFill>
                  <a:schemeClr val="dk1"/>
                </a:solidFill>
                <a:latin typeface="Heebo"/>
                <a:ea typeface="Heebo"/>
                <a:cs typeface="Heebo"/>
                <a:sym typeface="Heebo"/>
                <a:hlinkClick r:id="rId5">
                  <a:extLst>
                    <a:ext uri="{A12FA001-AC4F-418D-AE19-62706E023703}">
                      <ahyp:hlinkClr xmlns:ahyp="http://schemas.microsoft.com/office/drawing/2018/hyperlinkcolor" val="tx"/>
                    </a:ext>
                  </a:extLst>
                </a:hlinkClick>
              </a:rPr>
              <a:t>Freepik</a:t>
            </a:r>
            <a:endParaRPr sz="1000" b="1" u="sng">
              <a:solidFill>
                <a:schemeClr val="dk1"/>
              </a:solidFill>
              <a:latin typeface="Heebo"/>
              <a:ea typeface="Heebo"/>
              <a:cs typeface="Heebo"/>
              <a:sym typeface="Heeb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7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743"/>
        <p:cNvGrpSpPr/>
        <p:nvPr/>
      </p:nvGrpSpPr>
      <p:grpSpPr>
        <a:xfrm>
          <a:off x="0" y="0"/>
          <a:ext cx="0" cy="0"/>
          <a:chOff x="0" y="0"/>
          <a:chExt cx="0" cy="0"/>
        </a:xfrm>
      </p:grpSpPr>
      <p:pic>
        <p:nvPicPr>
          <p:cNvPr id="744" name="Google Shape;744;p33"/>
          <p:cNvPicPr preferRelativeResize="0"/>
          <p:nvPr/>
        </p:nvPicPr>
        <p:blipFill rotWithShape="1">
          <a:blip r:embed="rId2">
            <a:alphaModFix amt="40000"/>
          </a:blip>
          <a:srcRect l="6903" t="13061" r="6903" b="13061"/>
          <a:stretch/>
        </p:blipFill>
        <p:spPr>
          <a:xfrm>
            <a:off x="0" y="0"/>
            <a:ext cx="9144003" cy="51435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2pPr>
            <a:lvl3pPr lvl="2"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3pPr>
            <a:lvl4pPr lvl="3"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4pPr>
            <a:lvl5pPr lvl="4"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5pPr>
            <a:lvl6pPr lvl="5"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6pPr>
            <a:lvl7pPr lvl="6"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7pPr>
            <a:lvl8pPr lvl="7"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8pPr>
            <a:lvl9pPr lvl="8"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1pPr>
            <a:lvl2pPr marL="914400" lvl="1"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2pPr>
            <a:lvl3pPr marL="1371600" lvl="2"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3pPr>
            <a:lvl4pPr marL="1828800" lvl="3"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4pPr>
            <a:lvl5pPr marL="2286000" lvl="4"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5pPr>
            <a:lvl6pPr marL="2743200" lvl="5"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6pPr>
            <a:lvl7pPr marL="3200400" lvl="6"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7pPr>
            <a:lvl8pPr marL="3657600" lvl="7"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8pPr>
            <a:lvl9pPr marL="4114800" lvl="8"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5" r:id="rId5"/>
    <p:sldLayoutId id="2147483669"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cs224d.stanford.edu/lecture_notes/notes1.pdf" TargetMode="External"/><Relationship Id="rId13" Type="http://schemas.openxmlformats.org/officeDocument/2006/relationships/hyperlink" Target="https://languagelog.ldc.upenn.edu/nll/?p=48725" TargetMode="External"/><Relationship Id="rId3" Type="http://schemas.openxmlformats.org/officeDocument/2006/relationships/hyperlink" Target="https://methods.sagepub.com/foundations/natural-language-processing" TargetMode="External"/><Relationship Id="rId7" Type="http://schemas.openxmlformats.org/officeDocument/2006/relationships/hyperlink" Target="https://web.stanford.edu/class/archive/cs/cs224n/cs224n.1194/assignments/a1_preview/exploring_word_vectors.html" TargetMode="External"/><Relationship Id="rId12" Type="http://schemas.openxmlformats.org/officeDocument/2006/relationships/hyperlink" Target="https://web.stanford.edu/~jurafsky/slp3/4.pdf"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geeksforgeeks.org/co-occurence-matrix-in-nlp/" TargetMode="External"/><Relationship Id="rId11" Type="http://schemas.openxmlformats.org/officeDocument/2006/relationships/hyperlink" Target="https://www.kaggle.com/datasets/lakshmi25npathi/imdb-dataset-of-50k-movie-reviews?resource=download" TargetMode="External"/><Relationship Id="rId5" Type="http://schemas.openxmlformats.org/officeDocument/2006/relationships/hyperlink" Target="https://www.opensourceshakespeare.org/" TargetMode="External"/><Relationship Id="rId15" Type="http://schemas.openxmlformats.org/officeDocument/2006/relationships/hyperlink" Target="https://arxiv.org/abs/2210.00105" TargetMode="External"/><Relationship Id="rId10" Type="http://schemas.openxmlformats.org/officeDocument/2006/relationships/hyperlink" Target="https://www.nltk.org/_modules/nltk/stem/porter.html#PorterStemmer" TargetMode="External"/><Relationship Id="rId4" Type="http://schemas.openxmlformats.org/officeDocument/2006/relationships/hyperlink" Target="https://www.mdpi.com/2076-3417/12/10/4859" TargetMode="External"/><Relationship Id="rId9" Type="http://schemas.openxmlformats.org/officeDocument/2006/relationships/hyperlink" Target="https://tartarus.org/martin/PorterStemmer/" TargetMode="External"/><Relationship Id="rId14" Type="http://schemas.openxmlformats.org/officeDocument/2006/relationships/hyperlink" Target="https://www.geeksforgeeks.org/build-a-knowledge-graph-in-nl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38"/>
          <p:cNvSpPr txBox="1">
            <a:spLocks noGrp="1"/>
          </p:cNvSpPr>
          <p:nvPr>
            <p:ph type="ctrTitle"/>
          </p:nvPr>
        </p:nvSpPr>
        <p:spPr>
          <a:xfrm>
            <a:off x="928025" y="1597100"/>
            <a:ext cx="7287900" cy="13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b="0" dirty="0"/>
              <a:t>Discrete Structures in Natural Language Processing (NLP)</a:t>
            </a:r>
            <a:endParaRPr sz="3400" b="0" dirty="0"/>
          </a:p>
        </p:txBody>
      </p:sp>
      <p:sp>
        <p:nvSpPr>
          <p:cNvPr id="843" name="Google Shape;843;p38"/>
          <p:cNvSpPr txBox="1">
            <a:spLocks noGrp="1"/>
          </p:cNvSpPr>
          <p:nvPr>
            <p:ph type="subTitle" idx="1"/>
          </p:nvPr>
        </p:nvSpPr>
        <p:spPr>
          <a:xfrm>
            <a:off x="928099" y="3101800"/>
            <a:ext cx="7287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CS131 Spring 2025 Semester Project</a:t>
            </a:r>
          </a:p>
          <a:p>
            <a:pPr marL="0" lvl="0" indent="0" algn="ctr" rtl="0">
              <a:spcBef>
                <a:spcPts val="0"/>
              </a:spcBef>
              <a:spcAft>
                <a:spcPts val="0"/>
              </a:spcAft>
              <a:buNone/>
            </a:pPr>
            <a:r>
              <a:rPr lang="en-US" dirty="0"/>
              <a:t>Justin Hudson</a:t>
            </a:r>
          </a:p>
        </p:txBody>
      </p:sp>
      <p:sp>
        <p:nvSpPr>
          <p:cNvPr id="844" name="Google Shape;844;p38"/>
          <p:cNvSpPr/>
          <p:nvPr/>
        </p:nvSpPr>
        <p:spPr>
          <a:xfrm rot="-5400000">
            <a:off x="4551093" y="679631"/>
            <a:ext cx="42025" cy="4609213"/>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nvGrpSpPr>
          <p:cNvPr id="845" name="Google Shape;845;p38"/>
          <p:cNvGrpSpPr/>
          <p:nvPr/>
        </p:nvGrpSpPr>
        <p:grpSpPr>
          <a:xfrm>
            <a:off x="6541225" y="4202825"/>
            <a:ext cx="2266525" cy="686050"/>
            <a:chOff x="6737925" y="4159100"/>
            <a:chExt cx="2266525" cy="686050"/>
          </a:xfrm>
        </p:grpSpPr>
        <p:sp>
          <p:nvSpPr>
            <p:cNvPr id="846" name="Google Shape;846;p38"/>
            <p:cNvSpPr/>
            <p:nvPr/>
          </p:nvSpPr>
          <p:spPr>
            <a:xfrm>
              <a:off x="7778150" y="4213275"/>
              <a:ext cx="195000" cy="175475"/>
            </a:xfrm>
            <a:custGeom>
              <a:avLst/>
              <a:gdLst/>
              <a:ahLst/>
              <a:cxnLst/>
              <a:rect l="l" t="t" r="r" b="b"/>
              <a:pathLst>
                <a:path w="7800" h="7019" extrusionOk="0">
                  <a:moveTo>
                    <a:pt x="3717" y="0"/>
                  </a:moveTo>
                  <a:cubicBezTo>
                    <a:pt x="3589" y="0"/>
                    <a:pt x="3461" y="11"/>
                    <a:pt x="3336" y="34"/>
                  </a:cubicBezTo>
                  <a:cubicBezTo>
                    <a:pt x="2127" y="254"/>
                    <a:pt x="1283" y="1280"/>
                    <a:pt x="807" y="2343"/>
                  </a:cubicBezTo>
                  <a:cubicBezTo>
                    <a:pt x="294" y="3480"/>
                    <a:pt x="0" y="4763"/>
                    <a:pt x="954" y="5716"/>
                  </a:cubicBezTo>
                  <a:cubicBezTo>
                    <a:pt x="1723" y="6522"/>
                    <a:pt x="2896" y="6889"/>
                    <a:pt x="3960" y="6999"/>
                  </a:cubicBezTo>
                  <a:cubicBezTo>
                    <a:pt x="4110" y="7012"/>
                    <a:pt x="4260" y="7018"/>
                    <a:pt x="4411" y="7018"/>
                  </a:cubicBezTo>
                  <a:cubicBezTo>
                    <a:pt x="5547" y="7018"/>
                    <a:pt x="6683" y="6657"/>
                    <a:pt x="7589" y="6009"/>
                  </a:cubicBezTo>
                  <a:cubicBezTo>
                    <a:pt x="7800" y="5859"/>
                    <a:pt x="7689" y="5559"/>
                    <a:pt x="7500" y="5559"/>
                  </a:cubicBezTo>
                  <a:cubicBezTo>
                    <a:pt x="7459" y="5559"/>
                    <a:pt x="7415" y="5573"/>
                    <a:pt x="7369" y="5606"/>
                  </a:cubicBezTo>
                  <a:cubicBezTo>
                    <a:pt x="6508" y="6221"/>
                    <a:pt x="5453" y="6538"/>
                    <a:pt x="4395" y="6538"/>
                  </a:cubicBezTo>
                  <a:cubicBezTo>
                    <a:pt x="3560" y="6538"/>
                    <a:pt x="2724" y="6340"/>
                    <a:pt x="1980" y="5936"/>
                  </a:cubicBezTo>
                  <a:cubicBezTo>
                    <a:pt x="1577" y="5679"/>
                    <a:pt x="1173" y="5349"/>
                    <a:pt x="917" y="4946"/>
                  </a:cubicBezTo>
                  <a:cubicBezTo>
                    <a:pt x="660" y="4433"/>
                    <a:pt x="734" y="3846"/>
                    <a:pt x="917" y="3296"/>
                  </a:cubicBezTo>
                  <a:cubicBezTo>
                    <a:pt x="1210" y="2343"/>
                    <a:pt x="1760" y="1280"/>
                    <a:pt x="2677" y="767"/>
                  </a:cubicBezTo>
                  <a:cubicBezTo>
                    <a:pt x="3019" y="571"/>
                    <a:pt x="3393" y="441"/>
                    <a:pt x="3768" y="441"/>
                  </a:cubicBezTo>
                  <a:cubicBezTo>
                    <a:pt x="3956" y="441"/>
                    <a:pt x="4143" y="474"/>
                    <a:pt x="4326" y="547"/>
                  </a:cubicBezTo>
                  <a:cubicBezTo>
                    <a:pt x="4839" y="730"/>
                    <a:pt x="5206" y="1133"/>
                    <a:pt x="5316" y="1647"/>
                  </a:cubicBezTo>
                  <a:cubicBezTo>
                    <a:pt x="5331" y="1767"/>
                    <a:pt x="5414" y="1819"/>
                    <a:pt x="5503" y="1819"/>
                  </a:cubicBezTo>
                  <a:cubicBezTo>
                    <a:pt x="5633" y="1819"/>
                    <a:pt x="5778" y="1710"/>
                    <a:pt x="5756" y="1537"/>
                  </a:cubicBezTo>
                  <a:cubicBezTo>
                    <a:pt x="5595" y="570"/>
                    <a:pt x="4642" y="0"/>
                    <a:pt x="3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7999950" y="4272200"/>
              <a:ext cx="170900" cy="18200"/>
            </a:xfrm>
            <a:custGeom>
              <a:avLst/>
              <a:gdLst/>
              <a:ahLst/>
              <a:cxnLst/>
              <a:rect l="l" t="t" r="r" b="b"/>
              <a:pathLst>
                <a:path w="6836" h="728" extrusionOk="0">
                  <a:moveTo>
                    <a:pt x="4257" y="0"/>
                  </a:moveTo>
                  <a:cubicBezTo>
                    <a:pt x="3262" y="0"/>
                    <a:pt x="2265" y="99"/>
                    <a:pt x="1274" y="99"/>
                  </a:cubicBezTo>
                  <a:cubicBezTo>
                    <a:pt x="946" y="99"/>
                    <a:pt x="619" y="88"/>
                    <a:pt x="293" y="60"/>
                  </a:cubicBezTo>
                  <a:cubicBezTo>
                    <a:pt x="282" y="58"/>
                    <a:pt x="270" y="57"/>
                    <a:pt x="260" y="57"/>
                  </a:cubicBezTo>
                  <a:cubicBezTo>
                    <a:pt x="1" y="57"/>
                    <a:pt x="12" y="464"/>
                    <a:pt x="293" y="499"/>
                  </a:cubicBezTo>
                  <a:cubicBezTo>
                    <a:pt x="614" y="528"/>
                    <a:pt x="935" y="539"/>
                    <a:pt x="1257" y="539"/>
                  </a:cubicBezTo>
                  <a:cubicBezTo>
                    <a:pt x="2230" y="539"/>
                    <a:pt x="3208" y="440"/>
                    <a:pt x="4179" y="440"/>
                  </a:cubicBezTo>
                  <a:cubicBezTo>
                    <a:pt x="4943" y="440"/>
                    <a:pt x="5703" y="501"/>
                    <a:pt x="6452" y="719"/>
                  </a:cubicBezTo>
                  <a:cubicBezTo>
                    <a:pt x="6475" y="725"/>
                    <a:pt x="6496" y="728"/>
                    <a:pt x="6516" y="728"/>
                  </a:cubicBezTo>
                  <a:cubicBezTo>
                    <a:pt x="6760" y="728"/>
                    <a:pt x="6836" y="347"/>
                    <a:pt x="6599" y="279"/>
                  </a:cubicBezTo>
                  <a:cubicBezTo>
                    <a:pt x="5822" y="61"/>
                    <a:pt x="5040" y="0"/>
                    <a:pt x="4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011850" y="4300200"/>
              <a:ext cx="130150" cy="13275"/>
            </a:xfrm>
            <a:custGeom>
              <a:avLst/>
              <a:gdLst/>
              <a:ahLst/>
              <a:cxnLst/>
              <a:rect l="l" t="t" r="r" b="b"/>
              <a:pathLst>
                <a:path w="5206" h="531" extrusionOk="0">
                  <a:moveTo>
                    <a:pt x="4945" y="1"/>
                  </a:moveTo>
                  <a:cubicBezTo>
                    <a:pt x="4934" y="1"/>
                    <a:pt x="4924" y="1"/>
                    <a:pt x="4913" y="3"/>
                  </a:cubicBezTo>
                  <a:cubicBezTo>
                    <a:pt x="4011" y="46"/>
                    <a:pt x="3109" y="63"/>
                    <a:pt x="2207" y="63"/>
                  </a:cubicBezTo>
                  <a:cubicBezTo>
                    <a:pt x="1570" y="63"/>
                    <a:pt x="932" y="55"/>
                    <a:pt x="294" y="39"/>
                  </a:cubicBezTo>
                  <a:cubicBezTo>
                    <a:pt x="1" y="39"/>
                    <a:pt x="1" y="516"/>
                    <a:pt x="294" y="516"/>
                  </a:cubicBezTo>
                  <a:cubicBezTo>
                    <a:pt x="707" y="526"/>
                    <a:pt x="1119" y="530"/>
                    <a:pt x="1532" y="530"/>
                  </a:cubicBezTo>
                  <a:cubicBezTo>
                    <a:pt x="2659" y="530"/>
                    <a:pt x="3786" y="496"/>
                    <a:pt x="4913" y="443"/>
                  </a:cubicBezTo>
                  <a:cubicBezTo>
                    <a:pt x="5196" y="443"/>
                    <a:pt x="5206" y="1"/>
                    <a:pt x="4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8207075" y="4211550"/>
              <a:ext cx="142850" cy="187175"/>
            </a:xfrm>
            <a:custGeom>
              <a:avLst/>
              <a:gdLst/>
              <a:ahLst/>
              <a:cxnLst/>
              <a:rect l="l" t="t" r="r" b="b"/>
              <a:pathLst>
                <a:path w="5714" h="7487" extrusionOk="0">
                  <a:moveTo>
                    <a:pt x="2412" y="1"/>
                  </a:moveTo>
                  <a:cubicBezTo>
                    <a:pt x="2208" y="1"/>
                    <a:pt x="2004" y="115"/>
                    <a:pt x="1833" y="213"/>
                  </a:cubicBezTo>
                  <a:cubicBezTo>
                    <a:pt x="1503" y="433"/>
                    <a:pt x="1173" y="689"/>
                    <a:pt x="843" y="982"/>
                  </a:cubicBezTo>
                  <a:cubicBezTo>
                    <a:pt x="669" y="1128"/>
                    <a:pt x="841" y="1366"/>
                    <a:pt x="1029" y="1366"/>
                  </a:cubicBezTo>
                  <a:cubicBezTo>
                    <a:pt x="1078" y="1366"/>
                    <a:pt x="1128" y="1350"/>
                    <a:pt x="1173" y="1312"/>
                  </a:cubicBezTo>
                  <a:cubicBezTo>
                    <a:pt x="1467" y="1019"/>
                    <a:pt x="1797" y="799"/>
                    <a:pt x="2127" y="579"/>
                  </a:cubicBezTo>
                  <a:cubicBezTo>
                    <a:pt x="2200" y="543"/>
                    <a:pt x="2273" y="506"/>
                    <a:pt x="2383" y="506"/>
                  </a:cubicBezTo>
                  <a:cubicBezTo>
                    <a:pt x="2493" y="506"/>
                    <a:pt x="2493" y="506"/>
                    <a:pt x="2566" y="652"/>
                  </a:cubicBezTo>
                  <a:cubicBezTo>
                    <a:pt x="2640" y="799"/>
                    <a:pt x="2713" y="982"/>
                    <a:pt x="2786" y="1166"/>
                  </a:cubicBezTo>
                  <a:cubicBezTo>
                    <a:pt x="3043" y="1826"/>
                    <a:pt x="3153" y="2522"/>
                    <a:pt x="3336" y="3219"/>
                  </a:cubicBezTo>
                  <a:cubicBezTo>
                    <a:pt x="3304" y="3212"/>
                    <a:pt x="3270" y="3209"/>
                    <a:pt x="3236" y="3209"/>
                  </a:cubicBezTo>
                  <a:cubicBezTo>
                    <a:pt x="3077" y="3209"/>
                    <a:pt x="2907" y="3275"/>
                    <a:pt x="2786" y="3365"/>
                  </a:cubicBezTo>
                  <a:cubicBezTo>
                    <a:pt x="2347" y="3622"/>
                    <a:pt x="1980" y="4062"/>
                    <a:pt x="1687" y="4465"/>
                  </a:cubicBezTo>
                  <a:cubicBezTo>
                    <a:pt x="1027" y="5272"/>
                    <a:pt x="550" y="6188"/>
                    <a:pt x="37" y="7105"/>
                  </a:cubicBezTo>
                  <a:cubicBezTo>
                    <a:pt x="0" y="7215"/>
                    <a:pt x="37" y="7361"/>
                    <a:pt x="110" y="7435"/>
                  </a:cubicBezTo>
                  <a:cubicBezTo>
                    <a:pt x="169" y="7470"/>
                    <a:pt x="232" y="7486"/>
                    <a:pt x="293" y="7486"/>
                  </a:cubicBezTo>
                  <a:cubicBezTo>
                    <a:pt x="423" y="7486"/>
                    <a:pt x="549" y="7413"/>
                    <a:pt x="624" y="7288"/>
                  </a:cubicBezTo>
                  <a:cubicBezTo>
                    <a:pt x="660" y="7215"/>
                    <a:pt x="660" y="7105"/>
                    <a:pt x="587" y="7068"/>
                  </a:cubicBezTo>
                  <a:cubicBezTo>
                    <a:pt x="953" y="6371"/>
                    <a:pt x="1320" y="5712"/>
                    <a:pt x="1760" y="5088"/>
                  </a:cubicBezTo>
                  <a:cubicBezTo>
                    <a:pt x="1915" y="4902"/>
                    <a:pt x="2856" y="3668"/>
                    <a:pt x="3299" y="3668"/>
                  </a:cubicBezTo>
                  <a:cubicBezTo>
                    <a:pt x="3379" y="3668"/>
                    <a:pt x="3443" y="3709"/>
                    <a:pt x="3483" y="3805"/>
                  </a:cubicBezTo>
                  <a:cubicBezTo>
                    <a:pt x="3520" y="3842"/>
                    <a:pt x="3556" y="3879"/>
                    <a:pt x="3593" y="3879"/>
                  </a:cubicBezTo>
                  <a:cubicBezTo>
                    <a:pt x="3996" y="4978"/>
                    <a:pt x="4546" y="6005"/>
                    <a:pt x="5243" y="6958"/>
                  </a:cubicBezTo>
                  <a:cubicBezTo>
                    <a:pt x="5285" y="7009"/>
                    <a:pt x="5336" y="7031"/>
                    <a:pt x="5386" y="7031"/>
                  </a:cubicBezTo>
                  <a:cubicBezTo>
                    <a:pt x="5552" y="7031"/>
                    <a:pt x="5713" y="6797"/>
                    <a:pt x="5573" y="6628"/>
                  </a:cubicBezTo>
                  <a:cubicBezTo>
                    <a:pt x="5096" y="6005"/>
                    <a:pt x="4656" y="5272"/>
                    <a:pt x="4326" y="4538"/>
                  </a:cubicBezTo>
                  <a:cubicBezTo>
                    <a:pt x="3996" y="3769"/>
                    <a:pt x="3776" y="2999"/>
                    <a:pt x="3556" y="2156"/>
                  </a:cubicBezTo>
                  <a:cubicBezTo>
                    <a:pt x="3446" y="1752"/>
                    <a:pt x="3336" y="1349"/>
                    <a:pt x="3226" y="982"/>
                  </a:cubicBezTo>
                  <a:cubicBezTo>
                    <a:pt x="3080" y="689"/>
                    <a:pt x="2970" y="286"/>
                    <a:pt x="2713" y="103"/>
                  </a:cubicBezTo>
                  <a:cubicBezTo>
                    <a:pt x="2615" y="29"/>
                    <a:pt x="2514"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361950" y="4244800"/>
              <a:ext cx="151100" cy="122775"/>
            </a:xfrm>
            <a:custGeom>
              <a:avLst/>
              <a:gdLst/>
              <a:ahLst/>
              <a:cxnLst/>
              <a:rect l="l" t="t" r="r" b="b"/>
              <a:pathLst>
                <a:path w="6044" h="4911" extrusionOk="0">
                  <a:moveTo>
                    <a:pt x="2782" y="443"/>
                  </a:moveTo>
                  <a:cubicBezTo>
                    <a:pt x="2904" y="443"/>
                    <a:pt x="3029" y="470"/>
                    <a:pt x="3154" y="532"/>
                  </a:cubicBezTo>
                  <a:cubicBezTo>
                    <a:pt x="3447" y="679"/>
                    <a:pt x="3630" y="936"/>
                    <a:pt x="3813" y="1192"/>
                  </a:cubicBezTo>
                  <a:cubicBezTo>
                    <a:pt x="3777" y="1302"/>
                    <a:pt x="3740" y="1412"/>
                    <a:pt x="3740" y="1522"/>
                  </a:cubicBezTo>
                  <a:cubicBezTo>
                    <a:pt x="3667" y="1669"/>
                    <a:pt x="3594" y="1815"/>
                    <a:pt x="3520" y="1999"/>
                  </a:cubicBezTo>
                  <a:cubicBezTo>
                    <a:pt x="3337" y="2365"/>
                    <a:pt x="3154" y="2732"/>
                    <a:pt x="2934" y="3099"/>
                  </a:cubicBezTo>
                  <a:cubicBezTo>
                    <a:pt x="2567" y="3648"/>
                    <a:pt x="1980" y="4418"/>
                    <a:pt x="1247" y="4418"/>
                  </a:cubicBezTo>
                  <a:cubicBezTo>
                    <a:pt x="1236" y="4419"/>
                    <a:pt x="1225" y="4419"/>
                    <a:pt x="1214" y="4419"/>
                  </a:cubicBezTo>
                  <a:cubicBezTo>
                    <a:pt x="446" y="4419"/>
                    <a:pt x="626" y="3165"/>
                    <a:pt x="771" y="2695"/>
                  </a:cubicBezTo>
                  <a:cubicBezTo>
                    <a:pt x="954" y="1962"/>
                    <a:pt x="1357" y="1302"/>
                    <a:pt x="1944" y="826"/>
                  </a:cubicBezTo>
                  <a:cubicBezTo>
                    <a:pt x="2180" y="615"/>
                    <a:pt x="2473" y="443"/>
                    <a:pt x="2782" y="443"/>
                  </a:cubicBezTo>
                  <a:close/>
                  <a:moveTo>
                    <a:pt x="2801" y="1"/>
                  </a:moveTo>
                  <a:cubicBezTo>
                    <a:pt x="2576" y="1"/>
                    <a:pt x="2347" y="56"/>
                    <a:pt x="2127" y="166"/>
                  </a:cubicBezTo>
                  <a:cubicBezTo>
                    <a:pt x="1247" y="606"/>
                    <a:pt x="624" y="1485"/>
                    <a:pt x="367" y="2402"/>
                  </a:cubicBezTo>
                  <a:cubicBezTo>
                    <a:pt x="147" y="3135"/>
                    <a:pt x="1" y="4345"/>
                    <a:pt x="807" y="4785"/>
                  </a:cubicBezTo>
                  <a:cubicBezTo>
                    <a:pt x="968" y="4872"/>
                    <a:pt x="1132" y="4910"/>
                    <a:pt x="1294" y="4910"/>
                  </a:cubicBezTo>
                  <a:cubicBezTo>
                    <a:pt x="2020" y="4910"/>
                    <a:pt x="2728" y="4151"/>
                    <a:pt x="3117" y="3612"/>
                  </a:cubicBezTo>
                  <a:cubicBezTo>
                    <a:pt x="3300" y="3355"/>
                    <a:pt x="3484" y="3025"/>
                    <a:pt x="3667" y="2732"/>
                  </a:cubicBezTo>
                  <a:cubicBezTo>
                    <a:pt x="3667" y="3099"/>
                    <a:pt x="3777" y="3502"/>
                    <a:pt x="3923" y="3832"/>
                  </a:cubicBezTo>
                  <a:cubicBezTo>
                    <a:pt x="4070" y="4235"/>
                    <a:pt x="4363" y="4565"/>
                    <a:pt x="4767" y="4675"/>
                  </a:cubicBezTo>
                  <a:cubicBezTo>
                    <a:pt x="4884" y="4707"/>
                    <a:pt x="5005" y="4723"/>
                    <a:pt x="5124" y="4723"/>
                  </a:cubicBezTo>
                  <a:cubicBezTo>
                    <a:pt x="5414" y="4723"/>
                    <a:pt x="5695" y="4626"/>
                    <a:pt x="5903" y="4418"/>
                  </a:cubicBezTo>
                  <a:cubicBezTo>
                    <a:pt x="6044" y="4249"/>
                    <a:pt x="5904" y="4016"/>
                    <a:pt x="5732" y="4016"/>
                  </a:cubicBezTo>
                  <a:cubicBezTo>
                    <a:pt x="5679" y="4016"/>
                    <a:pt x="5624" y="4037"/>
                    <a:pt x="5573" y="4088"/>
                  </a:cubicBezTo>
                  <a:cubicBezTo>
                    <a:pt x="5458" y="4223"/>
                    <a:pt x="5303" y="4277"/>
                    <a:pt x="5144" y="4277"/>
                  </a:cubicBezTo>
                  <a:cubicBezTo>
                    <a:pt x="5000" y="4277"/>
                    <a:pt x="4852" y="4232"/>
                    <a:pt x="4730" y="4162"/>
                  </a:cubicBezTo>
                  <a:cubicBezTo>
                    <a:pt x="4437" y="3978"/>
                    <a:pt x="4290" y="3612"/>
                    <a:pt x="4217" y="3282"/>
                  </a:cubicBezTo>
                  <a:cubicBezTo>
                    <a:pt x="4070" y="2769"/>
                    <a:pt x="4107" y="2219"/>
                    <a:pt x="4180" y="1669"/>
                  </a:cubicBezTo>
                  <a:lnTo>
                    <a:pt x="4180" y="1669"/>
                  </a:lnTo>
                  <a:cubicBezTo>
                    <a:pt x="4193" y="1672"/>
                    <a:pt x="4206" y="1673"/>
                    <a:pt x="4219" y="1673"/>
                  </a:cubicBezTo>
                  <a:cubicBezTo>
                    <a:pt x="4356" y="1673"/>
                    <a:pt x="4500" y="1506"/>
                    <a:pt x="4400" y="1339"/>
                  </a:cubicBezTo>
                  <a:cubicBezTo>
                    <a:pt x="4400" y="1302"/>
                    <a:pt x="4363" y="1265"/>
                    <a:pt x="4363" y="1229"/>
                  </a:cubicBezTo>
                  <a:cubicBezTo>
                    <a:pt x="4363" y="1192"/>
                    <a:pt x="4363" y="1156"/>
                    <a:pt x="4400" y="1119"/>
                  </a:cubicBezTo>
                  <a:cubicBezTo>
                    <a:pt x="4473" y="936"/>
                    <a:pt x="4510" y="679"/>
                    <a:pt x="4290" y="532"/>
                  </a:cubicBezTo>
                  <a:cubicBezTo>
                    <a:pt x="4263" y="523"/>
                    <a:pt x="4233" y="519"/>
                    <a:pt x="4202" y="519"/>
                  </a:cubicBezTo>
                  <a:cubicBezTo>
                    <a:pt x="4111" y="519"/>
                    <a:pt x="4015" y="560"/>
                    <a:pt x="3960" y="642"/>
                  </a:cubicBezTo>
                  <a:cubicBezTo>
                    <a:pt x="3813" y="459"/>
                    <a:pt x="3667" y="312"/>
                    <a:pt x="3447" y="166"/>
                  </a:cubicBezTo>
                  <a:cubicBezTo>
                    <a:pt x="3245" y="56"/>
                    <a:pt x="3025" y="1"/>
                    <a:pt x="2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8391275" y="4210425"/>
              <a:ext cx="79775" cy="12875"/>
            </a:xfrm>
            <a:custGeom>
              <a:avLst/>
              <a:gdLst/>
              <a:ahLst/>
              <a:cxnLst/>
              <a:rect l="l" t="t" r="r" b="b"/>
              <a:pathLst>
                <a:path w="3191" h="515" extrusionOk="0">
                  <a:moveTo>
                    <a:pt x="2897" y="1"/>
                  </a:moveTo>
                  <a:cubicBezTo>
                    <a:pt x="2054" y="38"/>
                    <a:pt x="1174" y="38"/>
                    <a:pt x="294" y="74"/>
                  </a:cubicBezTo>
                  <a:cubicBezTo>
                    <a:pt x="1" y="74"/>
                    <a:pt x="1" y="514"/>
                    <a:pt x="294" y="514"/>
                  </a:cubicBezTo>
                  <a:cubicBezTo>
                    <a:pt x="1174" y="514"/>
                    <a:pt x="2054" y="478"/>
                    <a:pt x="2897" y="441"/>
                  </a:cubicBezTo>
                  <a:cubicBezTo>
                    <a:pt x="3190" y="441"/>
                    <a:pt x="3190" y="1"/>
                    <a:pt x="2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537925" y="4268175"/>
              <a:ext cx="121925" cy="121000"/>
            </a:xfrm>
            <a:custGeom>
              <a:avLst/>
              <a:gdLst/>
              <a:ahLst/>
              <a:cxnLst/>
              <a:rect l="l" t="t" r="r" b="b"/>
              <a:pathLst>
                <a:path w="4877" h="4840" extrusionOk="0">
                  <a:moveTo>
                    <a:pt x="2567" y="1"/>
                  </a:moveTo>
                  <a:cubicBezTo>
                    <a:pt x="2457" y="1"/>
                    <a:pt x="2347" y="74"/>
                    <a:pt x="2347" y="221"/>
                  </a:cubicBezTo>
                  <a:cubicBezTo>
                    <a:pt x="2347" y="734"/>
                    <a:pt x="2310" y="1247"/>
                    <a:pt x="2310" y="1760"/>
                  </a:cubicBezTo>
                  <a:lnTo>
                    <a:pt x="294" y="1870"/>
                  </a:lnTo>
                  <a:cubicBezTo>
                    <a:pt x="1" y="1907"/>
                    <a:pt x="1" y="2347"/>
                    <a:pt x="294" y="2347"/>
                  </a:cubicBezTo>
                  <a:lnTo>
                    <a:pt x="2310" y="2237"/>
                  </a:lnTo>
                  <a:lnTo>
                    <a:pt x="2310" y="2237"/>
                  </a:lnTo>
                  <a:cubicBezTo>
                    <a:pt x="2274" y="3007"/>
                    <a:pt x="2274" y="3813"/>
                    <a:pt x="2200" y="4620"/>
                  </a:cubicBezTo>
                  <a:cubicBezTo>
                    <a:pt x="2200" y="4766"/>
                    <a:pt x="2310" y="4840"/>
                    <a:pt x="2425" y="4840"/>
                  </a:cubicBezTo>
                  <a:cubicBezTo>
                    <a:pt x="2539" y="4840"/>
                    <a:pt x="2658" y="4766"/>
                    <a:pt x="2677" y="4620"/>
                  </a:cubicBezTo>
                  <a:cubicBezTo>
                    <a:pt x="2713" y="3813"/>
                    <a:pt x="2750" y="3007"/>
                    <a:pt x="2787" y="2200"/>
                  </a:cubicBezTo>
                  <a:cubicBezTo>
                    <a:pt x="3373" y="2164"/>
                    <a:pt x="3960" y="2127"/>
                    <a:pt x="4583" y="2090"/>
                  </a:cubicBezTo>
                  <a:cubicBezTo>
                    <a:pt x="4876" y="2054"/>
                    <a:pt x="4876" y="1614"/>
                    <a:pt x="4583" y="1614"/>
                  </a:cubicBezTo>
                  <a:cubicBezTo>
                    <a:pt x="3997" y="1650"/>
                    <a:pt x="3373" y="1687"/>
                    <a:pt x="2787" y="1724"/>
                  </a:cubicBezTo>
                  <a:cubicBezTo>
                    <a:pt x="2787" y="1210"/>
                    <a:pt x="2787" y="734"/>
                    <a:pt x="2787" y="221"/>
                  </a:cubicBezTo>
                  <a:cubicBezTo>
                    <a:pt x="2787" y="74"/>
                    <a:pt x="2677" y="1"/>
                    <a:pt x="2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8741175" y="4264175"/>
              <a:ext cx="122775" cy="178100"/>
            </a:xfrm>
            <a:custGeom>
              <a:avLst/>
              <a:gdLst/>
              <a:ahLst/>
              <a:cxnLst/>
              <a:rect l="l" t="t" r="r" b="b"/>
              <a:pathLst>
                <a:path w="4911" h="7124" extrusionOk="0">
                  <a:moveTo>
                    <a:pt x="1964" y="1"/>
                  </a:moveTo>
                  <a:cubicBezTo>
                    <a:pt x="1878" y="1"/>
                    <a:pt x="1797" y="49"/>
                    <a:pt x="1769" y="161"/>
                  </a:cubicBezTo>
                  <a:cubicBezTo>
                    <a:pt x="1219" y="2397"/>
                    <a:pt x="632" y="4633"/>
                    <a:pt x="46" y="6833"/>
                  </a:cubicBezTo>
                  <a:cubicBezTo>
                    <a:pt x="1" y="7012"/>
                    <a:pt x="148" y="7123"/>
                    <a:pt x="286" y="7123"/>
                  </a:cubicBezTo>
                  <a:cubicBezTo>
                    <a:pt x="374" y="7123"/>
                    <a:pt x="457" y="7079"/>
                    <a:pt x="486" y="6979"/>
                  </a:cubicBezTo>
                  <a:cubicBezTo>
                    <a:pt x="816" y="5696"/>
                    <a:pt x="1146" y="4413"/>
                    <a:pt x="1476" y="3167"/>
                  </a:cubicBezTo>
                  <a:cubicBezTo>
                    <a:pt x="1476" y="3460"/>
                    <a:pt x="1512" y="3790"/>
                    <a:pt x="1622" y="4120"/>
                  </a:cubicBezTo>
                  <a:cubicBezTo>
                    <a:pt x="1732" y="4413"/>
                    <a:pt x="1879" y="4780"/>
                    <a:pt x="2245" y="4816"/>
                  </a:cubicBezTo>
                  <a:cubicBezTo>
                    <a:pt x="2281" y="4823"/>
                    <a:pt x="2315" y="4827"/>
                    <a:pt x="2349" y="4827"/>
                  </a:cubicBezTo>
                  <a:cubicBezTo>
                    <a:pt x="2668" y="4827"/>
                    <a:pt x="2926" y="4535"/>
                    <a:pt x="3125" y="4303"/>
                  </a:cubicBezTo>
                  <a:cubicBezTo>
                    <a:pt x="3382" y="4010"/>
                    <a:pt x="3602" y="3680"/>
                    <a:pt x="3822" y="3313"/>
                  </a:cubicBezTo>
                  <a:cubicBezTo>
                    <a:pt x="3858" y="3203"/>
                    <a:pt x="3895" y="3130"/>
                    <a:pt x="3932" y="3020"/>
                  </a:cubicBezTo>
                  <a:lnTo>
                    <a:pt x="3932" y="3240"/>
                  </a:lnTo>
                  <a:cubicBezTo>
                    <a:pt x="3964" y="3499"/>
                    <a:pt x="3997" y="4817"/>
                    <a:pt x="4484" y="4817"/>
                  </a:cubicBezTo>
                  <a:cubicBezTo>
                    <a:pt x="4548" y="4817"/>
                    <a:pt x="4621" y="4794"/>
                    <a:pt x="4702" y="4743"/>
                  </a:cubicBezTo>
                  <a:cubicBezTo>
                    <a:pt x="4910" y="4604"/>
                    <a:pt x="4756" y="4300"/>
                    <a:pt x="4552" y="4300"/>
                  </a:cubicBezTo>
                  <a:cubicBezTo>
                    <a:pt x="4541" y="4300"/>
                    <a:pt x="4530" y="4301"/>
                    <a:pt x="4518" y="4303"/>
                  </a:cubicBezTo>
                  <a:lnTo>
                    <a:pt x="4518" y="4266"/>
                  </a:lnTo>
                  <a:cubicBezTo>
                    <a:pt x="4518" y="4193"/>
                    <a:pt x="4482" y="4083"/>
                    <a:pt x="4482" y="4010"/>
                  </a:cubicBezTo>
                  <a:cubicBezTo>
                    <a:pt x="4445" y="3863"/>
                    <a:pt x="4445" y="3717"/>
                    <a:pt x="4408" y="3570"/>
                  </a:cubicBezTo>
                  <a:cubicBezTo>
                    <a:pt x="4372" y="3240"/>
                    <a:pt x="4372" y="2910"/>
                    <a:pt x="4408" y="2617"/>
                  </a:cubicBezTo>
                  <a:cubicBezTo>
                    <a:pt x="4408" y="2214"/>
                    <a:pt x="4482" y="1810"/>
                    <a:pt x="4555" y="1444"/>
                  </a:cubicBezTo>
                  <a:cubicBezTo>
                    <a:pt x="4628" y="1224"/>
                    <a:pt x="4665" y="1004"/>
                    <a:pt x="4738" y="784"/>
                  </a:cubicBezTo>
                  <a:cubicBezTo>
                    <a:pt x="4761" y="604"/>
                    <a:pt x="4618" y="493"/>
                    <a:pt x="4487" y="493"/>
                  </a:cubicBezTo>
                  <a:cubicBezTo>
                    <a:pt x="4405" y="493"/>
                    <a:pt x="4327" y="538"/>
                    <a:pt x="4298" y="637"/>
                  </a:cubicBezTo>
                  <a:cubicBezTo>
                    <a:pt x="4225" y="857"/>
                    <a:pt x="4152" y="1077"/>
                    <a:pt x="4115" y="1297"/>
                  </a:cubicBezTo>
                  <a:cubicBezTo>
                    <a:pt x="3968" y="1774"/>
                    <a:pt x="3822" y="2250"/>
                    <a:pt x="3602" y="2690"/>
                  </a:cubicBezTo>
                  <a:cubicBezTo>
                    <a:pt x="3455" y="2983"/>
                    <a:pt x="3309" y="3277"/>
                    <a:pt x="3125" y="3533"/>
                  </a:cubicBezTo>
                  <a:cubicBezTo>
                    <a:pt x="2979" y="3790"/>
                    <a:pt x="2722" y="4193"/>
                    <a:pt x="2429" y="4340"/>
                  </a:cubicBezTo>
                  <a:cubicBezTo>
                    <a:pt x="2398" y="4353"/>
                    <a:pt x="2369" y="4359"/>
                    <a:pt x="2343" y="4359"/>
                  </a:cubicBezTo>
                  <a:cubicBezTo>
                    <a:pt x="1920" y="4359"/>
                    <a:pt x="1952" y="2819"/>
                    <a:pt x="1952" y="2543"/>
                  </a:cubicBezTo>
                  <a:cubicBezTo>
                    <a:pt x="1989" y="1774"/>
                    <a:pt x="2062" y="1040"/>
                    <a:pt x="2209" y="307"/>
                  </a:cubicBezTo>
                  <a:cubicBezTo>
                    <a:pt x="2254" y="126"/>
                    <a:pt x="2103" y="1"/>
                    <a:pt x="1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888025" y="4187750"/>
              <a:ext cx="99925" cy="190600"/>
            </a:xfrm>
            <a:custGeom>
              <a:avLst/>
              <a:gdLst/>
              <a:ahLst/>
              <a:cxnLst/>
              <a:rect l="l" t="t" r="r" b="b"/>
              <a:pathLst>
                <a:path w="3997" h="7624" extrusionOk="0">
                  <a:moveTo>
                    <a:pt x="1430" y="1238"/>
                  </a:moveTo>
                  <a:cubicBezTo>
                    <a:pt x="1284" y="1788"/>
                    <a:pt x="1101" y="2374"/>
                    <a:pt x="917" y="2888"/>
                  </a:cubicBezTo>
                  <a:cubicBezTo>
                    <a:pt x="954" y="2631"/>
                    <a:pt x="1027" y="2338"/>
                    <a:pt x="1137" y="2081"/>
                  </a:cubicBezTo>
                  <a:cubicBezTo>
                    <a:pt x="1211" y="1824"/>
                    <a:pt x="1321" y="1531"/>
                    <a:pt x="1394" y="1275"/>
                  </a:cubicBezTo>
                  <a:cubicBezTo>
                    <a:pt x="1394" y="1275"/>
                    <a:pt x="1394" y="1238"/>
                    <a:pt x="1430" y="1238"/>
                  </a:cubicBezTo>
                  <a:close/>
                  <a:moveTo>
                    <a:pt x="2183" y="3633"/>
                  </a:moveTo>
                  <a:cubicBezTo>
                    <a:pt x="2383" y="3633"/>
                    <a:pt x="2587" y="3695"/>
                    <a:pt x="2787" y="3841"/>
                  </a:cubicBezTo>
                  <a:cubicBezTo>
                    <a:pt x="3520" y="4391"/>
                    <a:pt x="3080" y="5674"/>
                    <a:pt x="2640" y="6260"/>
                  </a:cubicBezTo>
                  <a:cubicBezTo>
                    <a:pt x="2367" y="6608"/>
                    <a:pt x="1675" y="7173"/>
                    <a:pt x="1165" y="7173"/>
                  </a:cubicBezTo>
                  <a:cubicBezTo>
                    <a:pt x="921" y="7173"/>
                    <a:pt x="719" y="7044"/>
                    <a:pt x="624" y="6700"/>
                  </a:cubicBezTo>
                  <a:cubicBezTo>
                    <a:pt x="514" y="6260"/>
                    <a:pt x="551" y="5747"/>
                    <a:pt x="551" y="5307"/>
                  </a:cubicBezTo>
                  <a:cubicBezTo>
                    <a:pt x="587" y="5161"/>
                    <a:pt x="587" y="5014"/>
                    <a:pt x="587" y="4867"/>
                  </a:cubicBezTo>
                  <a:cubicBezTo>
                    <a:pt x="661" y="4867"/>
                    <a:pt x="734" y="4831"/>
                    <a:pt x="771" y="4757"/>
                  </a:cubicBezTo>
                  <a:cubicBezTo>
                    <a:pt x="1019" y="4206"/>
                    <a:pt x="1578" y="3633"/>
                    <a:pt x="2183" y="3633"/>
                  </a:cubicBezTo>
                  <a:close/>
                  <a:moveTo>
                    <a:pt x="1731" y="1"/>
                  </a:moveTo>
                  <a:cubicBezTo>
                    <a:pt x="1369" y="1"/>
                    <a:pt x="1148" y="672"/>
                    <a:pt x="1027" y="945"/>
                  </a:cubicBezTo>
                  <a:cubicBezTo>
                    <a:pt x="771" y="1604"/>
                    <a:pt x="587" y="2301"/>
                    <a:pt x="441" y="2961"/>
                  </a:cubicBezTo>
                  <a:cubicBezTo>
                    <a:pt x="257" y="3657"/>
                    <a:pt x="147" y="4391"/>
                    <a:pt x="111" y="5124"/>
                  </a:cubicBezTo>
                  <a:cubicBezTo>
                    <a:pt x="74" y="5674"/>
                    <a:pt x="1" y="6370"/>
                    <a:pt x="221" y="6920"/>
                  </a:cubicBezTo>
                  <a:cubicBezTo>
                    <a:pt x="396" y="7433"/>
                    <a:pt x="742" y="7624"/>
                    <a:pt x="1135" y="7624"/>
                  </a:cubicBezTo>
                  <a:cubicBezTo>
                    <a:pt x="1727" y="7624"/>
                    <a:pt x="2427" y="7192"/>
                    <a:pt x="2824" y="6774"/>
                  </a:cubicBezTo>
                  <a:cubicBezTo>
                    <a:pt x="3483" y="6004"/>
                    <a:pt x="3997" y="4574"/>
                    <a:pt x="3264" y="3694"/>
                  </a:cubicBezTo>
                  <a:cubicBezTo>
                    <a:pt x="2989" y="3364"/>
                    <a:pt x="2569" y="3199"/>
                    <a:pt x="2145" y="3199"/>
                  </a:cubicBezTo>
                  <a:cubicBezTo>
                    <a:pt x="2003" y="3199"/>
                    <a:pt x="1861" y="3218"/>
                    <a:pt x="1724" y="3254"/>
                  </a:cubicBezTo>
                  <a:cubicBezTo>
                    <a:pt x="1504" y="3328"/>
                    <a:pt x="1321" y="3401"/>
                    <a:pt x="1137" y="3547"/>
                  </a:cubicBezTo>
                  <a:cubicBezTo>
                    <a:pt x="1577" y="2521"/>
                    <a:pt x="1907" y="1421"/>
                    <a:pt x="2054" y="321"/>
                  </a:cubicBezTo>
                  <a:cubicBezTo>
                    <a:pt x="2054" y="248"/>
                    <a:pt x="2054" y="175"/>
                    <a:pt x="1980" y="101"/>
                  </a:cubicBezTo>
                  <a:cubicBezTo>
                    <a:pt x="1891" y="31"/>
                    <a:pt x="1808" y="1"/>
                    <a:pt x="1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8899950" y="4159100"/>
              <a:ext cx="104500" cy="12925"/>
            </a:xfrm>
            <a:custGeom>
              <a:avLst/>
              <a:gdLst/>
              <a:ahLst/>
              <a:cxnLst/>
              <a:rect l="l" t="t" r="r" b="b"/>
              <a:pathLst>
                <a:path w="4180" h="517" extrusionOk="0">
                  <a:moveTo>
                    <a:pt x="294" y="1"/>
                  </a:moveTo>
                  <a:cubicBezTo>
                    <a:pt x="0" y="1"/>
                    <a:pt x="0" y="478"/>
                    <a:pt x="294" y="478"/>
                  </a:cubicBezTo>
                  <a:cubicBezTo>
                    <a:pt x="648" y="467"/>
                    <a:pt x="999" y="462"/>
                    <a:pt x="1349" y="462"/>
                  </a:cubicBezTo>
                  <a:cubicBezTo>
                    <a:pt x="2194" y="462"/>
                    <a:pt x="3031" y="488"/>
                    <a:pt x="3886" y="514"/>
                  </a:cubicBezTo>
                  <a:cubicBezTo>
                    <a:pt x="3897" y="516"/>
                    <a:pt x="3908" y="516"/>
                    <a:pt x="3918" y="516"/>
                  </a:cubicBezTo>
                  <a:cubicBezTo>
                    <a:pt x="4179" y="516"/>
                    <a:pt x="4169" y="74"/>
                    <a:pt x="3886" y="74"/>
                  </a:cubicBezTo>
                  <a:cubicBezTo>
                    <a:pt x="2677" y="1"/>
                    <a:pt x="1503" y="1"/>
                    <a:pt x="294" y="1"/>
                  </a:cubicBezTo>
                  <a:close/>
                </a:path>
              </a:pathLst>
            </a:custGeom>
            <a:solidFill>
              <a:schemeClr val="dk2"/>
            </a:solidFill>
            <a:ln w="9525" cap="flat" cmpd="sng">
              <a:solidFill>
                <a:srgbClr val="6E87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820825" y="4571425"/>
              <a:ext cx="160600" cy="161550"/>
            </a:xfrm>
            <a:custGeom>
              <a:avLst/>
              <a:gdLst/>
              <a:ahLst/>
              <a:cxnLst/>
              <a:rect l="l" t="t" r="r" b="b"/>
              <a:pathLst>
                <a:path w="6424" h="6462" extrusionOk="0">
                  <a:moveTo>
                    <a:pt x="2221" y="1"/>
                  </a:moveTo>
                  <a:cubicBezTo>
                    <a:pt x="2072" y="1"/>
                    <a:pt x="1920" y="46"/>
                    <a:pt x="1776" y="152"/>
                  </a:cubicBezTo>
                  <a:cubicBezTo>
                    <a:pt x="1565" y="302"/>
                    <a:pt x="1701" y="602"/>
                    <a:pt x="1878" y="602"/>
                  </a:cubicBezTo>
                  <a:cubicBezTo>
                    <a:pt x="1917" y="602"/>
                    <a:pt x="1957" y="588"/>
                    <a:pt x="1996" y="555"/>
                  </a:cubicBezTo>
                  <a:cubicBezTo>
                    <a:pt x="2079" y="491"/>
                    <a:pt x="2161" y="463"/>
                    <a:pt x="2240" y="463"/>
                  </a:cubicBezTo>
                  <a:cubicBezTo>
                    <a:pt x="2477" y="463"/>
                    <a:pt x="2683" y="711"/>
                    <a:pt x="2766" y="958"/>
                  </a:cubicBezTo>
                  <a:cubicBezTo>
                    <a:pt x="2913" y="1362"/>
                    <a:pt x="2876" y="1801"/>
                    <a:pt x="2876" y="2241"/>
                  </a:cubicBezTo>
                  <a:lnTo>
                    <a:pt x="2876" y="2718"/>
                  </a:lnTo>
                  <a:cubicBezTo>
                    <a:pt x="1923" y="3818"/>
                    <a:pt x="1006" y="4954"/>
                    <a:pt x="126" y="6127"/>
                  </a:cubicBezTo>
                  <a:cubicBezTo>
                    <a:pt x="1" y="6303"/>
                    <a:pt x="150" y="6462"/>
                    <a:pt x="316" y="6462"/>
                  </a:cubicBezTo>
                  <a:cubicBezTo>
                    <a:pt x="392" y="6462"/>
                    <a:pt x="472" y="6428"/>
                    <a:pt x="530" y="6347"/>
                  </a:cubicBezTo>
                  <a:cubicBezTo>
                    <a:pt x="1299" y="5357"/>
                    <a:pt x="2069" y="4368"/>
                    <a:pt x="2876" y="3414"/>
                  </a:cubicBezTo>
                  <a:cubicBezTo>
                    <a:pt x="2913" y="3854"/>
                    <a:pt x="2986" y="4294"/>
                    <a:pt x="3132" y="4734"/>
                  </a:cubicBezTo>
                  <a:cubicBezTo>
                    <a:pt x="3352" y="5357"/>
                    <a:pt x="3792" y="5944"/>
                    <a:pt x="4416" y="6237"/>
                  </a:cubicBezTo>
                  <a:cubicBezTo>
                    <a:pt x="4653" y="6335"/>
                    <a:pt x="4901" y="6385"/>
                    <a:pt x="5145" y="6385"/>
                  </a:cubicBezTo>
                  <a:cubicBezTo>
                    <a:pt x="5543" y="6385"/>
                    <a:pt x="5931" y="6253"/>
                    <a:pt x="6249" y="5981"/>
                  </a:cubicBezTo>
                  <a:cubicBezTo>
                    <a:pt x="6423" y="5835"/>
                    <a:pt x="6251" y="5597"/>
                    <a:pt x="6063" y="5597"/>
                  </a:cubicBezTo>
                  <a:cubicBezTo>
                    <a:pt x="6014" y="5597"/>
                    <a:pt x="5964" y="5613"/>
                    <a:pt x="5919" y="5651"/>
                  </a:cubicBezTo>
                  <a:lnTo>
                    <a:pt x="5919" y="5687"/>
                  </a:lnTo>
                  <a:cubicBezTo>
                    <a:pt x="5716" y="5863"/>
                    <a:pt x="5467" y="5939"/>
                    <a:pt x="5213" y="5939"/>
                  </a:cubicBezTo>
                  <a:cubicBezTo>
                    <a:pt x="4779" y="5939"/>
                    <a:pt x="4326" y="5718"/>
                    <a:pt x="4049" y="5394"/>
                  </a:cubicBezTo>
                  <a:cubicBezTo>
                    <a:pt x="3499" y="4844"/>
                    <a:pt x="3389" y="4001"/>
                    <a:pt x="3352" y="3268"/>
                  </a:cubicBezTo>
                  <a:cubicBezTo>
                    <a:pt x="3316" y="2828"/>
                    <a:pt x="3352" y="2388"/>
                    <a:pt x="3352" y="1911"/>
                  </a:cubicBezTo>
                  <a:cubicBezTo>
                    <a:pt x="3316" y="1545"/>
                    <a:pt x="3316" y="1142"/>
                    <a:pt x="3206" y="738"/>
                  </a:cubicBezTo>
                  <a:cubicBezTo>
                    <a:pt x="3043" y="360"/>
                    <a:pt x="2642" y="1"/>
                    <a:pt x="2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8047600" y="4587800"/>
              <a:ext cx="94425" cy="96500"/>
            </a:xfrm>
            <a:custGeom>
              <a:avLst/>
              <a:gdLst/>
              <a:ahLst/>
              <a:cxnLst/>
              <a:rect l="l" t="t" r="r" b="b"/>
              <a:pathLst>
                <a:path w="3777" h="3860" extrusionOk="0">
                  <a:moveTo>
                    <a:pt x="1846" y="0"/>
                  </a:moveTo>
                  <a:cubicBezTo>
                    <a:pt x="1748" y="0"/>
                    <a:pt x="1644" y="66"/>
                    <a:pt x="1613" y="157"/>
                  </a:cubicBezTo>
                  <a:cubicBezTo>
                    <a:pt x="1540" y="707"/>
                    <a:pt x="1467" y="1256"/>
                    <a:pt x="1430" y="1806"/>
                  </a:cubicBezTo>
                  <a:lnTo>
                    <a:pt x="294" y="1880"/>
                  </a:lnTo>
                  <a:cubicBezTo>
                    <a:pt x="0" y="1916"/>
                    <a:pt x="0" y="2356"/>
                    <a:pt x="294" y="2356"/>
                  </a:cubicBezTo>
                  <a:lnTo>
                    <a:pt x="1394" y="2283"/>
                  </a:lnTo>
                  <a:lnTo>
                    <a:pt x="1394" y="2283"/>
                  </a:lnTo>
                  <a:cubicBezTo>
                    <a:pt x="1357" y="2759"/>
                    <a:pt x="1357" y="3199"/>
                    <a:pt x="1320" y="3639"/>
                  </a:cubicBezTo>
                  <a:cubicBezTo>
                    <a:pt x="1320" y="3786"/>
                    <a:pt x="1439" y="3859"/>
                    <a:pt x="1558" y="3859"/>
                  </a:cubicBezTo>
                  <a:cubicBezTo>
                    <a:pt x="1678" y="3859"/>
                    <a:pt x="1797" y="3786"/>
                    <a:pt x="1797" y="3639"/>
                  </a:cubicBezTo>
                  <a:cubicBezTo>
                    <a:pt x="1797" y="3199"/>
                    <a:pt x="1833" y="2723"/>
                    <a:pt x="1870" y="2246"/>
                  </a:cubicBezTo>
                  <a:cubicBezTo>
                    <a:pt x="2383" y="2210"/>
                    <a:pt x="2933" y="2210"/>
                    <a:pt x="3483" y="2173"/>
                  </a:cubicBezTo>
                  <a:cubicBezTo>
                    <a:pt x="3776" y="2136"/>
                    <a:pt x="3776" y="1696"/>
                    <a:pt x="3483" y="1696"/>
                  </a:cubicBezTo>
                  <a:cubicBezTo>
                    <a:pt x="2970" y="1733"/>
                    <a:pt x="2420" y="1770"/>
                    <a:pt x="1907" y="1806"/>
                  </a:cubicBezTo>
                  <a:cubicBezTo>
                    <a:pt x="1943" y="1293"/>
                    <a:pt x="1980" y="780"/>
                    <a:pt x="2053" y="267"/>
                  </a:cubicBezTo>
                  <a:cubicBezTo>
                    <a:pt x="2090" y="157"/>
                    <a:pt x="2053" y="47"/>
                    <a:pt x="1907" y="10"/>
                  </a:cubicBezTo>
                  <a:cubicBezTo>
                    <a:pt x="1887" y="3"/>
                    <a:pt x="1867" y="0"/>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8252725" y="4600375"/>
              <a:ext cx="152100" cy="188125"/>
            </a:xfrm>
            <a:custGeom>
              <a:avLst/>
              <a:gdLst/>
              <a:ahLst/>
              <a:cxnLst/>
              <a:rect l="l" t="t" r="r" b="b"/>
              <a:pathLst>
                <a:path w="6084" h="7525" extrusionOk="0">
                  <a:moveTo>
                    <a:pt x="4030" y="1"/>
                  </a:moveTo>
                  <a:cubicBezTo>
                    <a:pt x="3961" y="1"/>
                    <a:pt x="3895" y="29"/>
                    <a:pt x="3857" y="94"/>
                  </a:cubicBezTo>
                  <a:cubicBezTo>
                    <a:pt x="3600" y="643"/>
                    <a:pt x="3490" y="1303"/>
                    <a:pt x="3490" y="1963"/>
                  </a:cubicBezTo>
                  <a:cubicBezTo>
                    <a:pt x="3453" y="2037"/>
                    <a:pt x="3417" y="2147"/>
                    <a:pt x="3380" y="2220"/>
                  </a:cubicBezTo>
                  <a:cubicBezTo>
                    <a:pt x="3270" y="2550"/>
                    <a:pt x="3123" y="2843"/>
                    <a:pt x="2940" y="3136"/>
                  </a:cubicBezTo>
                  <a:cubicBezTo>
                    <a:pt x="2757" y="3393"/>
                    <a:pt x="2573" y="3723"/>
                    <a:pt x="2317" y="3943"/>
                  </a:cubicBezTo>
                  <a:cubicBezTo>
                    <a:pt x="2221" y="4015"/>
                    <a:pt x="2109" y="4087"/>
                    <a:pt x="2002" y="4087"/>
                  </a:cubicBezTo>
                  <a:cubicBezTo>
                    <a:pt x="1946" y="4087"/>
                    <a:pt x="1891" y="4067"/>
                    <a:pt x="1840" y="4016"/>
                  </a:cubicBezTo>
                  <a:cubicBezTo>
                    <a:pt x="1730" y="3943"/>
                    <a:pt x="1694" y="3723"/>
                    <a:pt x="1657" y="3576"/>
                  </a:cubicBezTo>
                  <a:cubicBezTo>
                    <a:pt x="1547" y="3210"/>
                    <a:pt x="1510" y="2843"/>
                    <a:pt x="1474" y="2476"/>
                  </a:cubicBezTo>
                  <a:cubicBezTo>
                    <a:pt x="1400" y="1743"/>
                    <a:pt x="1474" y="973"/>
                    <a:pt x="1510" y="240"/>
                  </a:cubicBezTo>
                  <a:cubicBezTo>
                    <a:pt x="1510" y="94"/>
                    <a:pt x="1400" y="20"/>
                    <a:pt x="1286" y="20"/>
                  </a:cubicBezTo>
                  <a:cubicBezTo>
                    <a:pt x="1171" y="20"/>
                    <a:pt x="1052" y="94"/>
                    <a:pt x="1034" y="240"/>
                  </a:cubicBezTo>
                  <a:cubicBezTo>
                    <a:pt x="814" y="2586"/>
                    <a:pt x="484" y="4933"/>
                    <a:pt x="44" y="7242"/>
                  </a:cubicBezTo>
                  <a:cubicBezTo>
                    <a:pt x="1" y="7416"/>
                    <a:pt x="136" y="7525"/>
                    <a:pt x="270" y="7525"/>
                  </a:cubicBezTo>
                  <a:cubicBezTo>
                    <a:pt x="362" y="7525"/>
                    <a:pt x="454" y="7472"/>
                    <a:pt x="484" y="7352"/>
                  </a:cubicBezTo>
                  <a:cubicBezTo>
                    <a:pt x="740" y="6033"/>
                    <a:pt x="960" y="4676"/>
                    <a:pt x="1144" y="3320"/>
                  </a:cubicBezTo>
                  <a:cubicBezTo>
                    <a:pt x="1239" y="3861"/>
                    <a:pt x="1446" y="4542"/>
                    <a:pt x="1980" y="4542"/>
                  </a:cubicBezTo>
                  <a:cubicBezTo>
                    <a:pt x="2060" y="4542"/>
                    <a:pt x="2148" y="4526"/>
                    <a:pt x="2244" y="4493"/>
                  </a:cubicBezTo>
                  <a:cubicBezTo>
                    <a:pt x="2610" y="4346"/>
                    <a:pt x="2830" y="4053"/>
                    <a:pt x="3050" y="3760"/>
                  </a:cubicBezTo>
                  <a:cubicBezTo>
                    <a:pt x="3270" y="3466"/>
                    <a:pt x="3453" y="3173"/>
                    <a:pt x="3600" y="2880"/>
                  </a:cubicBezTo>
                  <a:cubicBezTo>
                    <a:pt x="3637" y="3026"/>
                    <a:pt x="3673" y="3210"/>
                    <a:pt x="3747" y="3356"/>
                  </a:cubicBezTo>
                  <a:cubicBezTo>
                    <a:pt x="3990" y="3950"/>
                    <a:pt x="4590" y="4445"/>
                    <a:pt x="5212" y="4445"/>
                  </a:cubicBezTo>
                  <a:cubicBezTo>
                    <a:pt x="5435" y="4445"/>
                    <a:pt x="5660" y="4381"/>
                    <a:pt x="5873" y="4236"/>
                  </a:cubicBezTo>
                  <a:cubicBezTo>
                    <a:pt x="6084" y="4085"/>
                    <a:pt x="5973" y="3786"/>
                    <a:pt x="5784" y="3786"/>
                  </a:cubicBezTo>
                  <a:cubicBezTo>
                    <a:pt x="5743" y="3786"/>
                    <a:pt x="5699" y="3800"/>
                    <a:pt x="5653" y="3833"/>
                  </a:cubicBezTo>
                  <a:cubicBezTo>
                    <a:pt x="5506" y="3925"/>
                    <a:pt x="5341" y="3970"/>
                    <a:pt x="5176" y="3970"/>
                  </a:cubicBezTo>
                  <a:cubicBezTo>
                    <a:pt x="5011" y="3970"/>
                    <a:pt x="4846" y="3925"/>
                    <a:pt x="4700" y="3833"/>
                  </a:cubicBezTo>
                  <a:cubicBezTo>
                    <a:pt x="4370" y="3613"/>
                    <a:pt x="4187" y="3246"/>
                    <a:pt x="4077" y="2880"/>
                  </a:cubicBezTo>
                  <a:cubicBezTo>
                    <a:pt x="4003" y="2623"/>
                    <a:pt x="3967" y="2330"/>
                    <a:pt x="3967" y="2037"/>
                  </a:cubicBezTo>
                  <a:cubicBezTo>
                    <a:pt x="4150" y="1450"/>
                    <a:pt x="4260" y="827"/>
                    <a:pt x="4297" y="240"/>
                  </a:cubicBezTo>
                  <a:cubicBezTo>
                    <a:pt x="4297" y="97"/>
                    <a:pt x="4158" y="1"/>
                    <a:pt x="4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8469200" y="4594400"/>
              <a:ext cx="128325" cy="18400"/>
            </a:xfrm>
            <a:custGeom>
              <a:avLst/>
              <a:gdLst/>
              <a:ahLst/>
              <a:cxnLst/>
              <a:rect l="l" t="t" r="r" b="b"/>
              <a:pathLst>
                <a:path w="5133" h="736" extrusionOk="0">
                  <a:moveTo>
                    <a:pt x="262" y="1"/>
                  </a:moveTo>
                  <a:cubicBezTo>
                    <a:pt x="0" y="1"/>
                    <a:pt x="11" y="444"/>
                    <a:pt x="293" y="479"/>
                  </a:cubicBezTo>
                  <a:cubicBezTo>
                    <a:pt x="1796" y="626"/>
                    <a:pt x="3336" y="736"/>
                    <a:pt x="4839" y="736"/>
                  </a:cubicBezTo>
                  <a:cubicBezTo>
                    <a:pt x="5132" y="736"/>
                    <a:pt x="5132" y="259"/>
                    <a:pt x="4839" y="259"/>
                  </a:cubicBezTo>
                  <a:cubicBezTo>
                    <a:pt x="3336" y="259"/>
                    <a:pt x="1796" y="186"/>
                    <a:pt x="293" y="3"/>
                  </a:cubicBezTo>
                  <a:cubicBezTo>
                    <a:pt x="283" y="1"/>
                    <a:pt x="272"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8495775" y="4632900"/>
              <a:ext cx="104250" cy="16225"/>
            </a:xfrm>
            <a:custGeom>
              <a:avLst/>
              <a:gdLst/>
              <a:ahLst/>
              <a:cxnLst/>
              <a:rect l="l" t="t" r="r" b="b"/>
              <a:pathLst>
                <a:path w="4170" h="649" extrusionOk="0">
                  <a:moveTo>
                    <a:pt x="3810" y="0"/>
                  </a:moveTo>
                  <a:cubicBezTo>
                    <a:pt x="3799" y="0"/>
                    <a:pt x="3788" y="1"/>
                    <a:pt x="3776" y="2"/>
                  </a:cubicBezTo>
                  <a:cubicBezTo>
                    <a:pt x="3048" y="143"/>
                    <a:pt x="2304" y="209"/>
                    <a:pt x="1555" y="209"/>
                  </a:cubicBezTo>
                  <a:cubicBezTo>
                    <a:pt x="1136" y="209"/>
                    <a:pt x="715" y="188"/>
                    <a:pt x="294" y="149"/>
                  </a:cubicBezTo>
                  <a:cubicBezTo>
                    <a:pt x="283" y="148"/>
                    <a:pt x="272" y="147"/>
                    <a:pt x="262" y="147"/>
                  </a:cubicBezTo>
                  <a:cubicBezTo>
                    <a:pt x="1" y="147"/>
                    <a:pt x="11" y="589"/>
                    <a:pt x="294" y="589"/>
                  </a:cubicBezTo>
                  <a:cubicBezTo>
                    <a:pt x="728" y="628"/>
                    <a:pt x="1162" y="649"/>
                    <a:pt x="1596" y="649"/>
                  </a:cubicBezTo>
                  <a:cubicBezTo>
                    <a:pt x="2372" y="649"/>
                    <a:pt x="3147" y="583"/>
                    <a:pt x="3923" y="442"/>
                  </a:cubicBezTo>
                  <a:cubicBezTo>
                    <a:pt x="4169" y="407"/>
                    <a:pt x="4078" y="0"/>
                    <a:pt x="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8695850" y="4536775"/>
              <a:ext cx="82825" cy="149725"/>
            </a:xfrm>
            <a:custGeom>
              <a:avLst/>
              <a:gdLst/>
              <a:ahLst/>
              <a:cxnLst/>
              <a:rect l="l" t="t" r="r" b="b"/>
              <a:pathLst>
                <a:path w="3313" h="5989" extrusionOk="0">
                  <a:moveTo>
                    <a:pt x="3067" y="1"/>
                  </a:moveTo>
                  <a:cubicBezTo>
                    <a:pt x="3002" y="1"/>
                    <a:pt x="2935" y="33"/>
                    <a:pt x="2885" y="108"/>
                  </a:cubicBezTo>
                  <a:lnTo>
                    <a:pt x="2849" y="108"/>
                  </a:lnTo>
                  <a:cubicBezTo>
                    <a:pt x="2079" y="1098"/>
                    <a:pt x="1199" y="2014"/>
                    <a:pt x="209" y="2821"/>
                  </a:cubicBezTo>
                  <a:cubicBezTo>
                    <a:pt x="1" y="2970"/>
                    <a:pt x="179" y="3190"/>
                    <a:pt x="371" y="3190"/>
                  </a:cubicBezTo>
                  <a:cubicBezTo>
                    <a:pt x="415" y="3190"/>
                    <a:pt x="461" y="3178"/>
                    <a:pt x="502" y="3151"/>
                  </a:cubicBezTo>
                  <a:cubicBezTo>
                    <a:pt x="1309" y="2491"/>
                    <a:pt x="2042" y="1794"/>
                    <a:pt x="2702" y="1061"/>
                  </a:cubicBezTo>
                  <a:lnTo>
                    <a:pt x="2702" y="1061"/>
                  </a:lnTo>
                  <a:cubicBezTo>
                    <a:pt x="2409" y="2601"/>
                    <a:pt x="2115" y="4141"/>
                    <a:pt x="1859" y="5717"/>
                  </a:cubicBezTo>
                  <a:cubicBezTo>
                    <a:pt x="1836" y="5873"/>
                    <a:pt x="1991" y="5989"/>
                    <a:pt x="2124" y="5989"/>
                  </a:cubicBezTo>
                  <a:cubicBezTo>
                    <a:pt x="2209" y="5989"/>
                    <a:pt x="2284" y="5942"/>
                    <a:pt x="2299" y="5827"/>
                  </a:cubicBezTo>
                  <a:lnTo>
                    <a:pt x="3289" y="291"/>
                  </a:lnTo>
                  <a:cubicBezTo>
                    <a:pt x="3313" y="122"/>
                    <a:pt x="3193" y="1"/>
                    <a:pt x="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737925" y="4379075"/>
              <a:ext cx="659900" cy="354700"/>
            </a:xfrm>
            <a:custGeom>
              <a:avLst/>
              <a:gdLst/>
              <a:ahLst/>
              <a:cxnLst/>
              <a:rect l="l" t="t" r="r" b="b"/>
              <a:pathLst>
                <a:path w="26396" h="14188" extrusionOk="0">
                  <a:moveTo>
                    <a:pt x="348" y="0"/>
                  </a:moveTo>
                  <a:cubicBezTo>
                    <a:pt x="229" y="0"/>
                    <a:pt x="110" y="74"/>
                    <a:pt x="110" y="220"/>
                  </a:cubicBezTo>
                  <a:cubicBezTo>
                    <a:pt x="73" y="4656"/>
                    <a:pt x="37" y="9129"/>
                    <a:pt x="0" y="13565"/>
                  </a:cubicBezTo>
                  <a:cubicBezTo>
                    <a:pt x="0" y="13601"/>
                    <a:pt x="0" y="13638"/>
                    <a:pt x="0" y="13675"/>
                  </a:cubicBezTo>
                  <a:lnTo>
                    <a:pt x="0" y="13748"/>
                  </a:lnTo>
                  <a:cubicBezTo>
                    <a:pt x="0" y="13931"/>
                    <a:pt x="110" y="13968"/>
                    <a:pt x="257" y="13968"/>
                  </a:cubicBezTo>
                  <a:cubicBezTo>
                    <a:pt x="389" y="14034"/>
                    <a:pt x="547" y="14047"/>
                    <a:pt x="700" y="14047"/>
                  </a:cubicBezTo>
                  <a:cubicBezTo>
                    <a:pt x="802" y="14047"/>
                    <a:pt x="902" y="14041"/>
                    <a:pt x="990" y="14041"/>
                  </a:cubicBezTo>
                  <a:lnTo>
                    <a:pt x="2420" y="14041"/>
                  </a:lnTo>
                  <a:cubicBezTo>
                    <a:pt x="4326" y="14078"/>
                    <a:pt x="6232" y="14078"/>
                    <a:pt x="8139" y="14078"/>
                  </a:cubicBezTo>
                  <a:cubicBezTo>
                    <a:pt x="11988" y="14115"/>
                    <a:pt x="15801" y="14115"/>
                    <a:pt x="19650" y="14151"/>
                  </a:cubicBezTo>
                  <a:cubicBezTo>
                    <a:pt x="21813" y="14151"/>
                    <a:pt x="23976" y="14188"/>
                    <a:pt x="26102" y="14188"/>
                  </a:cubicBezTo>
                  <a:cubicBezTo>
                    <a:pt x="26395" y="14188"/>
                    <a:pt x="26395" y="13748"/>
                    <a:pt x="26102" y="13748"/>
                  </a:cubicBezTo>
                  <a:lnTo>
                    <a:pt x="26139" y="13711"/>
                  </a:lnTo>
                  <a:lnTo>
                    <a:pt x="6012" y="13601"/>
                  </a:lnTo>
                  <a:lnTo>
                    <a:pt x="660" y="13601"/>
                  </a:lnTo>
                  <a:cubicBezTo>
                    <a:pt x="660" y="13455"/>
                    <a:pt x="587" y="13381"/>
                    <a:pt x="477" y="13345"/>
                  </a:cubicBezTo>
                  <a:lnTo>
                    <a:pt x="587" y="220"/>
                  </a:lnTo>
                  <a:cubicBezTo>
                    <a:pt x="587" y="74"/>
                    <a:pt x="468"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744375" y="4557000"/>
              <a:ext cx="138925" cy="174675"/>
            </a:xfrm>
            <a:custGeom>
              <a:avLst/>
              <a:gdLst/>
              <a:ahLst/>
              <a:cxnLst/>
              <a:rect l="l" t="t" r="r" b="b"/>
              <a:pathLst>
                <a:path w="5557" h="6987" extrusionOk="0">
                  <a:moveTo>
                    <a:pt x="350" y="1"/>
                  </a:moveTo>
                  <a:cubicBezTo>
                    <a:pt x="127" y="1"/>
                    <a:pt x="1" y="311"/>
                    <a:pt x="219" y="435"/>
                  </a:cubicBezTo>
                  <a:cubicBezTo>
                    <a:pt x="2785" y="1609"/>
                    <a:pt x="4655" y="4028"/>
                    <a:pt x="5094" y="6814"/>
                  </a:cubicBezTo>
                  <a:cubicBezTo>
                    <a:pt x="5109" y="6934"/>
                    <a:pt x="5192" y="6987"/>
                    <a:pt x="5282" y="6987"/>
                  </a:cubicBezTo>
                  <a:cubicBezTo>
                    <a:pt x="5411" y="6987"/>
                    <a:pt x="5556" y="6878"/>
                    <a:pt x="5534" y="6704"/>
                  </a:cubicBezTo>
                  <a:cubicBezTo>
                    <a:pt x="5058" y="3808"/>
                    <a:pt x="3115" y="1242"/>
                    <a:pt x="475" y="32"/>
                  </a:cubicBezTo>
                  <a:cubicBezTo>
                    <a:pt x="431" y="10"/>
                    <a:pt x="389" y="1"/>
                    <a:pt x="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6740575" y="4592125"/>
              <a:ext cx="119475" cy="148400"/>
            </a:xfrm>
            <a:custGeom>
              <a:avLst/>
              <a:gdLst/>
              <a:ahLst/>
              <a:cxnLst/>
              <a:rect l="l" t="t" r="r" b="b"/>
              <a:pathLst>
                <a:path w="4779" h="5936" extrusionOk="0">
                  <a:moveTo>
                    <a:pt x="349" y="0"/>
                  </a:moveTo>
                  <a:cubicBezTo>
                    <a:pt x="139" y="0"/>
                    <a:pt x="0" y="296"/>
                    <a:pt x="224" y="424"/>
                  </a:cubicBezTo>
                  <a:cubicBezTo>
                    <a:pt x="2350" y="1413"/>
                    <a:pt x="3927" y="3430"/>
                    <a:pt x="4330" y="5776"/>
                  </a:cubicBezTo>
                  <a:cubicBezTo>
                    <a:pt x="4344" y="5888"/>
                    <a:pt x="4417" y="5936"/>
                    <a:pt x="4497" y="5936"/>
                  </a:cubicBezTo>
                  <a:cubicBezTo>
                    <a:pt x="4628" y="5936"/>
                    <a:pt x="4779" y="5811"/>
                    <a:pt x="4733" y="5629"/>
                  </a:cubicBezTo>
                  <a:cubicBezTo>
                    <a:pt x="4330" y="3210"/>
                    <a:pt x="2680" y="1047"/>
                    <a:pt x="444" y="20"/>
                  </a:cubicBezTo>
                  <a:cubicBezTo>
                    <a:pt x="411" y="6"/>
                    <a:pt x="379"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6739750" y="4778125"/>
              <a:ext cx="49525" cy="67025"/>
            </a:xfrm>
            <a:custGeom>
              <a:avLst/>
              <a:gdLst/>
              <a:ahLst/>
              <a:cxnLst/>
              <a:rect l="l" t="t" r="r" b="b"/>
              <a:pathLst>
                <a:path w="1981" h="2681" extrusionOk="0">
                  <a:moveTo>
                    <a:pt x="1744" y="0"/>
                  </a:moveTo>
                  <a:cubicBezTo>
                    <a:pt x="1699" y="0"/>
                    <a:pt x="1654" y="9"/>
                    <a:pt x="1613" y="22"/>
                  </a:cubicBezTo>
                  <a:cubicBezTo>
                    <a:pt x="990" y="316"/>
                    <a:pt x="294" y="646"/>
                    <a:pt x="110" y="1379"/>
                  </a:cubicBezTo>
                  <a:cubicBezTo>
                    <a:pt x="0" y="1709"/>
                    <a:pt x="74" y="2075"/>
                    <a:pt x="294" y="2332"/>
                  </a:cubicBezTo>
                  <a:cubicBezTo>
                    <a:pt x="475" y="2544"/>
                    <a:pt x="732" y="2681"/>
                    <a:pt x="1002" y="2681"/>
                  </a:cubicBezTo>
                  <a:cubicBezTo>
                    <a:pt x="1059" y="2681"/>
                    <a:pt x="1116" y="2675"/>
                    <a:pt x="1174" y="2662"/>
                  </a:cubicBezTo>
                  <a:cubicBezTo>
                    <a:pt x="1320" y="2625"/>
                    <a:pt x="1394" y="2479"/>
                    <a:pt x="1357" y="2369"/>
                  </a:cubicBezTo>
                  <a:cubicBezTo>
                    <a:pt x="1327" y="2278"/>
                    <a:pt x="1222" y="2212"/>
                    <a:pt x="1125" y="2212"/>
                  </a:cubicBezTo>
                  <a:cubicBezTo>
                    <a:pt x="1104" y="2212"/>
                    <a:pt x="1083" y="2215"/>
                    <a:pt x="1064" y="2222"/>
                  </a:cubicBezTo>
                  <a:cubicBezTo>
                    <a:pt x="1044" y="2226"/>
                    <a:pt x="1025" y="2228"/>
                    <a:pt x="1006" y="2228"/>
                  </a:cubicBezTo>
                  <a:cubicBezTo>
                    <a:pt x="843" y="2228"/>
                    <a:pt x="689" y="2096"/>
                    <a:pt x="624" y="1965"/>
                  </a:cubicBezTo>
                  <a:cubicBezTo>
                    <a:pt x="477" y="1782"/>
                    <a:pt x="514" y="1562"/>
                    <a:pt x="587" y="1342"/>
                  </a:cubicBezTo>
                  <a:cubicBezTo>
                    <a:pt x="807" y="829"/>
                    <a:pt x="1394" y="609"/>
                    <a:pt x="1870" y="426"/>
                  </a:cubicBezTo>
                  <a:cubicBezTo>
                    <a:pt x="1980" y="352"/>
                    <a:pt x="1980" y="206"/>
                    <a:pt x="1943" y="96"/>
                  </a:cubicBezTo>
                  <a:cubicBezTo>
                    <a:pt x="1897" y="26"/>
                    <a:pt x="1821" y="0"/>
                    <a:pt x="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6943575" y="4763825"/>
              <a:ext cx="79400" cy="65250"/>
            </a:xfrm>
            <a:custGeom>
              <a:avLst/>
              <a:gdLst/>
              <a:ahLst/>
              <a:cxnLst/>
              <a:rect l="l" t="t" r="r" b="b"/>
              <a:pathLst>
                <a:path w="3176" h="2610" extrusionOk="0">
                  <a:moveTo>
                    <a:pt x="2928" y="1"/>
                  </a:moveTo>
                  <a:cubicBezTo>
                    <a:pt x="2912" y="1"/>
                    <a:pt x="2897" y="3"/>
                    <a:pt x="2882" y="8"/>
                  </a:cubicBezTo>
                  <a:cubicBezTo>
                    <a:pt x="2332" y="191"/>
                    <a:pt x="1892" y="558"/>
                    <a:pt x="1562" y="998"/>
                  </a:cubicBezTo>
                  <a:cubicBezTo>
                    <a:pt x="1526" y="851"/>
                    <a:pt x="1489" y="704"/>
                    <a:pt x="1379" y="594"/>
                  </a:cubicBezTo>
                  <a:cubicBezTo>
                    <a:pt x="1266" y="504"/>
                    <a:pt x="1110" y="441"/>
                    <a:pt x="965" y="441"/>
                  </a:cubicBezTo>
                  <a:cubicBezTo>
                    <a:pt x="875" y="441"/>
                    <a:pt x="789" y="465"/>
                    <a:pt x="719" y="521"/>
                  </a:cubicBezTo>
                  <a:cubicBezTo>
                    <a:pt x="609" y="558"/>
                    <a:pt x="573" y="704"/>
                    <a:pt x="609" y="814"/>
                  </a:cubicBezTo>
                  <a:cubicBezTo>
                    <a:pt x="657" y="885"/>
                    <a:pt x="734" y="926"/>
                    <a:pt x="813" y="926"/>
                  </a:cubicBezTo>
                  <a:cubicBezTo>
                    <a:pt x="857" y="926"/>
                    <a:pt x="900" y="914"/>
                    <a:pt x="939" y="888"/>
                  </a:cubicBezTo>
                  <a:lnTo>
                    <a:pt x="1012" y="888"/>
                  </a:lnTo>
                  <a:cubicBezTo>
                    <a:pt x="1012" y="888"/>
                    <a:pt x="1012" y="888"/>
                    <a:pt x="1012" y="924"/>
                  </a:cubicBezTo>
                  <a:lnTo>
                    <a:pt x="1049" y="924"/>
                  </a:lnTo>
                  <a:lnTo>
                    <a:pt x="1086" y="961"/>
                  </a:lnTo>
                  <a:lnTo>
                    <a:pt x="1086" y="998"/>
                  </a:lnTo>
                  <a:cubicBezTo>
                    <a:pt x="1086" y="998"/>
                    <a:pt x="1086" y="1034"/>
                    <a:pt x="1086" y="1034"/>
                  </a:cubicBezTo>
                  <a:lnTo>
                    <a:pt x="1086" y="1071"/>
                  </a:lnTo>
                  <a:cubicBezTo>
                    <a:pt x="1086" y="1181"/>
                    <a:pt x="1049" y="1218"/>
                    <a:pt x="1012" y="1291"/>
                  </a:cubicBezTo>
                  <a:cubicBezTo>
                    <a:pt x="939" y="1437"/>
                    <a:pt x="793" y="1584"/>
                    <a:pt x="646" y="1731"/>
                  </a:cubicBezTo>
                  <a:cubicBezTo>
                    <a:pt x="499" y="1877"/>
                    <a:pt x="316" y="2061"/>
                    <a:pt x="169" y="2207"/>
                  </a:cubicBezTo>
                  <a:cubicBezTo>
                    <a:pt x="0" y="2376"/>
                    <a:pt x="156" y="2610"/>
                    <a:pt x="336" y="2610"/>
                  </a:cubicBezTo>
                  <a:cubicBezTo>
                    <a:pt x="391" y="2610"/>
                    <a:pt x="448" y="2588"/>
                    <a:pt x="499" y="2537"/>
                  </a:cubicBezTo>
                  <a:cubicBezTo>
                    <a:pt x="683" y="2354"/>
                    <a:pt x="866" y="2134"/>
                    <a:pt x="1086" y="1914"/>
                  </a:cubicBezTo>
                  <a:cubicBezTo>
                    <a:pt x="1086" y="1914"/>
                    <a:pt x="1122" y="1877"/>
                    <a:pt x="1122" y="1877"/>
                  </a:cubicBezTo>
                  <a:cubicBezTo>
                    <a:pt x="1159" y="1914"/>
                    <a:pt x="1196" y="1987"/>
                    <a:pt x="1232" y="2024"/>
                  </a:cubicBezTo>
                  <a:cubicBezTo>
                    <a:pt x="1709" y="2281"/>
                    <a:pt x="2259" y="2391"/>
                    <a:pt x="2809" y="2391"/>
                  </a:cubicBezTo>
                  <a:cubicBezTo>
                    <a:pt x="2955" y="2354"/>
                    <a:pt x="3029" y="2281"/>
                    <a:pt x="3029" y="2134"/>
                  </a:cubicBezTo>
                  <a:cubicBezTo>
                    <a:pt x="3029" y="2024"/>
                    <a:pt x="2955" y="1914"/>
                    <a:pt x="2809" y="1914"/>
                  </a:cubicBezTo>
                  <a:cubicBezTo>
                    <a:pt x="2742" y="1920"/>
                    <a:pt x="2674" y="1923"/>
                    <a:pt x="2607" y="1923"/>
                  </a:cubicBezTo>
                  <a:cubicBezTo>
                    <a:pt x="2272" y="1923"/>
                    <a:pt x="1941" y="1847"/>
                    <a:pt x="1636" y="1694"/>
                  </a:cubicBezTo>
                  <a:cubicBezTo>
                    <a:pt x="1892" y="1144"/>
                    <a:pt x="2406" y="668"/>
                    <a:pt x="2992" y="484"/>
                  </a:cubicBezTo>
                  <a:cubicBezTo>
                    <a:pt x="3102" y="448"/>
                    <a:pt x="3175" y="301"/>
                    <a:pt x="3175" y="191"/>
                  </a:cubicBezTo>
                  <a:cubicBezTo>
                    <a:pt x="3144" y="96"/>
                    <a:pt x="3029" y="1"/>
                    <a:pt x="2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6897375" y="4281000"/>
              <a:ext cx="757975" cy="368475"/>
            </a:xfrm>
            <a:custGeom>
              <a:avLst/>
              <a:gdLst/>
              <a:ahLst/>
              <a:cxnLst/>
              <a:rect l="l" t="t" r="r" b="b"/>
              <a:pathLst>
                <a:path w="30319" h="14739" fill="none" extrusionOk="0">
                  <a:moveTo>
                    <a:pt x="1" y="4583"/>
                  </a:moveTo>
                  <a:lnTo>
                    <a:pt x="30319" y="1"/>
                  </a:lnTo>
                  <a:lnTo>
                    <a:pt x="22254" y="14738"/>
                  </a:lnTo>
                </a:path>
              </a:pathLst>
            </a:custGeom>
            <a:solidFill>
              <a:schemeClr val="dk2"/>
            </a:solidFill>
            <a:ln w="95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6748950" y="4387450"/>
              <a:ext cx="658775" cy="348050"/>
            </a:xfrm>
            <a:custGeom>
              <a:avLst/>
              <a:gdLst/>
              <a:ahLst/>
              <a:cxnLst/>
              <a:rect l="l" t="t" r="r" b="b"/>
              <a:pathLst>
                <a:path w="26351" h="13922" extrusionOk="0">
                  <a:moveTo>
                    <a:pt x="328" y="0"/>
                  </a:moveTo>
                  <a:cubicBezTo>
                    <a:pt x="127" y="0"/>
                    <a:pt x="1" y="311"/>
                    <a:pt x="219" y="435"/>
                  </a:cubicBezTo>
                  <a:cubicBezTo>
                    <a:pt x="3482" y="2305"/>
                    <a:pt x="6781" y="4138"/>
                    <a:pt x="10081" y="5934"/>
                  </a:cubicBezTo>
                  <a:cubicBezTo>
                    <a:pt x="13417" y="7731"/>
                    <a:pt x="16789" y="9454"/>
                    <a:pt x="20162" y="11140"/>
                  </a:cubicBezTo>
                  <a:cubicBezTo>
                    <a:pt x="22068" y="12093"/>
                    <a:pt x="23975" y="13010"/>
                    <a:pt x="25881" y="13890"/>
                  </a:cubicBezTo>
                  <a:cubicBezTo>
                    <a:pt x="25920" y="13912"/>
                    <a:pt x="25958" y="13921"/>
                    <a:pt x="25995" y="13921"/>
                  </a:cubicBezTo>
                  <a:cubicBezTo>
                    <a:pt x="26203" y="13921"/>
                    <a:pt x="26350" y="13616"/>
                    <a:pt x="26101" y="13523"/>
                  </a:cubicBezTo>
                  <a:cubicBezTo>
                    <a:pt x="22728" y="11910"/>
                    <a:pt x="19356" y="10224"/>
                    <a:pt x="15983" y="8537"/>
                  </a:cubicBezTo>
                  <a:cubicBezTo>
                    <a:pt x="12647" y="6778"/>
                    <a:pt x="9311" y="5018"/>
                    <a:pt x="5975" y="3185"/>
                  </a:cubicBezTo>
                  <a:cubicBezTo>
                    <a:pt x="4142" y="2158"/>
                    <a:pt x="2309" y="1095"/>
                    <a:pt x="439" y="32"/>
                  </a:cubicBezTo>
                  <a:cubicBezTo>
                    <a:pt x="401" y="10"/>
                    <a:pt x="363" y="0"/>
                    <a:pt x="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8"/>
          <p:cNvGrpSpPr/>
          <p:nvPr/>
        </p:nvGrpSpPr>
        <p:grpSpPr>
          <a:xfrm>
            <a:off x="301500" y="146900"/>
            <a:ext cx="2040175" cy="1145225"/>
            <a:chOff x="4248525" y="299950"/>
            <a:chExt cx="2040175" cy="1145225"/>
          </a:xfrm>
        </p:grpSpPr>
        <p:sp>
          <p:nvSpPr>
            <p:cNvPr id="870" name="Google Shape;870;p38"/>
            <p:cNvSpPr/>
            <p:nvPr/>
          </p:nvSpPr>
          <p:spPr>
            <a:xfrm>
              <a:off x="4513600" y="653550"/>
              <a:ext cx="531400" cy="488250"/>
            </a:xfrm>
            <a:custGeom>
              <a:avLst/>
              <a:gdLst/>
              <a:ahLst/>
              <a:cxnLst/>
              <a:rect l="l" t="t" r="r" b="b"/>
              <a:pathLst>
                <a:path w="21256" h="19530" extrusionOk="0">
                  <a:moveTo>
                    <a:pt x="15116" y="535"/>
                  </a:moveTo>
                  <a:cubicBezTo>
                    <a:pt x="15549" y="535"/>
                    <a:pt x="15983" y="537"/>
                    <a:pt x="16416" y="540"/>
                  </a:cubicBezTo>
                  <a:cubicBezTo>
                    <a:pt x="17699" y="540"/>
                    <a:pt x="18983" y="577"/>
                    <a:pt x="20266" y="613"/>
                  </a:cubicBezTo>
                  <a:cubicBezTo>
                    <a:pt x="17663" y="5416"/>
                    <a:pt x="14987" y="10182"/>
                    <a:pt x="12237" y="14874"/>
                  </a:cubicBezTo>
                  <a:cubicBezTo>
                    <a:pt x="11577" y="16011"/>
                    <a:pt x="10917" y="17147"/>
                    <a:pt x="10221" y="18284"/>
                  </a:cubicBezTo>
                  <a:cubicBezTo>
                    <a:pt x="7948" y="13628"/>
                    <a:pt x="5528" y="9045"/>
                    <a:pt x="2999" y="4573"/>
                  </a:cubicBezTo>
                  <a:cubicBezTo>
                    <a:pt x="2339" y="3399"/>
                    <a:pt x="1642" y="2226"/>
                    <a:pt x="982" y="1053"/>
                  </a:cubicBezTo>
                  <a:cubicBezTo>
                    <a:pt x="5684" y="717"/>
                    <a:pt x="10386" y="535"/>
                    <a:pt x="15116" y="535"/>
                  </a:cubicBezTo>
                  <a:close/>
                  <a:moveTo>
                    <a:pt x="15025" y="0"/>
                  </a:moveTo>
                  <a:cubicBezTo>
                    <a:pt x="11625" y="0"/>
                    <a:pt x="8221" y="98"/>
                    <a:pt x="4832" y="283"/>
                  </a:cubicBezTo>
                  <a:cubicBezTo>
                    <a:pt x="3439" y="357"/>
                    <a:pt x="2046" y="430"/>
                    <a:pt x="653" y="540"/>
                  </a:cubicBezTo>
                  <a:cubicBezTo>
                    <a:pt x="653" y="540"/>
                    <a:pt x="653" y="540"/>
                    <a:pt x="653" y="503"/>
                  </a:cubicBezTo>
                  <a:cubicBezTo>
                    <a:pt x="601" y="427"/>
                    <a:pt x="528" y="395"/>
                    <a:pt x="453" y="395"/>
                  </a:cubicBezTo>
                  <a:cubicBezTo>
                    <a:pt x="311" y="395"/>
                    <a:pt x="163" y="507"/>
                    <a:pt x="139" y="650"/>
                  </a:cubicBezTo>
                  <a:cubicBezTo>
                    <a:pt x="0" y="789"/>
                    <a:pt x="26" y="1093"/>
                    <a:pt x="248" y="1093"/>
                  </a:cubicBezTo>
                  <a:cubicBezTo>
                    <a:pt x="260" y="1093"/>
                    <a:pt x="273" y="1092"/>
                    <a:pt x="286" y="1090"/>
                  </a:cubicBezTo>
                  <a:lnTo>
                    <a:pt x="359" y="1090"/>
                  </a:lnTo>
                  <a:cubicBezTo>
                    <a:pt x="3072" y="5746"/>
                    <a:pt x="5638" y="10438"/>
                    <a:pt x="8095" y="15204"/>
                  </a:cubicBezTo>
                  <a:cubicBezTo>
                    <a:pt x="8718" y="16414"/>
                    <a:pt x="9304" y="17624"/>
                    <a:pt x="9891" y="18833"/>
                  </a:cubicBezTo>
                  <a:cubicBezTo>
                    <a:pt x="9854" y="18907"/>
                    <a:pt x="9854" y="18943"/>
                    <a:pt x="9818" y="19017"/>
                  </a:cubicBezTo>
                  <a:cubicBezTo>
                    <a:pt x="9698" y="19227"/>
                    <a:pt x="9872" y="19412"/>
                    <a:pt x="10060" y="19412"/>
                  </a:cubicBezTo>
                  <a:cubicBezTo>
                    <a:pt x="10102" y="19412"/>
                    <a:pt x="10144" y="19403"/>
                    <a:pt x="10184" y="19383"/>
                  </a:cubicBezTo>
                  <a:cubicBezTo>
                    <a:pt x="10230" y="19487"/>
                    <a:pt x="10309" y="19529"/>
                    <a:pt x="10390" y="19529"/>
                  </a:cubicBezTo>
                  <a:cubicBezTo>
                    <a:pt x="10569" y="19529"/>
                    <a:pt x="10761" y="19328"/>
                    <a:pt x="10661" y="19127"/>
                  </a:cubicBezTo>
                  <a:cubicBezTo>
                    <a:pt x="10624" y="19017"/>
                    <a:pt x="10551" y="18943"/>
                    <a:pt x="10514" y="18833"/>
                  </a:cubicBezTo>
                  <a:cubicBezTo>
                    <a:pt x="13264" y="14214"/>
                    <a:pt x="15940" y="9522"/>
                    <a:pt x="18579" y="4793"/>
                  </a:cubicBezTo>
                  <a:cubicBezTo>
                    <a:pt x="19349" y="3436"/>
                    <a:pt x="20119" y="2043"/>
                    <a:pt x="20889" y="650"/>
                  </a:cubicBezTo>
                  <a:lnTo>
                    <a:pt x="20926" y="650"/>
                  </a:lnTo>
                  <a:cubicBezTo>
                    <a:pt x="21256" y="650"/>
                    <a:pt x="21256" y="100"/>
                    <a:pt x="20926" y="100"/>
                  </a:cubicBezTo>
                  <a:cubicBezTo>
                    <a:pt x="18963" y="33"/>
                    <a:pt x="16995" y="0"/>
                    <a:pt x="15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4766350" y="387500"/>
              <a:ext cx="505950" cy="560025"/>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4485900" y="766925"/>
              <a:ext cx="558175" cy="678250"/>
            </a:xfrm>
            <a:custGeom>
              <a:avLst/>
              <a:gdLst/>
              <a:ahLst/>
              <a:cxnLst/>
              <a:rect l="l" t="t" r="r" b="b"/>
              <a:pathLst>
                <a:path w="22327" h="27130" fill="none" extrusionOk="0">
                  <a:moveTo>
                    <a:pt x="5610" y="4950"/>
                  </a:moveTo>
                  <a:cubicBezTo>
                    <a:pt x="3044" y="6600"/>
                    <a:pt x="1101" y="9276"/>
                    <a:pt x="587" y="12392"/>
                  </a:cubicBezTo>
                  <a:cubicBezTo>
                    <a:pt x="1" y="15802"/>
                    <a:pt x="1211" y="19468"/>
                    <a:pt x="3667" y="21924"/>
                  </a:cubicBezTo>
                  <a:cubicBezTo>
                    <a:pt x="8873" y="27130"/>
                    <a:pt x="19431" y="23024"/>
                    <a:pt x="20714" y="16168"/>
                  </a:cubicBezTo>
                  <a:cubicBezTo>
                    <a:pt x="22327" y="7626"/>
                    <a:pt x="13345" y="1"/>
                    <a:pt x="5610" y="4950"/>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4248525" y="374675"/>
              <a:ext cx="498600" cy="562750"/>
            </a:xfrm>
            <a:custGeom>
              <a:avLst/>
              <a:gdLst/>
              <a:ahLst/>
              <a:cxnLst/>
              <a:rect l="l" t="t" r="r" b="b"/>
              <a:pathLst>
                <a:path w="19944" h="22510" fill="none" extrusionOk="0">
                  <a:moveTo>
                    <a:pt x="1577" y="6196"/>
                  </a:moveTo>
                  <a:cubicBezTo>
                    <a:pt x="257" y="8909"/>
                    <a:pt x="1" y="12245"/>
                    <a:pt x="1211" y="15141"/>
                  </a:cubicBezTo>
                  <a:cubicBezTo>
                    <a:pt x="2530" y="18367"/>
                    <a:pt x="5463" y="20860"/>
                    <a:pt x="8836" y="21630"/>
                  </a:cubicBezTo>
                  <a:cubicBezTo>
                    <a:pt x="12649" y="22510"/>
                    <a:pt x="16938" y="20090"/>
                    <a:pt x="18588" y="16681"/>
                  </a:cubicBezTo>
                  <a:cubicBezTo>
                    <a:pt x="19944" y="13895"/>
                    <a:pt x="19871" y="10595"/>
                    <a:pt x="18844" y="7699"/>
                  </a:cubicBezTo>
                  <a:cubicBezTo>
                    <a:pt x="17708" y="4473"/>
                    <a:pt x="14885" y="1283"/>
                    <a:pt x="11329" y="734"/>
                  </a:cubicBezTo>
                  <a:cubicBezTo>
                    <a:pt x="6856" y="0"/>
                    <a:pt x="3300" y="2603"/>
                    <a:pt x="1577" y="6196"/>
                  </a:cubicBez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5454100" y="514825"/>
              <a:ext cx="90175" cy="151300"/>
            </a:xfrm>
            <a:custGeom>
              <a:avLst/>
              <a:gdLst/>
              <a:ahLst/>
              <a:cxnLst/>
              <a:rect l="l" t="t" r="r" b="b"/>
              <a:pathLst>
                <a:path w="3607" h="6052" extrusionOk="0">
                  <a:moveTo>
                    <a:pt x="593" y="0"/>
                  </a:moveTo>
                  <a:cubicBezTo>
                    <a:pt x="445" y="0"/>
                    <a:pt x="277" y="168"/>
                    <a:pt x="353" y="370"/>
                  </a:cubicBezTo>
                  <a:cubicBezTo>
                    <a:pt x="866" y="1470"/>
                    <a:pt x="1306" y="2606"/>
                    <a:pt x="1672" y="3779"/>
                  </a:cubicBezTo>
                  <a:cubicBezTo>
                    <a:pt x="1232" y="4439"/>
                    <a:pt x="719" y="5063"/>
                    <a:pt x="169" y="5649"/>
                  </a:cubicBezTo>
                  <a:cubicBezTo>
                    <a:pt x="0" y="5818"/>
                    <a:pt x="156" y="6052"/>
                    <a:pt x="336" y="6052"/>
                  </a:cubicBezTo>
                  <a:cubicBezTo>
                    <a:pt x="391" y="6052"/>
                    <a:pt x="448" y="6030"/>
                    <a:pt x="499" y="5979"/>
                  </a:cubicBezTo>
                  <a:cubicBezTo>
                    <a:pt x="1012" y="5429"/>
                    <a:pt x="1489" y="4879"/>
                    <a:pt x="1892" y="4256"/>
                  </a:cubicBezTo>
                  <a:cubicBezTo>
                    <a:pt x="1933" y="4297"/>
                    <a:pt x="1986" y="4315"/>
                    <a:pt x="2038" y="4315"/>
                  </a:cubicBezTo>
                  <a:cubicBezTo>
                    <a:pt x="2174" y="4315"/>
                    <a:pt x="2312" y="4195"/>
                    <a:pt x="2259" y="4036"/>
                  </a:cubicBezTo>
                  <a:cubicBezTo>
                    <a:pt x="2222" y="3963"/>
                    <a:pt x="2222" y="3889"/>
                    <a:pt x="2186" y="3816"/>
                  </a:cubicBezTo>
                  <a:cubicBezTo>
                    <a:pt x="2735" y="2973"/>
                    <a:pt x="3212" y="2093"/>
                    <a:pt x="3542" y="1140"/>
                  </a:cubicBezTo>
                  <a:cubicBezTo>
                    <a:pt x="3607" y="967"/>
                    <a:pt x="3480" y="857"/>
                    <a:pt x="3343" y="857"/>
                  </a:cubicBezTo>
                  <a:cubicBezTo>
                    <a:pt x="3247" y="857"/>
                    <a:pt x="3147" y="910"/>
                    <a:pt x="3102" y="1030"/>
                  </a:cubicBezTo>
                  <a:cubicBezTo>
                    <a:pt x="2809" y="1800"/>
                    <a:pt x="2442" y="2570"/>
                    <a:pt x="2002" y="3266"/>
                  </a:cubicBezTo>
                  <a:cubicBezTo>
                    <a:pt x="1636" y="2203"/>
                    <a:pt x="1232" y="1177"/>
                    <a:pt x="756" y="113"/>
                  </a:cubicBezTo>
                  <a:cubicBezTo>
                    <a:pt x="722" y="34"/>
                    <a:pt x="659" y="0"/>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5596700" y="548750"/>
              <a:ext cx="84350" cy="17500"/>
            </a:xfrm>
            <a:custGeom>
              <a:avLst/>
              <a:gdLst/>
              <a:ahLst/>
              <a:cxnLst/>
              <a:rect l="l" t="t" r="r" b="b"/>
              <a:pathLst>
                <a:path w="3374" h="700" extrusionOk="0">
                  <a:moveTo>
                    <a:pt x="3112" y="1"/>
                  </a:moveTo>
                  <a:cubicBezTo>
                    <a:pt x="3102" y="1"/>
                    <a:pt x="3091" y="1"/>
                    <a:pt x="3080" y="3"/>
                  </a:cubicBezTo>
                  <a:lnTo>
                    <a:pt x="294" y="223"/>
                  </a:lnTo>
                  <a:cubicBezTo>
                    <a:pt x="1" y="259"/>
                    <a:pt x="1" y="699"/>
                    <a:pt x="294" y="699"/>
                  </a:cubicBezTo>
                  <a:lnTo>
                    <a:pt x="3080" y="479"/>
                  </a:lnTo>
                  <a:cubicBezTo>
                    <a:pt x="3363" y="444"/>
                    <a:pt x="3373"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5575625" y="583625"/>
              <a:ext cx="89850" cy="15625"/>
            </a:xfrm>
            <a:custGeom>
              <a:avLst/>
              <a:gdLst/>
              <a:ahLst/>
              <a:cxnLst/>
              <a:rect l="l" t="t" r="r" b="b"/>
              <a:pathLst>
                <a:path w="3594" h="625" extrusionOk="0">
                  <a:moveTo>
                    <a:pt x="3300" y="1"/>
                  </a:moveTo>
                  <a:cubicBezTo>
                    <a:pt x="2310" y="74"/>
                    <a:pt x="1284" y="111"/>
                    <a:pt x="294" y="148"/>
                  </a:cubicBezTo>
                  <a:cubicBezTo>
                    <a:pt x="1" y="148"/>
                    <a:pt x="1" y="624"/>
                    <a:pt x="294" y="624"/>
                  </a:cubicBezTo>
                  <a:cubicBezTo>
                    <a:pt x="1284" y="587"/>
                    <a:pt x="2310" y="514"/>
                    <a:pt x="3300" y="477"/>
                  </a:cubicBezTo>
                  <a:cubicBezTo>
                    <a:pt x="3593" y="477"/>
                    <a:pt x="3593"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5741225" y="530475"/>
              <a:ext cx="131375" cy="104450"/>
            </a:xfrm>
            <a:custGeom>
              <a:avLst/>
              <a:gdLst/>
              <a:ahLst/>
              <a:cxnLst/>
              <a:rect l="l" t="t" r="r" b="b"/>
              <a:pathLst>
                <a:path w="5255" h="4178" extrusionOk="0">
                  <a:moveTo>
                    <a:pt x="1414" y="1"/>
                  </a:moveTo>
                  <a:cubicBezTo>
                    <a:pt x="1295" y="1"/>
                    <a:pt x="1167" y="74"/>
                    <a:pt x="1149" y="221"/>
                  </a:cubicBezTo>
                  <a:cubicBezTo>
                    <a:pt x="1075" y="1027"/>
                    <a:pt x="855" y="1834"/>
                    <a:pt x="562" y="2567"/>
                  </a:cubicBezTo>
                  <a:cubicBezTo>
                    <a:pt x="379" y="2933"/>
                    <a:pt x="196" y="3337"/>
                    <a:pt x="49" y="3703"/>
                  </a:cubicBezTo>
                  <a:cubicBezTo>
                    <a:pt x="1" y="3873"/>
                    <a:pt x="159" y="3994"/>
                    <a:pt x="305" y="3994"/>
                  </a:cubicBezTo>
                  <a:cubicBezTo>
                    <a:pt x="380" y="3994"/>
                    <a:pt x="451" y="3962"/>
                    <a:pt x="489" y="3887"/>
                  </a:cubicBezTo>
                  <a:cubicBezTo>
                    <a:pt x="672" y="3520"/>
                    <a:pt x="855" y="3153"/>
                    <a:pt x="965" y="2787"/>
                  </a:cubicBezTo>
                  <a:cubicBezTo>
                    <a:pt x="1369" y="2127"/>
                    <a:pt x="1845" y="1540"/>
                    <a:pt x="2432" y="1064"/>
                  </a:cubicBezTo>
                  <a:cubicBezTo>
                    <a:pt x="2532" y="989"/>
                    <a:pt x="2768" y="795"/>
                    <a:pt x="2920" y="795"/>
                  </a:cubicBezTo>
                  <a:cubicBezTo>
                    <a:pt x="2991" y="795"/>
                    <a:pt x="3043" y="837"/>
                    <a:pt x="3055" y="954"/>
                  </a:cubicBezTo>
                  <a:cubicBezTo>
                    <a:pt x="3128" y="1210"/>
                    <a:pt x="3018" y="1540"/>
                    <a:pt x="2945" y="1797"/>
                  </a:cubicBezTo>
                  <a:cubicBezTo>
                    <a:pt x="2908" y="1834"/>
                    <a:pt x="2908" y="1870"/>
                    <a:pt x="2872" y="1907"/>
                  </a:cubicBezTo>
                  <a:cubicBezTo>
                    <a:pt x="2542" y="2420"/>
                    <a:pt x="2285" y="2933"/>
                    <a:pt x="2065" y="3483"/>
                  </a:cubicBezTo>
                  <a:cubicBezTo>
                    <a:pt x="1996" y="3669"/>
                    <a:pt x="2132" y="3767"/>
                    <a:pt x="2278" y="3767"/>
                  </a:cubicBezTo>
                  <a:cubicBezTo>
                    <a:pt x="2363" y="3767"/>
                    <a:pt x="2451" y="3734"/>
                    <a:pt x="2505" y="3667"/>
                  </a:cubicBezTo>
                  <a:cubicBezTo>
                    <a:pt x="2835" y="3190"/>
                    <a:pt x="3128" y="2677"/>
                    <a:pt x="3312" y="2127"/>
                  </a:cubicBezTo>
                  <a:cubicBezTo>
                    <a:pt x="3458" y="1907"/>
                    <a:pt x="3605" y="1724"/>
                    <a:pt x="3788" y="1540"/>
                  </a:cubicBezTo>
                  <a:cubicBezTo>
                    <a:pt x="3972" y="1357"/>
                    <a:pt x="4155" y="1100"/>
                    <a:pt x="4375" y="990"/>
                  </a:cubicBezTo>
                  <a:cubicBezTo>
                    <a:pt x="4440" y="951"/>
                    <a:pt x="4494" y="934"/>
                    <a:pt x="4540" y="934"/>
                  </a:cubicBezTo>
                  <a:cubicBezTo>
                    <a:pt x="4875" y="934"/>
                    <a:pt x="4700" y="1896"/>
                    <a:pt x="4668" y="2090"/>
                  </a:cubicBezTo>
                  <a:cubicBezTo>
                    <a:pt x="4558" y="2713"/>
                    <a:pt x="4375" y="3300"/>
                    <a:pt x="4155" y="3887"/>
                  </a:cubicBezTo>
                  <a:cubicBezTo>
                    <a:pt x="4087" y="4066"/>
                    <a:pt x="4226" y="4177"/>
                    <a:pt x="4369" y="4177"/>
                  </a:cubicBezTo>
                  <a:cubicBezTo>
                    <a:pt x="4460" y="4177"/>
                    <a:pt x="4552" y="4133"/>
                    <a:pt x="4595" y="4033"/>
                  </a:cubicBezTo>
                  <a:cubicBezTo>
                    <a:pt x="4888" y="3300"/>
                    <a:pt x="5108" y="2567"/>
                    <a:pt x="5181" y="1797"/>
                  </a:cubicBezTo>
                  <a:cubicBezTo>
                    <a:pt x="5253" y="1294"/>
                    <a:pt x="5255" y="439"/>
                    <a:pt x="4565" y="439"/>
                  </a:cubicBezTo>
                  <a:cubicBezTo>
                    <a:pt x="4551" y="439"/>
                    <a:pt x="4536" y="440"/>
                    <a:pt x="4521" y="441"/>
                  </a:cubicBezTo>
                  <a:lnTo>
                    <a:pt x="4521" y="477"/>
                  </a:lnTo>
                  <a:cubicBezTo>
                    <a:pt x="4228" y="477"/>
                    <a:pt x="3972" y="697"/>
                    <a:pt x="3752" y="917"/>
                  </a:cubicBezTo>
                  <a:cubicBezTo>
                    <a:pt x="3678" y="954"/>
                    <a:pt x="3605" y="1027"/>
                    <a:pt x="3532" y="1100"/>
                  </a:cubicBezTo>
                  <a:cubicBezTo>
                    <a:pt x="3568" y="954"/>
                    <a:pt x="3532" y="807"/>
                    <a:pt x="3458" y="661"/>
                  </a:cubicBezTo>
                  <a:cubicBezTo>
                    <a:pt x="3359" y="438"/>
                    <a:pt x="3177" y="332"/>
                    <a:pt x="2967" y="332"/>
                  </a:cubicBezTo>
                  <a:cubicBezTo>
                    <a:pt x="2866" y="332"/>
                    <a:pt x="2759" y="356"/>
                    <a:pt x="2652" y="404"/>
                  </a:cubicBezTo>
                  <a:cubicBezTo>
                    <a:pt x="2322" y="514"/>
                    <a:pt x="2029" y="807"/>
                    <a:pt x="1772" y="1027"/>
                  </a:cubicBezTo>
                  <a:cubicBezTo>
                    <a:pt x="1662" y="1137"/>
                    <a:pt x="1515" y="1284"/>
                    <a:pt x="1405" y="1394"/>
                  </a:cubicBezTo>
                  <a:cubicBezTo>
                    <a:pt x="1515" y="1027"/>
                    <a:pt x="1589" y="624"/>
                    <a:pt x="1625" y="221"/>
                  </a:cubicBezTo>
                  <a:cubicBezTo>
                    <a:pt x="1644" y="74"/>
                    <a:pt x="1534" y="1"/>
                    <a:pt x="1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5900425" y="533125"/>
              <a:ext cx="79175" cy="93600"/>
            </a:xfrm>
            <a:custGeom>
              <a:avLst/>
              <a:gdLst/>
              <a:ahLst/>
              <a:cxnLst/>
              <a:rect l="l" t="t" r="r" b="b"/>
              <a:pathLst>
                <a:path w="3167" h="3744" extrusionOk="0">
                  <a:moveTo>
                    <a:pt x="2852" y="0"/>
                  </a:moveTo>
                  <a:cubicBezTo>
                    <a:pt x="2780" y="0"/>
                    <a:pt x="2709" y="34"/>
                    <a:pt x="2663" y="115"/>
                  </a:cubicBezTo>
                  <a:cubicBezTo>
                    <a:pt x="2333" y="664"/>
                    <a:pt x="1929" y="1214"/>
                    <a:pt x="1563" y="1728"/>
                  </a:cubicBezTo>
                  <a:cubicBezTo>
                    <a:pt x="1343" y="1324"/>
                    <a:pt x="1123" y="958"/>
                    <a:pt x="903" y="591"/>
                  </a:cubicBezTo>
                  <a:cubicBezTo>
                    <a:pt x="849" y="516"/>
                    <a:pt x="777" y="485"/>
                    <a:pt x="706" y="485"/>
                  </a:cubicBezTo>
                  <a:cubicBezTo>
                    <a:pt x="534" y="485"/>
                    <a:pt x="370" y="666"/>
                    <a:pt x="500" y="848"/>
                  </a:cubicBezTo>
                  <a:cubicBezTo>
                    <a:pt x="756" y="1251"/>
                    <a:pt x="1013" y="1691"/>
                    <a:pt x="1233" y="2094"/>
                  </a:cubicBezTo>
                  <a:cubicBezTo>
                    <a:pt x="903" y="2534"/>
                    <a:pt x="536" y="2937"/>
                    <a:pt x="170" y="3341"/>
                  </a:cubicBezTo>
                  <a:cubicBezTo>
                    <a:pt x="1" y="3510"/>
                    <a:pt x="156" y="3743"/>
                    <a:pt x="337" y="3743"/>
                  </a:cubicBezTo>
                  <a:cubicBezTo>
                    <a:pt x="391" y="3743"/>
                    <a:pt x="449" y="3722"/>
                    <a:pt x="500" y="3671"/>
                  </a:cubicBezTo>
                  <a:cubicBezTo>
                    <a:pt x="830" y="3304"/>
                    <a:pt x="1160" y="2937"/>
                    <a:pt x="1489" y="2571"/>
                  </a:cubicBezTo>
                  <a:cubicBezTo>
                    <a:pt x="1636" y="2864"/>
                    <a:pt x="1783" y="3157"/>
                    <a:pt x="1929" y="3487"/>
                  </a:cubicBezTo>
                  <a:cubicBezTo>
                    <a:pt x="1977" y="3558"/>
                    <a:pt x="2055" y="3599"/>
                    <a:pt x="2134" y="3599"/>
                  </a:cubicBezTo>
                  <a:cubicBezTo>
                    <a:pt x="2177" y="3599"/>
                    <a:pt x="2220" y="3587"/>
                    <a:pt x="2259" y="3561"/>
                  </a:cubicBezTo>
                  <a:cubicBezTo>
                    <a:pt x="2369" y="3487"/>
                    <a:pt x="2406" y="3377"/>
                    <a:pt x="2333" y="3231"/>
                  </a:cubicBezTo>
                  <a:cubicBezTo>
                    <a:pt x="2186" y="2864"/>
                    <a:pt x="2003" y="2497"/>
                    <a:pt x="1783" y="2168"/>
                  </a:cubicBezTo>
                  <a:cubicBezTo>
                    <a:pt x="2259" y="1581"/>
                    <a:pt x="2663" y="958"/>
                    <a:pt x="3066" y="335"/>
                  </a:cubicBezTo>
                  <a:cubicBezTo>
                    <a:pt x="3166" y="159"/>
                    <a:pt x="3009" y="0"/>
                    <a:pt x="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6023450" y="536250"/>
              <a:ext cx="88350" cy="84075"/>
            </a:xfrm>
            <a:custGeom>
              <a:avLst/>
              <a:gdLst/>
              <a:ahLst/>
              <a:cxnLst/>
              <a:rect l="l" t="t" r="r" b="b"/>
              <a:pathLst>
                <a:path w="3534" h="3363" extrusionOk="0">
                  <a:moveTo>
                    <a:pt x="2025" y="0"/>
                  </a:moveTo>
                  <a:cubicBezTo>
                    <a:pt x="1932" y="0"/>
                    <a:pt x="1841" y="53"/>
                    <a:pt x="1811" y="173"/>
                  </a:cubicBezTo>
                  <a:cubicBezTo>
                    <a:pt x="1701" y="576"/>
                    <a:pt x="1628" y="979"/>
                    <a:pt x="1591" y="1383"/>
                  </a:cubicBezTo>
                  <a:cubicBezTo>
                    <a:pt x="1188" y="1346"/>
                    <a:pt x="784" y="1309"/>
                    <a:pt x="418" y="1236"/>
                  </a:cubicBezTo>
                  <a:cubicBezTo>
                    <a:pt x="395" y="1230"/>
                    <a:pt x="374" y="1228"/>
                    <a:pt x="353" y="1228"/>
                  </a:cubicBezTo>
                  <a:cubicBezTo>
                    <a:pt x="105" y="1228"/>
                    <a:pt x="0" y="1608"/>
                    <a:pt x="271" y="1676"/>
                  </a:cubicBezTo>
                  <a:cubicBezTo>
                    <a:pt x="674" y="1749"/>
                    <a:pt x="1114" y="1823"/>
                    <a:pt x="1518" y="1859"/>
                  </a:cubicBezTo>
                  <a:cubicBezTo>
                    <a:pt x="1481" y="2263"/>
                    <a:pt x="1444" y="2702"/>
                    <a:pt x="1444" y="3142"/>
                  </a:cubicBezTo>
                  <a:cubicBezTo>
                    <a:pt x="1444" y="3289"/>
                    <a:pt x="1563" y="3362"/>
                    <a:pt x="1683" y="3362"/>
                  </a:cubicBezTo>
                  <a:cubicBezTo>
                    <a:pt x="1802" y="3362"/>
                    <a:pt x="1921" y="3289"/>
                    <a:pt x="1921" y="3142"/>
                  </a:cubicBezTo>
                  <a:cubicBezTo>
                    <a:pt x="1921" y="2702"/>
                    <a:pt x="1958" y="2299"/>
                    <a:pt x="1994" y="1896"/>
                  </a:cubicBezTo>
                  <a:cubicBezTo>
                    <a:pt x="2397" y="1933"/>
                    <a:pt x="2837" y="1933"/>
                    <a:pt x="3241" y="1933"/>
                  </a:cubicBezTo>
                  <a:cubicBezTo>
                    <a:pt x="3534" y="1896"/>
                    <a:pt x="3534" y="1456"/>
                    <a:pt x="3241" y="1456"/>
                  </a:cubicBezTo>
                  <a:cubicBezTo>
                    <a:pt x="2837" y="1456"/>
                    <a:pt x="2434" y="1456"/>
                    <a:pt x="2031" y="1419"/>
                  </a:cubicBezTo>
                  <a:cubicBezTo>
                    <a:pt x="2104" y="1053"/>
                    <a:pt x="2177" y="686"/>
                    <a:pt x="2251" y="283"/>
                  </a:cubicBezTo>
                  <a:cubicBezTo>
                    <a:pt x="2294" y="110"/>
                    <a:pt x="2158" y="0"/>
                    <a:pt x="2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6164950" y="440725"/>
              <a:ext cx="123750" cy="219300"/>
            </a:xfrm>
            <a:custGeom>
              <a:avLst/>
              <a:gdLst/>
              <a:ahLst/>
              <a:cxnLst/>
              <a:rect l="l" t="t" r="r" b="b"/>
              <a:pathLst>
                <a:path w="4950" h="8772" extrusionOk="0">
                  <a:moveTo>
                    <a:pt x="3953" y="486"/>
                  </a:moveTo>
                  <a:cubicBezTo>
                    <a:pt x="3992" y="486"/>
                    <a:pt x="3948" y="581"/>
                    <a:pt x="3923" y="658"/>
                  </a:cubicBezTo>
                  <a:cubicBezTo>
                    <a:pt x="3593" y="1464"/>
                    <a:pt x="3043" y="2198"/>
                    <a:pt x="2566" y="2894"/>
                  </a:cubicBezTo>
                  <a:cubicBezTo>
                    <a:pt x="2383" y="3114"/>
                    <a:pt x="2200" y="3371"/>
                    <a:pt x="1980" y="3591"/>
                  </a:cubicBezTo>
                  <a:cubicBezTo>
                    <a:pt x="2200" y="3114"/>
                    <a:pt x="2456" y="2637"/>
                    <a:pt x="2713" y="2198"/>
                  </a:cubicBezTo>
                  <a:cubicBezTo>
                    <a:pt x="2933" y="1868"/>
                    <a:pt x="3116" y="1538"/>
                    <a:pt x="3336" y="1208"/>
                  </a:cubicBezTo>
                  <a:cubicBezTo>
                    <a:pt x="3446" y="1024"/>
                    <a:pt x="3556" y="878"/>
                    <a:pt x="3666" y="731"/>
                  </a:cubicBezTo>
                  <a:cubicBezTo>
                    <a:pt x="3703" y="658"/>
                    <a:pt x="3776" y="584"/>
                    <a:pt x="3849" y="548"/>
                  </a:cubicBezTo>
                  <a:cubicBezTo>
                    <a:pt x="3905" y="504"/>
                    <a:pt x="3937" y="486"/>
                    <a:pt x="3953" y="486"/>
                  </a:cubicBezTo>
                  <a:close/>
                  <a:moveTo>
                    <a:pt x="3021" y="4312"/>
                  </a:moveTo>
                  <a:cubicBezTo>
                    <a:pt x="3500" y="4312"/>
                    <a:pt x="4015" y="4524"/>
                    <a:pt x="4216" y="4984"/>
                  </a:cubicBezTo>
                  <a:cubicBezTo>
                    <a:pt x="4583" y="5790"/>
                    <a:pt x="3959" y="6597"/>
                    <a:pt x="3410" y="7110"/>
                  </a:cubicBezTo>
                  <a:cubicBezTo>
                    <a:pt x="2823" y="7623"/>
                    <a:pt x="2126" y="8283"/>
                    <a:pt x="1320" y="8320"/>
                  </a:cubicBezTo>
                  <a:cubicBezTo>
                    <a:pt x="917" y="8320"/>
                    <a:pt x="660" y="8136"/>
                    <a:pt x="660" y="7697"/>
                  </a:cubicBezTo>
                  <a:cubicBezTo>
                    <a:pt x="660" y="7330"/>
                    <a:pt x="807" y="6963"/>
                    <a:pt x="880" y="6597"/>
                  </a:cubicBezTo>
                  <a:cubicBezTo>
                    <a:pt x="953" y="6413"/>
                    <a:pt x="1027" y="6193"/>
                    <a:pt x="1063" y="6010"/>
                  </a:cubicBezTo>
                  <a:cubicBezTo>
                    <a:pt x="1100" y="5974"/>
                    <a:pt x="1137" y="5937"/>
                    <a:pt x="1173" y="5900"/>
                  </a:cubicBezTo>
                  <a:cubicBezTo>
                    <a:pt x="1430" y="5240"/>
                    <a:pt x="1907" y="4580"/>
                    <a:pt x="2640" y="4360"/>
                  </a:cubicBezTo>
                  <a:cubicBezTo>
                    <a:pt x="2759" y="4329"/>
                    <a:pt x="2889" y="4312"/>
                    <a:pt x="3021" y="4312"/>
                  </a:cubicBezTo>
                  <a:close/>
                  <a:moveTo>
                    <a:pt x="4001" y="0"/>
                  </a:moveTo>
                  <a:cubicBezTo>
                    <a:pt x="3900" y="0"/>
                    <a:pt x="3796" y="25"/>
                    <a:pt x="3703" y="71"/>
                  </a:cubicBezTo>
                  <a:cubicBezTo>
                    <a:pt x="3336" y="291"/>
                    <a:pt x="3080" y="731"/>
                    <a:pt x="2860" y="1098"/>
                  </a:cubicBezTo>
                  <a:cubicBezTo>
                    <a:pt x="2273" y="1941"/>
                    <a:pt x="1797" y="2894"/>
                    <a:pt x="1357" y="3847"/>
                  </a:cubicBezTo>
                  <a:cubicBezTo>
                    <a:pt x="1247" y="4104"/>
                    <a:pt x="1137" y="4397"/>
                    <a:pt x="1027" y="4654"/>
                  </a:cubicBezTo>
                  <a:cubicBezTo>
                    <a:pt x="953" y="4764"/>
                    <a:pt x="880" y="4837"/>
                    <a:pt x="770" y="4947"/>
                  </a:cubicBezTo>
                  <a:cubicBezTo>
                    <a:pt x="660" y="5057"/>
                    <a:pt x="697" y="5204"/>
                    <a:pt x="807" y="5277"/>
                  </a:cubicBezTo>
                  <a:cubicBezTo>
                    <a:pt x="660" y="5754"/>
                    <a:pt x="513" y="6267"/>
                    <a:pt x="367" y="6780"/>
                  </a:cubicBezTo>
                  <a:cubicBezTo>
                    <a:pt x="183" y="7513"/>
                    <a:pt x="0" y="8613"/>
                    <a:pt x="1063" y="8760"/>
                  </a:cubicBezTo>
                  <a:cubicBezTo>
                    <a:pt x="1134" y="8768"/>
                    <a:pt x="1203" y="8771"/>
                    <a:pt x="1272" y="8771"/>
                  </a:cubicBezTo>
                  <a:cubicBezTo>
                    <a:pt x="2172" y="8771"/>
                    <a:pt x="2946" y="8131"/>
                    <a:pt x="3593" y="7587"/>
                  </a:cubicBezTo>
                  <a:cubicBezTo>
                    <a:pt x="4289" y="6963"/>
                    <a:pt x="4949" y="6084"/>
                    <a:pt x="4766" y="5094"/>
                  </a:cubicBezTo>
                  <a:cubicBezTo>
                    <a:pt x="4606" y="4293"/>
                    <a:pt x="3830" y="3856"/>
                    <a:pt x="3075" y="3856"/>
                  </a:cubicBezTo>
                  <a:cubicBezTo>
                    <a:pt x="2965" y="3856"/>
                    <a:pt x="2856" y="3865"/>
                    <a:pt x="2750" y="3884"/>
                  </a:cubicBezTo>
                  <a:cubicBezTo>
                    <a:pt x="2566" y="3884"/>
                    <a:pt x="2420" y="3957"/>
                    <a:pt x="2273" y="4031"/>
                  </a:cubicBezTo>
                  <a:cubicBezTo>
                    <a:pt x="2566" y="3664"/>
                    <a:pt x="2823" y="3334"/>
                    <a:pt x="3080" y="2967"/>
                  </a:cubicBezTo>
                  <a:cubicBezTo>
                    <a:pt x="3373" y="2527"/>
                    <a:pt x="3666" y="2088"/>
                    <a:pt x="3923" y="1648"/>
                  </a:cubicBezTo>
                  <a:cubicBezTo>
                    <a:pt x="4033" y="1428"/>
                    <a:pt x="4143" y="1208"/>
                    <a:pt x="4253" y="988"/>
                  </a:cubicBezTo>
                  <a:cubicBezTo>
                    <a:pt x="4363" y="804"/>
                    <a:pt x="4509" y="584"/>
                    <a:pt x="4473" y="365"/>
                  </a:cubicBezTo>
                  <a:cubicBezTo>
                    <a:pt x="4423" y="114"/>
                    <a:pt x="4218" y="0"/>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5520125" y="756800"/>
              <a:ext cx="101200" cy="177850"/>
            </a:xfrm>
            <a:custGeom>
              <a:avLst/>
              <a:gdLst/>
              <a:ahLst/>
              <a:cxnLst/>
              <a:rect l="l" t="t" r="r" b="b"/>
              <a:pathLst>
                <a:path w="4048" h="7114" extrusionOk="0">
                  <a:moveTo>
                    <a:pt x="3722" y="0"/>
                  </a:moveTo>
                  <a:cubicBezTo>
                    <a:pt x="3616" y="0"/>
                    <a:pt x="3510" y="56"/>
                    <a:pt x="3467" y="186"/>
                  </a:cubicBezTo>
                  <a:cubicBezTo>
                    <a:pt x="3064" y="1322"/>
                    <a:pt x="2587" y="2422"/>
                    <a:pt x="2111" y="3485"/>
                  </a:cubicBezTo>
                  <a:cubicBezTo>
                    <a:pt x="1707" y="2679"/>
                    <a:pt x="1158" y="1909"/>
                    <a:pt x="571" y="1212"/>
                  </a:cubicBezTo>
                  <a:cubicBezTo>
                    <a:pt x="518" y="1151"/>
                    <a:pt x="455" y="1125"/>
                    <a:pt x="392" y="1125"/>
                  </a:cubicBezTo>
                  <a:cubicBezTo>
                    <a:pt x="194" y="1125"/>
                    <a:pt x="1" y="1384"/>
                    <a:pt x="168" y="1579"/>
                  </a:cubicBezTo>
                  <a:cubicBezTo>
                    <a:pt x="864" y="2349"/>
                    <a:pt x="1414" y="3192"/>
                    <a:pt x="1817" y="4109"/>
                  </a:cubicBezTo>
                  <a:cubicBezTo>
                    <a:pt x="1414" y="4988"/>
                    <a:pt x="974" y="5868"/>
                    <a:pt x="498" y="6712"/>
                  </a:cubicBezTo>
                  <a:cubicBezTo>
                    <a:pt x="397" y="6913"/>
                    <a:pt x="573" y="7114"/>
                    <a:pt x="752" y="7114"/>
                  </a:cubicBezTo>
                  <a:cubicBezTo>
                    <a:pt x="834" y="7114"/>
                    <a:pt x="917" y="7072"/>
                    <a:pt x="974" y="6968"/>
                  </a:cubicBezTo>
                  <a:cubicBezTo>
                    <a:pt x="1451" y="6125"/>
                    <a:pt x="1891" y="5208"/>
                    <a:pt x="2294" y="4329"/>
                  </a:cubicBezTo>
                  <a:cubicBezTo>
                    <a:pt x="2367" y="4292"/>
                    <a:pt x="2367" y="4219"/>
                    <a:pt x="2367" y="4182"/>
                  </a:cubicBezTo>
                  <a:cubicBezTo>
                    <a:pt x="2954" y="2899"/>
                    <a:pt x="3504" y="1652"/>
                    <a:pt x="3980" y="333"/>
                  </a:cubicBezTo>
                  <a:cubicBezTo>
                    <a:pt x="4047" y="133"/>
                    <a:pt x="3885" y="0"/>
                    <a:pt x="3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5656150" y="819700"/>
              <a:ext cx="108300" cy="24225"/>
            </a:xfrm>
            <a:custGeom>
              <a:avLst/>
              <a:gdLst/>
              <a:ahLst/>
              <a:cxnLst/>
              <a:rect l="l" t="t" r="r" b="b"/>
              <a:pathLst>
                <a:path w="4332" h="969" extrusionOk="0">
                  <a:moveTo>
                    <a:pt x="356" y="1"/>
                  </a:moveTo>
                  <a:cubicBezTo>
                    <a:pt x="92" y="1"/>
                    <a:pt x="1" y="430"/>
                    <a:pt x="299" y="530"/>
                  </a:cubicBezTo>
                  <a:cubicBezTo>
                    <a:pt x="1217" y="816"/>
                    <a:pt x="2202" y="968"/>
                    <a:pt x="3184" y="968"/>
                  </a:cubicBezTo>
                  <a:cubicBezTo>
                    <a:pt x="3457" y="968"/>
                    <a:pt x="3730" y="957"/>
                    <a:pt x="4002" y="933"/>
                  </a:cubicBezTo>
                  <a:cubicBezTo>
                    <a:pt x="4332" y="896"/>
                    <a:pt x="4332" y="383"/>
                    <a:pt x="4002" y="383"/>
                  </a:cubicBezTo>
                  <a:cubicBezTo>
                    <a:pt x="3734" y="407"/>
                    <a:pt x="3466" y="419"/>
                    <a:pt x="3199" y="419"/>
                  </a:cubicBezTo>
                  <a:cubicBezTo>
                    <a:pt x="2260" y="419"/>
                    <a:pt x="1331" y="273"/>
                    <a:pt x="446" y="16"/>
                  </a:cubicBezTo>
                  <a:cubicBezTo>
                    <a:pt x="414" y="6"/>
                    <a:pt x="38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5657200" y="860425"/>
              <a:ext cx="89850" cy="17425"/>
            </a:xfrm>
            <a:custGeom>
              <a:avLst/>
              <a:gdLst/>
              <a:ahLst/>
              <a:cxnLst/>
              <a:rect l="l" t="t" r="r" b="b"/>
              <a:pathLst>
                <a:path w="3594" h="697" extrusionOk="0">
                  <a:moveTo>
                    <a:pt x="330" y="0"/>
                  </a:moveTo>
                  <a:cubicBezTo>
                    <a:pt x="0" y="0"/>
                    <a:pt x="0" y="550"/>
                    <a:pt x="330" y="550"/>
                  </a:cubicBezTo>
                  <a:lnTo>
                    <a:pt x="3263" y="697"/>
                  </a:lnTo>
                  <a:cubicBezTo>
                    <a:pt x="3593" y="697"/>
                    <a:pt x="3593" y="147"/>
                    <a:pt x="3263" y="147"/>
                  </a:cubicBezTo>
                  <a:lnTo>
                    <a:pt x="3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5826625" y="775200"/>
              <a:ext cx="123650" cy="165375"/>
            </a:xfrm>
            <a:custGeom>
              <a:avLst/>
              <a:gdLst/>
              <a:ahLst/>
              <a:cxnLst/>
              <a:rect l="l" t="t" r="r" b="b"/>
              <a:pathLst>
                <a:path w="4946" h="6615" extrusionOk="0">
                  <a:moveTo>
                    <a:pt x="4574" y="1"/>
                  </a:moveTo>
                  <a:cubicBezTo>
                    <a:pt x="4493" y="1"/>
                    <a:pt x="4414" y="43"/>
                    <a:pt x="4368" y="147"/>
                  </a:cubicBezTo>
                  <a:cubicBezTo>
                    <a:pt x="4148" y="586"/>
                    <a:pt x="3928" y="1063"/>
                    <a:pt x="3708" y="1503"/>
                  </a:cubicBezTo>
                  <a:cubicBezTo>
                    <a:pt x="3598" y="1723"/>
                    <a:pt x="3488" y="1906"/>
                    <a:pt x="3378" y="2126"/>
                  </a:cubicBezTo>
                  <a:cubicBezTo>
                    <a:pt x="3305" y="2273"/>
                    <a:pt x="3232" y="2529"/>
                    <a:pt x="3048" y="2603"/>
                  </a:cubicBezTo>
                  <a:cubicBezTo>
                    <a:pt x="3023" y="2613"/>
                    <a:pt x="2996" y="2618"/>
                    <a:pt x="2968" y="2618"/>
                  </a:cubicBezTo>
                  <a:cubicBezTo>
                    <a:pt x="2795" y="2618"/>
                    <a:pt x="2583" y="2446"/>
                    <a:pt x="2425" y="2383"/>
                  </a:cubicBezTo>
                  <a:cubicBezTo>
                    <a:pt x="2279" y="2273"/>
                    <a:pt x="2095" y="2163"/>
                    <a:pt x="1949" y="2053"/>
                  </a:cubicBezTo>
                  <a:cubicBezTo>
                    <a:pt x="1619" y="1760"/>
                    <a:pt x="1362" y="1430"/>
                    <a:pt x="1142" y="1063"/>
                  </a:cubicBezTo>
                  <a:cubicBezTo>
                    <a:pt x="1096" y="972"/>
                    <a:pt x="1018" y="934"/>
                    <a:pt x="938" y="934"/>
                  </a:cubicBezTo>
                  <a:cubicBezTo>
                    <a:pt x="762" y="934"/>
                    <a:pt x="576" y="1118"/>
                    <a:pt x="702" y="1320"/>
                  </a:cubicBezTo>
                  <a:cubicBezTo>
                    <a:pt x="959" y="1796"/>
                    <a:pt x="1289" y="2200"/>
                    <a:pt x="1692" y="2493"/>
                  </a:cubicBezTo>
                  <a:cubicBezTo>
                    <a:pt x="2022" y="2749"/>
                    <a:pt x="2462" y="3116"/>
                    <a:pt x="2938" y="3153"/>
                  </a:cubicBezTo>
                  <a:cubicBezTo>
                    <a:pt x="2828" y="3336"/>
                    <a:pt x="2718" y="3556"/>
                    <a:pt x="2608" y="3739"/>
                  </a:cubicBezTo>
                  <a:cubicBezTo>
                    <a:pt x="2059" y="4692"/>
                    <a:pt x="1362" y="5646"/>
                    <a:pt x="299" y="6086"/>
                  </a:cubicBezTo>
                  <a:cubicBezTo>
                    <a:pt x="1" y="6185"/>
                    <a:pt x="92" y="6614"/>
                    <a:pt x="356" y="6614"/>
                  </a:cubicBezTo>
                  <a:cubicBezTo>
                    <a:pt x="384" y="6614"/>
                    <a:pt x="414" y="6609"/>
                    <a:pt x="446" y="6599"/>
                  </a:cubicBezTo>
                  <a:cubicBezTo>
                    <a:pt x="1545" y="6159"/>
                    <a:pt x="2315" y="5279"/>
                    <a:pt x="2938" y="4252"/>
                  </a:cubicBezTo>
                  <a:cubicBezTo>
                    <a:pt x="3672" y="3043"/>
                    <a:pt x="4222" y="1686"/>
                    <a:pt x="4845" y="403"/>
                  </a:cubicBezTo>
                  <a:cubicBezTo>
                    <a:pt x="4945" y="202"/>
                    <a:pt x="4753" y="1"/>
                    <a:pt x="4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5985300" y="843700"/>
              <a:ext cx="28450" cy="61900"/>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6093450" y="798875"/>
              <a:ext cx="73350" cy="18625"/>
            </a:xfrm>
            <a:custGeom>
              <a:avLst/>
              <a:gdLst/>
              <a:ahLst/>
              <a:cxnLst/>
              <a:rect l="l" t="t" r="r" b="b"/>
              <a:pathLst>
                <a:path w="2934" h="745" extrusionOk="0">
                  <a:moveTo>
                    <a:pt x="248" y="0"/>
                  </a:moveTo>
                  <a:cubicBezTo>
                    <a:pt x="118" y="0"/>
                    <a:pt x="1" y="132"/>
                    <a:pt x="1" y="263"/>
                  </a:cubicBezTo>
                  <a:cubicBezTo>
                    <a:pt x="1" y="409"/>
                    <a:pt x="147" y="519"/>
                    <a:pt x="294" y="519"/>
                  </a:cubicBezTo>
                  <a:cubicBezTo>
                    <a:pt x="1064" y="593"/>
                    <a:pt x="1870" y="666"/>
                    <a:pt x="2640" y="739"/>
                  </a:cubicBezTo>
                  <a:cubicBezTo>
                    <a:pt x="2656" y="743"/>
                    <a:pt x="2671" y="745"/>
                    <a:pt x="2686" y="745"/>
                  </a:cubicBezTo>
                  <a:cubicBezTo>
                    <a:pt x="2816" y="745"/>
                    <a:pt x="2934" y="614"/>
                    <a:pt x="2934" y="483"/>
                  </a:cubicBezTo>
                  <a:cubicBezTo>
                    <a:pt x="2934" y="336"/>
                    <a:pt x="2787" y="226"/>
                    <a:pt x="2640" y="226"/>
                  </a:cubicBezTo>
                  <a:cubicBezTo>
                    <a:pt x="1870" y="153"/>
                    <a:pt x="1064" y="79"/>
                    <a:pt x="294" y="6"/>
                  </a:cubicBezTo>
                  <a:cubicBezTo>
                    <a:pt x="278" y="2"/>
                    <a:pt x="263" y="0"/>
                    <a:pt x="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087950" y="832925"/>
              <a:ext cx="83425" cy="13775"/>
            </a:xfrm>
            <a:custGeom>
              <a:avLst/>
              <a:gdLst/>
              <a:ahLst/>
              <a:cxnLst/>
              <a:rect l="l" t="t" r="r" b="b"/>
              <a:pathLst>
                <a:path w="3337" h="551" extrusionOk="0">
                  <a:moveTo>
                    <a:pt x="367" y="1"/>
                  </a:moveTo>
                  <a:cubicBezTo>
                    <a:pt x="1" y="1"/>
                    <a:pt x="1" y="550"/>
                    <a:pt x="367" y="550"/>
                  </a:cubicBezTo>
                  <a:lnTo>
                    <a:pt x="3007" y="550"/>
                  </a:lnTo>
                  <a:cubicBezTo>
                    <a:pt x="3337" y="550"/>
                    <a:pt x="3337" y="1"/>
                    <a:pt x="3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5497125" y="1076650"/>
              <a:ext cx="135350" cy="119700"/>
            </a:xfrm>
            <a:custGeom>
              <a:avLst/>
              <a:gdLst/>
              <a:ahLst/>
              <a:cxnLst/>
              <a:rect l="l" t="t" r="r" b="b"/>
              <a:pathLst>
                <a:path w="5414" h="4788" extrusionOk="0">
                  <a:moveTo>
                    <a:pt x="1196" y="0"/>
                  </a:moveTo>
                  <a:cubicBezTo>
                    <a:pt x="1090" y="0"/>
                    <a:pt x="984" y="56"/>
                    <a:pt x="941" y="186"/>
                  </a:cubicBezTo>
                  <a:cubicBezTo>
                    <a:pt x="538" y="1396"/>
                    <a:pt x="208" y="2643"/>
                    <a:pt x="25" y="3889"/>
                  </a:cubicBezTo>
                  <a:cubicBezTo>
                    <a:pt x="0" y="4085"/>
                    <a:pt x="171" y="4248"/>
                    <a:pt x="331" y="4248"/>
                  </a:cubicBezTo>
                  <a:cubicBezTo>
                    <a:pt x="412" y="4248"/>
                    <a:pt x="489" y="4207"/>
                    <a:pt x="538" y="4109"/>
                  </a:cubicBezTo>
                  <a:cubicBezTo>
                    <a:pt x="1088" y="3046"/>
                    <a:pt x="1748" y="2056"/>
                    <a:pt x="2518" y="1176"/>
                  </a:cubicBezTo>
                  <a:lnTo>
                    <a:pt x="2518" y="1176"/>
                  </a:lnTo>
                  <a:cubicBezTo>
                    <a:pt x="2518" y="1799"/>
                    <a:pt x="2408" y="2386"/>
                    <a:pt x="2188" y="2936"/>
                  </a:cubicBezTo>
                  <a:cubicBezTo>
                    <a:pt x="2114" y="3131"/>
                    <a:pt x="2285" y="3278"/>
                    <a:pt x="2462" y="3278"/>
                  </a:cubicBezTo>
                  <a:cubicBezTo>
                    <a:pt x="2550" y="3278"/>
                    <a:pt x="2640" y="3241"/>
                    <a:pt x="2701" y="3156"/>
                  </a:cubicBezTo>
                  <a:cubicBezTo>
                    <a:pt x="2994" y="2606"/>
                    <a:pt x="3324" y="2093"/>
                    <a:pt x="3727" y="1616"/>
                  </a:cubicBezTo>
                  <a:cubicBezTo>
                    <a:pt x="3865" y="1423"/>
                    <a:pt x="4189" y="900"/>
                    <a:pt x="4450" y="900"/>
                  </a:cubicBezTo>
                  <a:cubicBezTo>
                    <a:pt x="4537" y="900"/>
                    <a:pt x="4617" y="957"/>
                    <a:pt x="4680" y="1103"/>
                  </a:cubicBezTo>
                  <a:cubicBezTo>
                    <a:pt x="4900" y="1543"/>
                    <a:pt x="4754" y="2129"/>
                    <a:pt x="4680" y="2606"/>
                  </a:cubicBezTo>
                  <a:cubicBezTo>
                    <a:pt x="4534" y="3229"/>
                    <a:pt x="4314" y="3816"/>
                    <a:pt x="4021" y="4366"/>
                  </a:cubicBezTo>
                  <a:cubicBezTo>
                    <a:pt x="3894" y="4594"/>
                    <a:pt x="4083" y="4787"/>
                    <a:pt x="4260" y="4787"/>
                  </a:cubicBezTo>
                  <a:cubicBezTo>
                    <a:pt x="4339" y="4787"/>
                    <a:pt x="4415" y="4749"/>
                    <a:pt x="4460" y="4659"/>
                  </a:cubicBezTo>
                  <a:cubicBezTo>
                    <a:pt x="4864" y="3962"/>
                    <a:pt x="5120" y="3193"/>
                    <a:pt x="5230" y="2423"/>
                  </a:cubicBezTo>
                  <a:cubicBezTo>
                    <a:pt x="5340" y="1836"/>
                    <a:pt x="5414" y="1140"/>
                    <a:pt x="5047" y="626"/>
                  </a:cubicBezTo>
                  <a:cubicBezTo>
                    <a:pt x="4864" y="406"/>
                    <a:pt x="4644" y="333"/>
                    <a:pt x="4351" y="333"/>
                  </a:cubicBezTo>
                  <a:cubicBezTo>
                    <a:pt x="4021" y="370"/>
                    <a:pt x="3801" y="663"/>
                    <a:pt x="3581" y="920"/>
                  </a:cubicBezTo>
                  <a:cubicBezTo>
                    <a:pt x="3397" y="1140"/>
                    <a:pt x="3214" y="1396"/>
                    <a:pt x="3031" y="1653"/>
                  </a:cubicBezTo>
                  <a:cubicBezTo>
                    <a:pt x="3067" y="1250"/>
                    <a:pt x="3104" y="883"/>
                    <a:pt x="3067" y="480"/>
                  </a:cubicBezTo>
                  <a:cubicBezTo>
                    <a:pt x="3067" y="329"/>
                    <a:pt x="2931" y="213"/>
                    <a:pt x="2785" y="213"/>
                  </a:cubicBezTo>
                  <a:cubicBezTo>
                    <a:pt x="2718" y="213"/>
                    <a:pt x="2649" y="238"/>
                    <a:pt x="2591" y="296"/>
                  </a:cubicBezTo>
                  <a:cubicBezTo>
                    <a:pt x="1931" y="956"/>
                    <a:pt x="1344" y="1726"/>
                    <a:pt x="831" y="2496"/>
                  </a:cubicBezTo>
                  <a:cubicBezTo>
                    <a:pt x="1014" y="1763"/>
                    <a:pt x="1198" y="1030"/>
                    <a:pt x="1454" y="333"/>
                  </a:cubicBezTo>
                  <a:cubicBezTo>
                    <a:pt x="1521" y="133"/>
                    <a:pt x="1359"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5669125" y="1028250"/>
              <a:ext cx="75675" cy="215050"/>
            </a:xfrm>
            <a:custGeom>
              <a:avLst/>
              <a:gdLst/>
              <a:ahLst/>
              <a:cxnLst/>
              <a:rect l="l" t="t" r="r" b="b"/>
              <a:pathLst>
                <a:path w="3027" h="8602" extrusionOk="0">
                  <a:moveTo>
                    <a:pt x="2645" y="1"/>
                  </a:moveTo>
                  <a:cubicBezTo>
                    <a:pt x="2565" y="1"/>
                    <a:pt x="2483" y="32"/>
                    <a:pt x="2420" y="106"/>
                  </a:cubicBezTo>
                  <a:cubicBezTo>
                    <a:pt x="1503" y="1463"/>
                    <a:pt x="807" y="2966"/>
                    <a:pt x="367" y="4542"/>
                  </a:cubicBezTo>
                  <a:cubicBezTo>
                    <a:pt x="183" y="5275"/>
                    <a:pt x="37" y="6045"/>
                    <a:pt x="0" y="6815"/>
                  </a:cubicBezTo>
                  <a:cubicBezTo>
                    <a:pt x="0" y="7438"/>
                    <a:pt x="110" y="8098"/>
                    <a:pt x="623" y="8538"/>
                  </a:cubicBezTo>
                  <a:cubicBezTo>
                    <a:pt x="675" y="8583"/>
                    <a:pt x="732" y="8602"/>
                    <a:pt x="787" y="8602"/>
                  </a:cubicBezTo>
                  <a:cubicBezTo>
                    <a:pt x="1003" y="8602"/>
                    <a:pt x="1194" y="8310"/>
                    <a:pt x="990" y="8135"/>
                  </a:cubicBezTo>
                  <a:cubicBezTo>
                    <a:pt x="550" y="7731"/>
                    <a:pt x="513" y="7108"/>
                    <a:pt x="550" y="6522"/>
                  </a:cubicBezTo>
                  <a:cubicBezTo>
                    <a:pt x="623" y="5788"/>
                    <a:pt x="770" y="5055"/>
                    <a:pt x="990" y="4359"/>
                  </a:cubicBezTo>
                  <a:cubicBezTo>
                    <a:pt x="1393" y="2929"/>
                    <a:pt x="2053" y="1609"/>
                    <a:pt x="2896" y="399"/>
                  </a:cubicBezTo>
                  <a:cubicBezTo>
                    <a:pt x="3027" y="191"/>
                    <a:pt x="2842" y="1"/>
                    <a:pt x="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5746325" y="1083025"/>
              <a:ext cx="116875" cy="104675"/>
            </a:xfrm>
            <a:custGeom>
              <a:avLst/>
              <a:gdLst/>
              <a:ahLst/>
              <a:cxnLst/>
              <a:rect l="l" t="t" r="r" b="b"/>
              <a:pathLst>
                <a:path w="4675" h="4187" extrusionOk="0">
                  <a:moveTo>
                    <a:pt x="4305" y="0"/>
                  </a:moveTo>
                  <a:cubicBezTo>
                    <a:pt x="4262" y="0"/>
                    <a:pt x="4217" y="13"/>
                    <a:pt x="4171" y="41"/>
                  </a:cubicBezTo>
                  <a:lnTo>
                    <a:pt x="4134" y="41"/>
                  </a:lnTo>
                  <a:cubicBezTo>
                    <a:pt x="3658" y="335"/>
                    <a:pt x="3181" y="701"/>
                    <a:pt x="2778" y="1105"/>
                  </a:cubicBezTo>
                  <a:cubicBezTo>
                    <a:pt x="2594" y="1251"/>
                    <a:pt x="2448" y="1398"/>
                    <a:pt x="2301" y="1581"/>
                  </a:cubicBezTo>
                  <a:cubicBezTo>
                    <a:pt x="2301" y="1141"/>
                    <a:pt x="2228" y="701"/>
                    <a:pt x="2044" y="261"/>
                  </a:cubicBezTo>
                  <a:cubicBezTo>
                    <a:pt x="1988" y="171"/>
                    <a:pt x="1907" y="133"/>
                    <a:pt x="1827" y="133"/>
                  </a:cubicBezTo>
                  <a:cubicBezTo>
                    <a:pt x="1646" y="133"/>
                    <a:pt x="1466" y="326"/>
                    <a:pt x="1568" y="555"/>
                  </a:cubicBezTo>
                  <a:cubicBezTo>
                    <a:pt x="2154" y="1691"/>
                    <a:pt x="1495" y="3268"/>
                    <a:pt x="248" y="3671"/>
                  </a:cubicBezTo>
                  <a:cubicBezTo>
                    <a:pt x="1" y="3741"/>
                    <a:pt x="26" y="4186"/>
                    <a:pt x="290" y="4186"/>
                  </a:cubicBezTo>
                  <a:cubicBezTo>
                    <a:pt x="300" y="4186"/>
                    <a:pt x="311" y="4185"/>
                    <a:pt x="321" y="4184"/>
                  </a:cubicBezTo>
                  <a:lnTo>
                    <a:pt x="688" y="4184"/>
                  </a:lnTo>
                  <a:cubicBezTo>
                    <a:pt x="835" y="4147"/>
                    <a:pt x="908" y="4074"/>
                    <a:pt x="908" y="3964"/>
                  </a:cubicBezTo>
                  <a:cubicBezTo>
                    <a:pt x="1201" y="3781"/>
                    <a:pt x="1458" y="3561"/>
                    <a:pt x="1641" y="3304"/>
                  </a:cubicBezTo>
                  <a:cubicBezTo>
                    <a:pt x="1678" y="3451"/>
                    <a:pt x="1788" y="3634"/>
                    <a:pt x="1898" y="3744"/>
                  </a:cubicBezTo>
                  <a:cubicBezTo>
                    <a:pt x="2143" y="3989"/>
                    <a:pt x="2456" y="4058"/>
                    <a:pt x="2779" y="4058"/>
                  </a:cubicBezTo>
                  <a:cubicBezTo>
                    <a:pt x="2987" y="4058"/>
                    <a:pt x="3200" y="4029"/>
                    <a:pt x="3401" y="4001"/>
                  </a:cubicBezTo>
                  <a:cubicBezTo>
                    <a:pt x="3710" y="3966"/>
                    <a:pt x="3601" y="3481"/>
                    <a:pt x="3314" y="3481"/>
                  </a:cubicBezTo>
                  <a:cubicBezTo>
                    <a:pt x="3295" y="3481"/>
                    <a:pt x="3275" y="3483"/>
                    <a:pt x="3254" y="3487"/>
                  </a:cubicBezTo>
                  <a:cubicBezTo>
                    <a:pt x="3114" y="3519"/>
                    <a:pt x="2940" y="3550"/>
                    <a:pt x="2772" y="3550"/>
                  </a:cubicBezTo>
                  <a:cubicBezTo>
                    <a:pt x="2547" y="3550"/>
                    <a:pt x="2333" y="3493"/>
                    <a:pt x="2228" y="3304"/>
                  </a:cubicBezTo>
                  <a:cubicBezTo>
                    <a:pt x="2044" y="3011"/>
                    <a:pt x="2264" y="2608"/>
                    <a:pt x="2411" y="2351"/>
                  </a:cubicBezTo>
                  <a:cubicBezTo>
                    <a:pt x="2631" y="1948"/>
                    <a:pt x="2961" y="1654"/>
                    <a:pt x="3291" y="1361"/>
                  </a:cubicBezTo>
                  <a:cubicBezTo>
                    <a:pt x="3621" y="1031"/>
                    <a:pt x="4024" y="738"/>
                    <a:pt x="4427" y="481"/>
                  </a:cubicBezTo>
                  <a:cubicBezTo>
                    <a:pt x="4674" y="358"/>
                    <a:pt x="4531"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5902200" y="1117800"/>
              <a:ext cx="110975" cy="18450"/>
            </a:xfrm>
            <a:custGeom>
              <a:avLst/>
              <a:gdLst/>
              <a:ahLst/>
              <a:cxnLst/>
              <a:rect l="l" t="t" r="r" b="b"/>
              <a:pathLst>
                <a:path w="4439" h="738" extrusionOk="0">
                  <a:moveTo>
                    <a:pt x="4014" y="0"/>
                  </a:moveTo>
                  <a:cubicBezTo>
                    <a:pt x="3993" y="0"/>
                    <a:pt x="3971" y="2"/>
                    <a:pt x="3948" y="7"/>
                  </a:cubicBezTo>
                  <a:cubicBezTo>
                    <a:pt x="3332" y="146"/>
                    <a:pt x="2705" y="210"/>
                    <a:pt x="2074" y="210"/>
                  </a:cubicBezTo>
                  <a:cubicBezTo>
                    <a:pt x="1540" y="210"/>
                    <a:pt x="1003" y="164"/>
                    <a:pt x="465" y="80"/>
                  </a:cubicBezTo>
                  <a:cubicBezTo>
                    <a:pt x="454" y="79"/>
                    <a:pt x="443" y="78"/>
                    <a:pt x="432" y="78"/>
                  </a:cubicBezTo>
                  <a:cubicBezTo>
                    <a:pt x="126" y="78"/>
                    <a:pt x="0" y="558"/>
                    <a:pt x="319" y="593"/>
                  </a:cubicBezTo>
                  <a:cubicBezTo>
                    <a:pt x="887" y="691"/>
                    <a:pt x="1447" y="738"/>
                    <a:pt x="2004" y="738"/>
                  </a:cubicBezTo>
                  <a:cubicBezTo>
                    <a:pt x="2705" y="738"/>
                    <a:pt x="3400" y="663"/>
                    <a:pt x="4095" y="520"/>
                  </a:cubicBezTo>
                  <a:cubicBezTo>
                    <a:pt x="4438" y="486"/>
                    <a:pt x="4331" y="0"/>
                    <a:pt x="4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060325" y="1072025"/>
              <a:ext cx="115400" cy="119675"/>
            </a:xfrm>
            <a:custGeom>
              <a:avLst/>
              <a:gdLst/>
              <a:ahLst/>
              <a:cxnLst/>
              <a:rect l="l" t="t" r="r" b="b"/>
              <a:pathLst>
                <a:path w="4616" h="4787" extrusionOk="0">
                  <a:moveTo>
                    <a:pt x="4245" y="0"/>
                  </a:moveTo>
                  <a:cubicBezTo>
                    <a:pt x="4203" y="0"/>
                    <a:pt x="4158" y="13"/>
                    <a:pt x="4112" y="41"/>
                  </a:cubicBezTo>
                  <a:cubicBezTo>
                    <a:pt x="3232" y="628"/>
                    <a:pt x="2535" y="1435"/>
                    <a:pt x="2059" y="2388"/>
                  </a:cubicBezTo>
                  <a:cubicBezTo>
                    <a:pt x="2096" y="1728"/>
                    <a:pt x="1949" y="1105"/>
                    <a:pt x="1766" y="481"/>
                  </a:cubicBezTo>
                  <a:cubicBezTo>
                    <a:pt x="1722" y="351"/>
                    <a:pt x="1616" y="295"/>
                    <a:pt x="1511" y="295"/>
                  </a:cubicBezTo>
                  <a:cubicBezTo>
                    <a:pt x="1348" y="295"/>
                    <a:pt x="1186" y="428"/>
                    <a:pt x="1252" y="628"/>
                  </a:cubicBezTo>
                  <a:cubicBezTo>
                    <a:pt x="1472" y="1361"/>
                    <a:pt x="1656" y="2168"/>
                    <a:pt x="1436" y="2938"/>
                  </a:cubicBezTo>
                  <a:cubicBezTo>
                    <a:pt x="1252" y="3524"/>
                    <a:pt x="886" y="4074"/>
                    <a:pt x="299" y="4257"/>
                  </a:cubicBezTo>
                  <a:cubicBezTo>
                    <a:pt x="1" y="4357"/>
                    <a:pt x="62" y="4786"/>
                    <a:pt x="321" y="4786"/>
                  </a:cubicBezTo>
                  <a:cubicBezTo>
                    <a:pt x="348" y="4786"/>
                    <a:pt x="378" y="4781"/>
                    <a:pt x="409" y="4771"/>
                  </a:cubicBezTo>
                  <a:cubicBezTo>
                    <a:pt x="1032" y="4587"/>
                    <a:pt x="1509" y="4111"/>
                    <a:pt x="1766" y="3524"/>
                  </a:cubicBezTo>
                  <a:cubicBezTo>
                    <a:pt x="1802" y="3744"/>
                    <a:pt x="1912" y="3964"/>
                    <a:pt x="2132" y="4147"/>
                  </a:cubicBezTo>
                  <a:cubicBezTo>
                    <a:pt x="2535" y="4441"/>
                    <a:pt x="3049" y="4551"/>
                    <a:pt x="3562" y="4624"/>
                  </a:cubicBezTo>
                  <a:cubicBezTo>
                    <a:pt x="3573" y="4625"/>
                    <a:pt x="3583" y="4626"/>
                    <a:pt x="3593" y="4626"/>
                  </a:cubicBezTo>
                  <a:cubicBezTo>
                    <a:pt x="3892" y="4626"/>
                    <a:pt x="3881" y="4110"/>
                    <a:pt x="3562" y="4074"/>
                  </a:cubicBezTo>
                  <a:cubicBezTo>
                    <a:pt x="3195" y="4037"/>
                    <a:pt x="2792" y="3964"/>
                    <a:pt x="2499" y="3744"/>
                  </a:cubicBezTo>
                  <a:cubicBezTo>
                    <a:pt x="2132" y="3451"/>
                    <a:pt x="2316" y="3048"/>
                    <a:pt x="2499" y="2681"/>
                  </a:cubicBezTo>
                  <a:cubicBezTo>
                    <a:pt x="2902" y="1838"/>
                    <a:pt x="3562" y="1068"/>
                    <a:pt x="4368" y="518"/>
                  </a:cubicBezTo>
                  <a:cubicBezTo>
                    <a:pt x="4616" y="363"/>
                    <a:pt x="4472" y="0"/>
                    <a:pt x="4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6179450" y="1121550"/>
              <a:ext cx="29700" cy="76050"/>
            </a:xfrm>
            <a:custGeom>
              <a:avLst/>
              <a:gdLst/>
              <a:ahLst/>
              <a:cxnLst/>
              <a:rect l="l" t="t" r="r" b="b"/>
              <a:pathLst>
                <a:path w="1188" h="3042" extrusionOk="0">
                  <a:moveTo>
                    <a:pt x="859" y="1"/>
                  </a:moveTo>
                  <a:cubicBezTo>
                    <a:pt x="756" y="1"/>
                    <a:pt x="659" y="57"/>
                    <a:pt x="630" y="187"/>
                  </a:cubicBezTo>
                  <a:lnTo>
                    <a:pt x="43" y="2716"/>
                  </a:lnTo>
                  <a:cubicBezTo>
                    <a:pt x="0" y="2910"/>
                    <a:pt x="160" y="3041"/>
                    <a:pt x="322" y="3041"/>
                  </a:cubicBezTo>
                  <a:cubicBezTo>
                    <a:pt x="434" y="3041"/>
                    <a:pt x="548" y="2977"/>
                    <a:pt x="593" y="2826"/>
                  </a:cubicBezTo>
                  <a:cubicBezTo>
                    <a:pt x="777" y="2020"/>
                    <a:pt x="960" y="1177"/>
                    <a:pt x="1143" y="333"/>
                  </a:cubicBezTo>
                  <a:cubicBezTo>
                    <a:pt x="1188" y="133"/>
                    <a:pt x="1017" y="1"/>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213000" y="1038450"/>
              <a:ext cx="67000" cy="200850"/>
            </a:xfrm>
            <a:custGeom>
              <a:avLst/>
              <a:gdLst/>
              <a:ahLst/>
              <a:cxnLst/>
              <a:rect l="l" t="t" r="r" b="b"/>
              <a:pathLst>
                <a:path w="2680" h="8034" extrusionOk="0">
                  <a:moveTo>
                    <a:pt x="2418" y="1"/>
                  </a:moveTo>
                  <a:cubicBezTo>
                    <a:pt x="2285" y="1"/>
                    <a:pt x="2147" y="83"/>
                    <a:pt x="2147" y="248"/>
                  </a:cubicBezTo>
                  <a:cubicBezTo>
                    <a:pt x="2074" y="2778"/>
                    <a:pt x="1964" y="5600"/>
                    <a:pt x="168" y="7580"/>
                  </a:cubicBezTo>
                  <a:cubicBezTo>
                    <a:pt x="1" y="7775"/>
                    <a:pt x="172" y="8034"/>
                    <a:pt x="361" y="8034"/>
                  </a:cubicBezTo>
                  <a:cubicBezTo>
                    <a:pt x="421" y="8034"/>
                    <a:pt x="482" y="8008"/>
                    <a:pt x="534" y="7947"/>
                  </a:cubicBezTo>
                  <a:cubicBezTo>
                    <a:pt x="2441" y="5857"/>
                    <a:pt x="2587" y="2924"/>
                    <a:pt x="2661" y="248"/>
                  </a:cubicBezTo>
                  <a:cubicBezTo>
                    <a:pt x="2679" y="83"/>
                    <a:pt x="2551" y="1"/>
                    <a:pt x="2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4318200" y="1319325"/>
              <a:ext cx="110150" cy="111325"/>
            </a:xfrm>
            <a:custGeom>
              <a:avLst/>
              <a:gdLst/>
              <a:ahLst/>
              <a:cxnLst/>
              <a:rect l="l" t="t" r="r" b="b"/>
              <a:pathLst>
                <a:path w="4406" h="4453" extrusionOk="0">
                  <a:moveTo>
                    <a:pt x="2054" y="1581"/>
                  </a:moveTo>
                  <a:cubicBezTo>
                    <a:pt x="2308" y="1581"/>
                    <a:pt x="2544" y="1689"/>
                    <a:pt x="2640" y="1881"/>
                  </a:cubicBezTo>
                  <a:cubicBezTo>
                    <a:pt x="2713" y="1991"/>
                    <a:pt x="2823" y="1991"/>
                    <a:pt x="2896" y="1991"/>
                  </a:cubicBezTo>
                  <a:cubicBezTo>
                    <a:pt x="2530" y="2504"/>
                    <a:pt x="2126" y="2981"/>
                    <a:pt x="1650" y="3457"/>
                  </a:cubicBezTo>
                  <a:cubicBezTo>
                    <a:pt x="1430" y="3640"/>
                    <a:pt x="1137" y="3970"/>
                    <a:pt x="807" y="4007"/>
                  </a:cubicBezTo>
                  <a:cubicBezTo>
                    <a:pt x="550" y="4007"/>
                    <a:pt x="477" y="3787"/>
                    <a:pt x="477" y="3567"/>
                  </a:cubicBezTo>
                  <a:cubicBezTo>
                    <a:pt x="513" y="3054"/>
                    <a:pt x="843" y="2504"/>
                    <a:pt x="1173" y="2101"/>
                  </a:cubicBezTo>
                  <a:cubicBezTo>
                    <a:pt x="1356" y="1881"/>
                    <a:pt x="1613" y="1661"/>
                    <a:pt x="1943" y="1587"/>
                  </a:cubicBezTo>
                  <a:cubicBezTo>
                    <a:pt x="1980" y="1583"/>
                    <a:pt x="2018" y="1581"/>
                    <a:pt x="2054" y="1581"/>
                  </a:cubicBezTo>
                  <a:close/>
                  <a:moveTo>
                    <a:pt x="4143" y="1"/>
                  </a:moveTo>
                  <a:cubicBezTo>
                    <a:pt x="4048" y="1"/>
                    <a:pt x="3953" y="50"/>
                    <a:pt x="3923" y="158"/>
                  </a:cubicBezTo>
                  <a:cubicBezTo>
                    <a:pt x="3703" y="708"/>
                    <a:pt x="3409" y="1221"/>
                    <a:pt x="3079" y="1734"/>
                  </a:cubicBezTo>
                  <a:cubicBezTo>
                    <a:pt x="3079" y="1697"/>
                    <a:pt x="3079" y="1661"/>
                    <a:pt x="3043" y="1661"/>
                  </a:cubicBezTo>
                  <a:cubicBezTo>
                    <a:pt x="2833" y="1304"/>
                    <a:pt x="2467" y="1140"/>
                    <a:pt x="2090" y="1140"/>
                  </a:cubicBezTo>
                  <a:cubicBezTo>
                    <a:pt x="1807" y="1140"/>
                    <a:pt x="1518" y="1232"/>
                    <a:pt x="1283" y="1404"/>
                  </a:cubicBezTo>
                  <a:cubicBezTo>
                    <a:pt x="953" y="1624"/>
                    <a:pt x="733" y="1917"/>
                    <a:pt x="513" y="2247"/>
                  </a:cubicBezTo>
                  <a:cubicBezTo>
                    <a:pt x="330" y="2541"/>
                    <a:pt x="147" y="2871"/>
                    <a:pt x="73" y="3237"/>
                  </a:cubicBezTo>
                  <a:cubicBezTo>
                    <a:pt x="0" y="3494"/>
                    <a:pt x="0" y="3824"/>
                    <a:pt x="147" y="4117"/>
                  </a:cubicBezTo>
                  <a:cubicBezTo>
                    <a:pt x="283" y="4335"/>
                    <a:pt x="521" y="4452"/>
                    <a:pt x="770" y="4452"/>
                  </a:cubicBezTo>
                  <a:cubicBezTo>
                    <a:pt x="856" y="4452"/>
                    <a:pt x="942" y="4438"/>
                    <a:pt x="1027" y="4410"/>
                  </a:cubicBezTo>
                  <a:cubicBezTo>
                    <a:pt x="1430" y="4300"/>
                    <a:pt x="1760" y="3970"/>
                    <a:pt x="2053" y="3677"/>
                  </a:cubicBezTo>
                  <a:cubicBezTo>
                    <a:pt x="2346" y="3384"/>
                    <a:pt x="2640" y="3091"/>
                    <a:pt x="2896" y="2761"/>
                  </a:cubicBezTo>
                  <a:cubicBezTo>
                    <a:pt x="3043" y="2577"/>
                    <a:pt x="3153" y="2394"/>
                    <a:pt x="3299" y="2247"/>
                  </a:cubicBezTo>
                  <a:lnTo>
                    <a:pt x="3299" y="2247"/>
                  </a:lnTo>
                  <a:cubicBezTo>
                    <a:pt x="3079" y="2834"/>
                    <a:pt x="2896" y="3457"/>
                    <a:pt x="2713" y="4080"/>
                  </a:cubicBezTo>
                  <a:cubicBezTo>
                    <a:pt x="2670" y="4254"/>
                    <a:pt x="2805" y="4363"/>
                    <a:pt x="2939" y="4363"/>
                  </a:cubicBezTo>
                  <a:cubicBezTo>
                    <a:pt x="3031" y="4363"/>
                    <a:pt x="3123" y="4310"/>
                    <a:pt x="3153" y="4190"/>
                  </a:cubicBezTo>
                  <a:lnTo>
                    <a:pt x="4363" y="268"/>
                  </a:lnTo>
                  <a:cubicBezTo>
                    <a:pt x="4405" y="97"/>
                    <a:pt x="4274" y="1"/>
                    <a:pt x="4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5137550" y="986450"/>
              <a:ext cx="66925" cy="67375"/>
            </a:xfrm>
            <a:custGeom>
              <a:avLst/>
              <a:gdLst/>
              <a:ahLst/>
              <a:cxnLst/>
              <a:rect l="l" t="t" r="r" b="b"/>
              <a:pathLst>
                <a:path w="2677" h="2695" extrusionOk="0">
                  <a:moveTo>
                    <a:pt x="775" y="0"/>
                  </a:moveTo>
                  <a:cubicBezTo>
                    <a:pt x="715" y="0"/>
                    <a:pt x="660" y="18"/>
                    <a:pt x="623" y="55"/>
                  </a:cubicBezTo>
                  <a:cubicBezTo>
                    <a:pt x="147" y="458"/>
                    <a:pt x="0" y="1155"/>
                    <a:pt x="183" y="1741"/>
                  </a:cubicBezTo>
                  <a:cubicBezTo>
                    <a:pt x="403" y="2328"/>
                    <a:pt x="990" y="2695"/>
                    <a:pt x="1613" y="2695"/>
                  </a:cubicBezTo>
                  <a:cubicBezTo>
                    <a:pt x="1980" y="2695"/>
                    <a:pt x="2310" y="2585"/>
                    <a:pt x="2603" y="2365"/>
                  </a:cubicBezTo>
                  <a:cubicBezTo>
                    <a:pt x="2676" y="2255"/>
                    <a:pt x="2676" y="2108"/>
                    <a:pt x="2603" y="2035"/>
                  </a:cubicBezTo>
                  <a:cubicBezTo>
                    <a:pt x="2553" y="1985"/>
                    <a:pt x="2496" y="1965"/>
                    <a:pt x="2442" y="1965"/>
                  </a:cubicBezTo>
                  <a:cubicBezTo>
                    <a:pt x="2376" y="1965"/>
                    <a:pt x="2313" y="1995"/>
                    <a:pt x="2273" y="2035"/>
                  </a:cubicBezTo>
                  <a:cubicBezTo>
                    <a:pt x="2094" y="2174"/>
                    <a:pt x="1862" y="2238"/>
                    <a:pt x="1628" y="2238"/>
                  </a:cubicBezTo>
                  <a:cubicBezTo>
                    <a:pt x="1430" y="2238"/>
                    <a:pt x="1231" y="2192"/>
                    <a:pt x="1063" y="2108"/>
                  </a:cubicBezTo>
                  <a:cubicBezTo>
                    <a:pt x="880" y="1998"/>
                    <a:pt x="733" y="1851"/>
                    <a:pt x="660" y="1631"/>
                  </a:cubicBezTo>
                  <a:cubicBezTo>
                    <a:pt x="587" y="1448"/>
                    <a:pt x="550" y="1228"/>
                    <a:pt x="587" y="1045"/>
                  </a:cubicBezTo>
                  <a:cubicBezTo>
                    <a:pt x="623" y="752"/>
                    <a:pt x="733" y="568"/>
                    <a:pt x="953" y="385"/>
                  </a:cubicBezTo>
                  <a:cubicBezTo>
                    <a:pt x="1027" y="312"/>
                    <a:pt x="1027" y="128"/>
                    <a:pt x="953" y="55"/>
                  </a:cubicBezTo>
                  <a:cubicBezTo>
                    <a:pt x="898" y="18"/>
                    <a:pt x="834" y="0"/>
                    <a:pt x="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4646000" y="299950"/>
              <a:ext cx="78225" cy="110500"/>
            </a:xfrm>
            <a:custGeom>
              <a:avLst/>
              <a:gdLst/>
              <a:ahLst/>
              <a:cxnLst/>
              <a:rect l="l" t="t" r="r" b="b"/>
              <a:pathLst>
                <a:path w="3129" h="4420" extrusionOk="0">
                  <a:moveTo>
                    <a:pt x="2601" y="1"/>
                  </a:moveTo>
                  <a:cubicBezTo>
                    <a:pt x="2558" y="1"/>
                    <a:pt x="2514" y="7"/>
                    <a:pt x="2469" y="20"/>
                  </a:cubicBezTo>
                  <a:cubicBezTo>
                    <a:pt x="2212" y="57"/>
                    <a:pt x="1992" y="240"/>
                    <a:pt x="1809" y="423"/>
                  </a:cubicBezTo>
                  <a:cubicBezTo>
                    <a:pt x="1735" y="460"/>
                    <a:pt x="1699" y="533"/>
                    <a:pt x="1625" y="570"/>
                  </a:cubicBezTo>
                  <a:cubicBezTo>
                    <a:pt x="1606" y="456"/>
                    <a:pt x="1508" y="391"/>
                    <a:pt x="1408" y="391"/>
                  </a:cubicBezTo>
                  <a:cubicBezTo>
                    <a:pt x="1315" y="391"/>
                    <a:pt x="1221" y="446"/>
                    <a:pt x="1185" y="570"/>
                  </a:cubicBezTo>
                  <a:cubicBezTo>
                    <a:pt x="1112" y="826"/>
                    <a:pt x="1039" y="1046"/>
                    <a:pt x="966" y="1303"/>
                  </a:cubicBezTo>
                  <a:cubicBezTo>
                    <a:pt x="892" y="1413"/>
                    <a:pt x="819" y="1523"/>
                    <a:pt x="746" y="1633"/>
                  </a:cubicBezTo>
                  <a:cubicBezTo>
                    <a:pt x="416" y="2146"/>
                    <a:pt x="159" y="2733"/>
                    <a:pt x="49" y="3356"/>
                  </a:cubicBezTo>
                  <a:cubicBezTo>
                    <a:pt x="1" y="3525"/>
                    <a:pt x="144" y="3647"/>
                    <a:pt x="278" y="3647"/>
                  </a:cubicBezTo>
                  <a:cubicBezTo>
                    <a:pt x="348" y="3647"/>
                    <a:pt x="415" y="3614"/>
                    <a:pt x="452" y="3539"/>
                  </a:cubicBezTo>
                  <a:cubicBezTo>
                    <a:pt x="819" y="2879"/>
                    <a:pt x="1112" y="2220"/>
                    <a:pt x="1369" y="1560"/>
                  </a:cubicBezTo>
                  <a:cubicBezTo>
                    <a:pt x="1589" y="1266"/>
                    <a:pt x="1845" y="973"/>
                    <a:pt x="2139" y="716"/>
                  </a:cubicBezTo>
                  <a:cubicBezTo>
                    <a:pt x="2249" y="643"/>
                    <a:pt x="2359" y="570"/>
                    <a:pt x="2469" y="496"/>
                  </a:cubicBezTo>
                  <a:cubicBezTo>
                    <a:pt x="2517" y="472"/>
                    <a:pt x="2550" y="460"/>
                    <a:pt x="2572" y="460"/>
                  </a:cubicBezTo>
                  <a:cubicBezTo>
                    <a:pt x="2615" y="460"/>
                    <a:pt x="2615" y="509"/>
                    <a:pt x="2615" y="606"/>
                  </a:cubicBezTo>
                  <a:cubicBezTo>
                    <a:pt x="2615" y="863"/>
                    <a:pt x="2505" y="1120"/>
                    <a:pt x="2432" y="1340"/>
                  </a:cubicBezTo>
                  <a:cubicBezTo>
                    <a:pt x="2212" y="1853"/>
                    <a:pt x="1845" y="2293"/>
                    <a:pt x="1405" y="2586"/>
                  </a:cubicBezTo>
                  <a:cubicBezTo>
                    <a:pt x="1205" y="2720"/>
                    <a:pt x="1309" y="3036"/>
                    <a:pt x="1523" y="3036"/>
                  </a:cubicBezTo>
                  <a:cubicBezTo>
                    <a:pt x="1544" y="3036"/>
                    <a:pt x="1566" y="3033"/>
                    <a:pt x="1589" y="3026"/>
                  </a:cubicBezTo>
                  <a:cubicBezTo>
                    <a:pt x="1731" y="2979"/>
                    <a:pt x="1918" y="2901"/>
                    <a:pt x="2083" y="2901"/>
                  </a:cubicBezTo>
                  <a:cubicBezTo>
                    <a:pt x="2174" y="2901"/>
                    <a:pt x="2257" y="2924"/>
                    <a:pt x="2322" y="2989"/>
                  </a:cubicBezTo>
                  <a:cubicBezTo>
                    <a:pt x="2542" y="3209"/>
                    <a:pt x="2175" y="3356"/>
                    <a:pt x="2029" y="3466"/>
                  </a:cubicBezTo>
                  <a:cubicBezTo>
                    <a:pt x="1552" y="3723"/>
                    <a:pt x="1039" y="3906"/>
                    <a:pt x="489" y="3943"/>
                  </a:cubicBezTo>
                  <a:cubicBezTo>
                    <a:pt x="196" y="3979"/>
                    <a:pt x="196" y="4419"/>
                    <a:pt x="489" y="4419"/>
                  </a:cubicBezTo>
                  <a:cubicBezTo>
                    <a:pt x="892" y="4382"/>
                    <a:pt x="1295" y="4272"/>
                    <a:pt x="1699" y="4126"/>
                  </a:cubicBezTo>
                  <a:cubicBezTo>
                    <a:pt x="2029" y="3979"/>
                    <a:pt x="2469" y="3796"/>
                    <a:pt x="2725" y="3539"/>
                  </a:cubicBezTo>
                  <a:cubicBezTo>
                    <a:pt x="2945" y="3246"/>
                    <a:pt x="2872" y="2879"/>
                    <a:pt x="2615" y="2659"/>
                  </a:cubicBezTo>
                  <a:cubicBezTo>
                    <a:pt x="2505" y="2549"/>
                    <a:pt x="2359" y="2513"/>
                    <a:pt x="2249" y="2476"/>
                  </a:cubicBezTo>
                  <a:cubicBezTo>
                    <a:pt x="2432" y="2293"/>
                    <a:pt x="2579" y="2073"/>
                    <a:pt x="2689" y="1816"/>
                  </a:cubicBezTo>
                  <a:cubicBezTo>
                    <a:pt x="2835" y="1596"/>
                    <a:pt x="2945" y="1340"/>
                    <a:pt x="3018" y="1083"/>
                  </a:cubicBezTo>
                  <a:cubicBezTo>
                    <a:pt x="3055" y="826"/>
                    <a:pt x="3128" y="570"/>
                    <a:pt x="3055" y="313"/>
                  </a:cubicBezTo>
                  <a:cubicBezTo>
                    <a:pt x="2965" y="132"/>
                    <a:pt x="2800" y="1"/>
                    <a:pt x="2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38"/>
          <p:cNvGrpSpPr/>
          <p:nvPr/>
        </p:nvGrpSpPr>
        <p:grpSpPr>
          <a:xfrm>
            <a:off x="-70878" y="3740340"/>
            <a:ext cx="2412549" cy="1550234"/>
            <a:chOff x="-70875" y="3597375"/>
            <a:chExt cx="2634650" cy="1692950"/>
          </a:xfrm>
        </p:grpSpPr>
        <p:sp>
          <p:nvSpPr>
            <p:cNvPr id="899" name="Google Shape;899;p38"/>
            <p:cNvSpPr/>
            <p:nvPr/>
          </p:nvSpPr>
          <p:spPr>
            <a:xfrm>
              <a:off x="1927700" y="5185525"/>
              <a:ext cx="88450" cy="104800"/>
            </a:xfrm>
            <a:custGeom>
              <a:avLst/>
              <a:gdLst/>
              <a:ahLst/>
              <a:cxnLst/>
              <a:rect l="l" t="t" r="r" b="b"/>
              <a:pathLst>
                <a:path w="3538" h="4192" extrusionOk="0">
                  <a:moveTo>
                    <a:pt x="2462" y="0"/>
                  </a:moveTo>
                  <a:cubicBezTo>
                    <a:pt x="1555" y="0"/>
                    <a:pt x="859" y="1261"/>
                    <a:pt x="513" y="1984"/>
                  </a:cubicBezTo>
                  <a:cubicBezTo>
                    <a:pt x="330" y="2461"/>
                    <a:pt x="0" y="3157"/>
                    <a:pt x="294" y="3670"/>
                  </a:cubicBezTo>
                  <a:cubicBezTo>
                    <a:pt x="514" y="4080"/>
                    <a:pt x="979" y="4192"/>
                    <a:pt x="1407" y="4192"/>
                  </a:cubicBezTo>
                  <a:cubicBezTo>
                    <a:pt x="1477" y="4192"/>
                    <a:pt x="1546" y="4189"/>
                    <a:pt x="1613" y="4184"/>
                  </a:cubicBezTo>
                  <a:cubicBezTo>
                    <a:pt x="2273" y="4074"/>
                    <a:pt x="2860" y="3780"/>
                    <a:pt x="3336" y="3340"/>
                  </a:cubicBezTo>
                  <a:cubicBezTo>
                    <a:pt x="3537" y="3168"/>
                    <a:pt x="3334" y="2906"/>
                    <a:pt x="3130" y="2906"/>
                  </a:cubicBezTo>
                  <a:cubicBezTo>
                    <a:pt x="3074" y="2906"/>
                    <a:pt x="3017" y="2926"/>
                    <a:pt x="2970" y="2974"/>
                  </a:cubicBezTo>
                  <a:cubicBezTo>
                    <a:pt x="2566" y="3340"/>
                    <a:pt x="2053" y="3597"/>
                    <a:pt x="1503" y="3634"/>
                  </a:cubicBezTo>
                  <a:cubicBezTo>
                    <a:pt x="1423" y="3647"/>
                    <a:pt x="1342" y="3656"/>
                    <a:pt x="1264" y="3656"/>
                  </a:cubicBezTo>
                  <a:cubicBezTo>
                    <a:pt x="1127" y="3656"/>
                    <a:pt x="996" y="3630"/>
                    <a:pt x="880" y="3560"/>
                  </a:cubicBezTo>
                  <a:cubicBezTo>
                    <a:pt x="660" y="3414"/>
                    <a:pt x="697" y="3120"/>
                    <a:pt x="733" y="2900"/>
                  </a:cubicBezTo>
                  <a:cubicBezTo>
                    <a:pt x="880" y="2351"/>
                    <a:pt x="1173" y="1801"/>
                    <a:pt x="1503" y="1324"/>
                  </a:cubicBezTo>
                  <a:cubicBezTo>
                    <a:pt x="1689" y="1046"/>
                    <a:pt x="2057" y="533"/>
                    <a:pt x="2453" y="533"/>
                  </a:cubicBezTo>
                  <a:cubicBezTo>
                    <a:pt x="2527" y="533"/>
                    <a:pt x="2602" y="551"/>
                    <a:pt x="2676" y="591"/>
                  </a:cubicBezTo>
                  <a:cubicBezTo>
                    <a:pt x="2715" y="610"/>
                    <a:pt x="2753" y="619"/>
                    <a:pt x="2790" y="619"/>
                  </a:cubicBezTo>
                  <a:cubicBezTo>
                    <a:pt x="3036" y="619"/>
                    <a:pt x="3220" y="242"/>
                    <a:pt x="2933" y="114"/>
                  </a:cubicBezTo>
                  <a:cubicBezTo>
                    <a:pt x="2770" y="36"/>
                    <a:pt x="2613"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2494100" y="4739275"/>
              <a:ext cx="56850" cy="102450"/>
            </a:xfrm>
            <a:custGeom>
              <a:avLst/>
              <a:gdLst/>
              <a:ahLst/>
              <a:cxnLst/>
              <a:rect l="l" t="t" r="r" b="b"/>
              <a:pathLst>
                <a:path w="2274" h="4098" extrusionOk="0">
                  <a:moveTo>
                    <a:pt x="2017" y="1"/>
                  </a:moveTo>
                  <a:cubicBezTo>
                    <a:pt x="1430" y="37"/>
                    <a:pt x="843" y="111"/>
                    <a:pt x="293" y="221"/>
                  </a:cubicBezTo>
                  <a:cubicBezTo>
                    <a:pt x="147" y="257"/>
                    <a:pt x="74" y="404"/>
                    <a:pt x="110" y="551"/>
                  </a:cubicBezTo>
                  <a:cubicBezTo>
                    <a:pt x="110" y="587"/>
                    <a:pt x="147" y="624"/>
                    <a:pt x="184" y="661"/>
                  </a:cubicBezTo>
                  <a:cubicBezTo>
                    <a:pt x="110" y="697"/>
                    <a:pt x="110" y="734"/>
                    <a:pt x="110" y="844"/>
                  </a:cubicBezTo>
                  <a:cubicBezTo>
                    <a:pt x="74" y="1834"/>
                    <a:pt x="37" y="2824"/>
                    <a:pt x="0" y="3850"/>
                  </a:cubicBezTo>
                  <a:cubicBezTo>
                    <a:pt x="0" y="4015"/>
                    <a:pt x="129" y="4098"/>
                    <a:pt x="261" y="4098"/>
                  </a:cubicBezTo>
                  <a:cubicBezTo>
                    <a:pt x="394" y="4098"/>
                    <a:pt x="532" y="4015"/>
                    <a:pt x="550" y="3850"/>
                  </a:cubicBezTo>
                  <a:cubicBezTo>
                    <a:pt x="550" y="3337"/>
                    <a:pt x="550" y="2787"/>
                    <a:pt x="587" y="2274"/>
                  </a:cubicBezTo>
                  <a:lnTo>
                    <a:pt x="2017" y="2200"/>
                  </a:lnTo>
                  <a:cubicBezTo>
                    <a:pt x="2163" y="2164"/>
                    <a:pt x="2273" y="2090"/>
                    <a:pt x="2273" y="1907"/>
                  </a:cubicBezTo>
                  <a:cubicBezTo>
                    <a:pt x="2273" y="1797"/>
                    <a:pt x="2163" y="1650"/>
                    <a:pt x="2017" y="1650"/>
                  </a:cubicBezTo>
                  <a:cubicBezTo>
                    <a:pt x="1540" y="1687"/>
                    <a:pt x="1063" y="1724"/>
                    <a:pt x="587" y="1760"/>
                  </a:cubicBezTo>
                  <a:cubicBezTo>
                    <a:pt x="587" y="1431"/>
                    <a:pt x="623" y="1137"/>
                    <a:pt x="623" y="844"/>
                  </a:cubicBezTo>
                  <a:cubicBezTo>
                    <a:pt x="623" y="771"/>
                    <a:pt x="623" y="734"/>
                    <a:pt x="587" y="697"/>
                  </a:cubicBezTo>
                  <a:cubicBezTo>
                    <a:pt x="1063" y="624"/>
                    <a:pt x="1503" y="551"/>
                    <a:pt x="2017" y="551"/>
                  </a:cubicBezTo>
                  <a:cubicBezTo>
                    <a:pt x="2127" y="551"/>
                    <a:pt x="2273" y="404"/>
                    <a:pt x="2273" y="257"/>
                  </a:cubicBezTo>
                  <a:cubicBezTo>
                    <a:pt x="2273" y="147"/>
                    <a:pt x="2163"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2480375" y="4035500"/>
              <a:ext cx="83400" cy="109025"/>
            </a:xfrm>
            <a:custGeom>
              <a:avLst/>
              <a:gdLst/>
              <a:ahLst/>
              <a:cxnLst/>
              <a:rect l="l" t="t" r="r" b="b"/>
              <a:pathLst>
                <a:path w="3336" h="4361" extrusionOk="0">
                  <a:moveTo>
                    <a:pt x="1636" y="539"/>
                  </a:moveTo>
                  <a:cubicBezTo>
                    <a:pt x="1654" y="539"/>
                    <a:pt x="1670" y="541"/>
                    <a:pt x="1686" y="547"/>
                  </a:cubicBezTo>
                  <a:cubicBezTo>
                    <a:pt x="1686" y="547"/>
                    <a:pt x="1686" y="583"/>
                    <a:pt x="1686" y="620"/>
                  </a:cubicBezTo>
                  <a:cubicBezTo>
                    <a:pt x="1649" y="693"/>
                    <a:pt x="1649" y="730"/>
                    <a:pt x="1612" y="803"/>
                  </a:cubicBezTo>
                  <a:cubicBezTo>
                    <a:pt x="1502" y="1133"/>
                    <a:pt x="1282" y="1390"/>
                    <a:pt x="1026" y="1610"/>
                  </a:cubicBezTo>
                  <a:cubicBezTo>
                    <a:pt x="1026" y="1353"/>
                    <a:pt x="1026" y="1060"/>
                    <a:pt x="1026" y="803"/>
                  </a:cubicBezTo>
                  <a:cubicBezTo>
                    <a:pt x="1136" y="767"/>
                    <a:pt x="1209" y="693"/>
                    <a:pt x="1319" y="657"/>
                  </a:cubicBezTo>
                  <a:cubicBezTo>
                    <a:pt x="1382" y="625"/>
                    <a:pt x="1527" y="539"/>
                    <a:pt x="1636" y="539"/>
                  </a:cubicBezTo>
                  <a:close/>
                  <a:moveTo>
                    <a:pt x="1759" y="2123"/>
                  </a:moveTo>
                  <a:cubicBezTo>
                    <a:pt x="1942" y="2123"/>
                    <a:pt x="2126" y="2123"/>
                    <a:pt x="2309" y="2160"/>
                  </a:cubicBezTo>
                  <a:cubicBezTo>
                    <a:pt x="2419" y="2196"/>
                    <a:pt x="2712" y="2233"/>
                    <a:pt x="2676" y="2343"/>
                  </a:cubicBezTo>
                  <a:cubicBezTo>
                    <a:pt x="2676" y="2490"/>
                    <a:pt x="2492" y="2636"/>
                    <a:pt x="2382" y="2710"/>
                  </a:cubicBezTo>
                  <a:lnTo>
                    <a:pt x="2419" y="2710"/>
                  </a:lnTo>
                  <a:cubicBezTo>
                    <a:pt x="2272" y="2856"/>
                    <a:pt x="2126" y="3003"/>
                    <a:pt x="1979" y="3113"/>
                  </a:cubicBezTo>
                  <a:cubicBezTo>
                    <a:pt x="1649" y="3333"/>
                    <a:pt x="1319" y="3516"/>
                    <a:pt x="989" y="3663"/>
                  </a:cubicBezTo>
                  <a:cubicBezTo>
                    <a:pt x="989" y="3186"/>
                    <a:pt x="989" y="2746"/>
                    <a:pt x="989" y="2270"/>
                  </a:cubicBezTo>
                  <a:cubicBezTo>
                    <a:pt x="1246" y="2160"/>
                    <a:pt x="1502" y="2123"/>
                    <a:pt x="1759" y="2123"/>
                  </a:cubicBezTo>
                  <a:close/>
                  <a:moveTo>
                    <a:pt x="1699" y="1"/>
                  </a:moveTo>
                  <a:cubicBezTo>
                    <a:pt x="1579" y="1"/>
                    <a:pt x="1456" y="30"/>
                    <a:pt x="1356" y="70"/>
                  </a:cubicBezTo>
                  <a:cubicBezTo>
                    <a:pt x="916" y="217"/>
                    <a:pt x="513" y="473"/>
                    <a:pt x="183" y="803"/>
                  </a:cubicBezTo>
                  <a:cubicBezTo>
                    <a:pt x="0" y="985"/>
                    <a:pt x="170" y="1243"/>
                    <a:pt x="359" y="1243"/>
                  </a:cubicBezTo>
                  <a:cubicBezTo>
                    <a:pt x="398" y="1243"/>
                    <a:pt x="438" y="1232"/>
                    <a:pt x="476" y="1207"/>
                  </a:cubicBezTo>
                  <a:cubicBezTo>
                    <a:pt x="476" y="1463"/>
                    <a:pt x="476" y="1683"/>
                    <a:pt x="476" y="1903"/>
                  </a:cubicBezTo>
                  <a:cubicBezTo>
                    <a:pt x="476" y="1903"/>
                    <a:pt x="439" y="1903"/>
                    <a:pt x="439" y="1940"/>
                  </a:cubicBezTo>
                  <a:cubicBezTo>
                    <a:pt x="256" y="2050"/>
                    <a:pt x="293" y="2306"/>
                    <a:pt x="476" y="2416"/>
                  </a:cubicBezTo>
                  <a:cubicBezTo>
                    <a:pt x="476" y="2966"/>
                    <a:pt x="439" y="3553"/>
                    <a:pt x="439" y="4103"/>
                  </a:cubicBezTo>
                  <a:cubicBezTo>
                    <a:pt x="439" y="4278"/>
                    <a:pt x="563" y="4360"/>
                    <a:pt x="691" y="4360"/>
                  </a:cubicBezTo>
                  <a:cubicBezTo>
                    <a:pt x="803" y="4360"/>
                    <a:pt x="918" y="4296"/>
                    <a:pt x="952" y="4176"/>
                  </a:cubicBezTo>
                  <a:lnTo>
                    <a:pt x="1099" y="4176"/>
                  </a:lnTo>
                  <a:cubicBezTo>
                    <a:pt x="1576" y="3956"/>
                    <a:pt x="2016" y="3699"/>
                    <a:pt x="2456" y="3406"/>
                  </a:cubicBezTo>
                  <a:cubicBezTo>
                    <a:pt x="2785" y="3113"/>
                    <a:pt x="3335" y="2673"/>
                    <a:pt x="3225" y="2196"/>
                  </a:cubicBezTo>
                  <a:cubicBezTo>
                    <a:pt x="3079" y="1683"/>
                    <a:pt x="2346" y="1610"/>
                    <a:pt x="1942" y="1573"/>
                  </a:cubicBezTo>
                  <a:lnTo>
                    <a:pt x="1759" y="1573"/>
                  </a:lnTo>
                  <a:cubicBezTo>
                    <a:pt x="1979" y="1316"/>
                    <a:pt x="2162" y="987"/>
                    <a:pt x="2199" y="657"/>
                  </a:cubicBezTo>
                  <a:cubicBezTo>
                    <a:pt x="2236" y="400"/>
                    <a:pt x="2199" y="180"/>
                    <a:pt x="1979" y="70"/>
                  </a:cubicBezTo>
                  <a:cubicBezTo>
                    <a:pt x="1896" y="20"/>
                    <a:pt x="1799"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29025" y="5042650"/>
              <a:ext cx="456425" cy="30325"/>
            </a:xfrm>
            <a:custGeom>
              <a:avLst/>
              <a:gdLst/>
              <a:ahLst/>
              <a:cxnLst/>
              <a:rect l="l" t="t" r="r" b="b"/>
              <a:pathLst>
                <a:path w="18257" h="1213" extrusionOk="0">
                  <a:moveTo>
                    <a:pt x="17927" y="0"/>
                  </a:moveTo>
                  <a:cubicBezTo>
                    <a:pt x="13344" y="0"/>
                    <a:pt x="8762" y="147"/>
                    <a:pt x="4179" y="440"/>
                  </a:cubicBezTo>
                  <a:cubicBezTo>
                    <a:pt x="2859" y="550"/>
                    <a:pt x="1576" y="624"/>
                    <a:pt x="293" y="734"/>
                  </a:cubicBezTo>
                  <a:cubicBezTo>
                    <a:pt x="11" y="769"/>
                    <a:pt x="0" y="1212"/>
                    <a:pt x="262" y="1212"/>
                  </a:cubicBezTo>
                  <a:cubicBezTo>
                    <a:pt x="272" y="1212"/>
                    <a:pt x="282" y="1211"/>
                    <a:pt x="293" y="1210"/>
                  </a:cubicBezTo>
                  <a:cubicBezTo>
                    <a:pt x="4876" y="807"/>
                    <a:pt x="9458" y="550"/>
                    <a:pt x="14077" y="477"/>
                  </a:cubicBezTo>
                  <a:cubicBezTo>
                    <a:pt x="15360" y="477"/>
                    <a:pt x="16644" y="440"/>
                    <a:pt x="17963" y="440"/>
                  </a:cubicBezTo>
                  <a:cubicBezTo>
                    <a:pt x="18257" y="440"/>
                    <a:pt x="18257" y="0"/>
                    <a:pt x="17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46125" y="5128450"/>
              <a:ext cx="114525" cy="140450"/>
            </a:xfrm>
            <a:custGeom>
              <a:avLst/>
              <a:gdLst/>
              <a:ahLst/>
              <a:cxnLst/>
              <a:rect l="l" t="t" r="r" b="b"/>
              <a:pathLst>
                <a:path w="4581" h="5618" extrusionOk="0">
                  <a:moveTo>
                    <a:pt x="3407" y="1"/>
                  </a:moveTo>
                  <a:cubicBezTo>
                    <a:pt x="3037" y="1"/>
                    <a:pt x="2652" y="157"/>
                    <a:pt x="2346" y="381"/>
                  </a:cubicBezTo>
                  <a:cubicBezTo>
                    <a:pt x="1723" y="858"/>
                    <a:pt x="1173" y="1481"/>
                    <a:pt x="770" y="2141"/>
                  </a:cubicBezTo>
                  <a:cubicBezTo>
                    <a:pt x="367" y="2801"/>
                    <a:pt x="0" y="3644"/>
                    <a:pt x="257" y="4414"/>
                  </a:cubicBezTo>
                  <a:cubicBezTo>
                    <a:pt x="477" y="5074"/>
                    <a:pt x="1063" y="5477"/>
                    <a:pt x="1723" y="5587"/>
                  </a:cubicBezTo>
                  <a:cubicBezTo>
                    <a:pt x="1855" y="5608"/>
                    <a:pt x="1986" y="5618"/>
                    <a:pt x="2118" y="5618"/>
                  </a:cubicBezTo>
                  <a:cubicBezTo>
                    <a:pt x="2901" y="5618"/>
                    <a:pt x="3672" y="5272"/>
                    <a:pt x="4363" y="4927"/>
                  </a:cubicBezTo>
                  <a:cubicBezTo>
                    <a:pt x="4581" y="4802"/>
                    <a:pt x="4454" y="4492"/>
                    <a:pt x="4254" y="4492"/>
                  </a:cubicBezTo>
                  <a:cubicBezTo>
                    <a:pt x="4219" y="4492"/>
                    <a:pt x="4181" y="4502"/>
                    <a:pt x="4143" y="4524"/>
                  </a:cubicBezTo>
                  <a:cubicBezTo>
                    <a:pt x="3536" y="4827"/>
                    <a:pt x="2853" y="5156"/>
                    <a:pt x="2157" y="5156"/>
                  </a:cubicBezTo>
                  <a:cubicBezTo>
                    <a:pt x="2013" y="5156"/>
                    <a:pt x="1868" y="5142"/>
                    <a:pt x="1723" y="5110"/>
                  </a:cubicBezTo>
                  <a:cubicBezTo>
                    <a:pt x="953" y="4927"/>
                    <a:pt x="477" y="4304"/>
                    <a:pt x="660" y="3460"/>
                  </a:cubicBezTo>
                  <a:cubicBezTo>
                    <a:pt x="880" y="2691"/>
                    <a:pt x="1393" y="1957"/>
                    <a:pt x="1943" y="1371"/>
                  </a:cubicBezTo>
                  <a:cubicBezTo>
                    <a:pt x="2245" y="1041"/>
                    <a:pt x="2837" y="443"/>
                    <a:pt x="3376" y="443"/>
                  </a:cubicBezTo>
                  <a:cubicBezTo>
                    <a:pt x="3556" y="443"/>
                    <a:pt x="3730" y="509"/>
                    <a:pt x="3886" y="674"/>
                  </a:cubicBezTo>
                  <a:cubicBezTo>
                    <a:pt x="3931" y="729"/>
                    <a:pt x="3985" y="752"/>
                    <a:pt x="4039" y="752"/>
                  </a:cubicBezTo>
                  <a:cubicBezTo>
                    <a:pt x="4201" y="752"/>
                    <a:pt x="4354" y="538"/>
                    <a:pt x="4216" y="344"/>
                  </a:cubicBezTo>
                  <a:cubicBezTo>
                    <a:pt x="3988" y="100"/>
                    <a:pt x="3702" y="1"/>
                    <a:pt x="3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201925" y="5110325"/>
              <a:ext cx="132900" cy="159600"/>
            </a:xfrm>
            <a:custGeom>
              <a:avLst/>
              <a:gdLst/>
              <a:ahLst/>
              <a:cxnLst/>
              <a:rect l="l" t="t" r="r" b="b"/>
              <a:pathLst>
                <a:path w="5316" h="6384" extrusionOk="0">
                  <a:moveTo>
                    <a:pt x="2754" y="443"/>
                  </a:moveTo>
                  <a:cubicBezTo>
                    <a:pt x="2777" y="443"/>
                    <a:pt x="2800" y="444"/>
                    <a:pt x="2823" y="446"/>
                  </a:cubicBezTo>
                  <a:cubicBezTo>
                    <a:pt x="3006" y="483"/>
                    <a:pt x="3263" y="556"/>
                    <a:pt x="3300" y="776"/>
                  </a:cubicBezTo>
                  <a:cubicBezTo>
                    <a:pt x="3410" y="1033"/>
                    <a:pt x="3226" y="1326"/>
                    <a:pt x="3080" y="1509"/>
                  </a:cubicBezTo>
                  <a:cubicBezTo>
                    <a:pt x="2640" y="1986"/>
                    <a:pt x="2017" y="2206"/>
                    <a:pt x="1430" y="2499"/>
                  </a:cubicBezTo>
                  <a:cubicBezTo>
                    <a:pt x="1577" y="1986"/>
                    <a:pt x="1723" y="1473"/>
                    <a:pt x="1833" y="959"/>
                  </a:cubicBezTo>
                  <a:cubicBezTo>
                    <a:pt x="2075" y="717"/>
                    <a:pt x="2382" y="443"/>
                    <a:pt x="2754" y="443"/>
                  </a:cubicBezTo>
                  <a:close/>
                  <a:moveTo>
                    <a:pt x="3305" y="2703"/>
                  </a:moveTo>
                  <a:cubicBezTo>
                    <a:pt x="3426" y="2703"/>
                    <a:pt x="3546" y="2708"/>
                    <a:pt x="3666" y="2719"/>
                  </a:cubicBezTo>
                  <a:cubicBezTo>
                    <a:pt x="3996" y="2756"/>
                    <a:pt x="4399" y="2829"/>
                    <a:pt x="4583" y="3122"/>
                  </a:cubicBezTo>
                  <a:cubicBezTo>
                    <a:pt x="4839" y="3452"/>
                    <a:pt x="4693" y="3892"/>
                    <a:pt x="4473" y="4222"/>
                  </a:cubicBezTo>
                  <a:cubicBezTo>
                    <a:pt x="3792" y="5325"/>
                    <a:pt x="2364" y="5940"/>
                    <a:pt x="1054" y="5940"/>
                  </a:cubicBezTo>
                  <a:cubicBezTo>
                    <a:pt x="883" y="5940"/>
                    <a:pt x="715" y="5930"/>
                    <a:pt x="550" y="5908"/>
                  </a:cubicBezTo>
                  <a:cubicBezTo>
                    <a:pt x="807" y="4955"/>
                    <a:pt x="1027" y="4039"/>
                    <a:pt x="1283" y="3122"/>
                  </a:cubicBezTo>
                  <a:cubicBezTo>
                    <a:pt x="1938" y="2873"/>
                    <a:pt x="2620" y="2703"/>
                    <a:pt x="3305" y="2703"/>
                  </a:cubicBezTo>
                  <a:close/>
                  <a:moveTo>
                    <a:pt x="2775" y="1"/>
                  </a:moveTo>
                  <a:cubicBezTo>
                    <a:pt x="2426" y="1"/>
                    <a:pt x="2130" y="142"/>
                    <a:pt x="1833" y="373"/>
                  </a:cubicBezTo>
                  <a:cubicBezTo>
                    <a:pt x="1791" y="344"/>
                    <a:pt x="1737" y="327"/>
                    <a:pt x="1685" y="327"/>
                  </a:cubicBezTo>
                  <a:cubicBezTo>
                    <a:pt x="1603" y="327"/>
                    <a:pt x="1526" y="370"/>
                    <a:pt x="1503" y="483"/>
                  </a:cubicBezTo>
                  <a:lnTo>
                    <a:pt x="1430" y="739"/>
                  </a:lnTo>
                  <a:lnTo>
                    <a:pt x="1393" y="776"/>
                  </a:lnTo>
                  <a:cubicBezTo>
                    <a:pt x="1357" y="849"/>
                    <a:pt x="1320" y="923"/>
                    <a:pt x="1357" y="996"/>
                  </a:cubicBezTo>
                  <a:cubicBezTo>
                    <a:pt x="1210" y="1583"/>
                    <a:pt x="1063" y="2169"/>
                    <a:pt x="917" y="2756"/>
                  </a:cubicBezTo>
                  <a:cubicBezTo>
                    <a:pt x="843" y="2829"/>
                    <a:pt x="807" y="2939"/>
                    <a:pt x="843" y="3012"/>
                  </a:cubicBezTo>
                  <a:cubicBezTo>
                    <a:pt x="587" y="4039"/>
                    <a:pt x="294" y="5029"/>
                    <a:pt x="37" y="6018"/>
                  </a:cubicBezTo>
                  <a:cubicBezTo>
                    <a:pt x="0" y="6202"/>
                    <a:pt x="110" y="6275"/>
                    <a:pt x="257" y="6312"/>
                  </a:cubicBezTo>
                  <a:cubicBezTo>
                    <a:pt x="532" y="6360"/>
                    <a:pt x="809" y="6384"/>
                    <a:pt x="1084" y="6384"/>
                  </a:cubicBezTo>
                  <a:cubicBezTo>
                    <a:pt x="2273" y="6384"/>
                    <a:pt x="3426" y="5942"/>
                    <a:pt x="4289" y="5139"/>
                  </a:cubicBezTo>
                  <a:cubicBezTo>
                    <a:pt x="4803" y="4662"/>
                    <a:pt x="5316" y="3965"/>
                    <a:pt x="5169" y="3269"/>
                  </a:cubicBezTo>
                  <a:lnTo>
                    <a:pt x="5133" y="3269"/>
                  </a:lnTo>
                  <a:cubicBezTo>
                    <a:pt x="5023" y="2609"/>
                    <a:pt x="4363" y="2316"/>
                    <a:pt x="3740" y="2242"/>
                  </a:cubicBezTo>
                  <a:lnTo>
                    <a:pt x="2933" y="2242"/>
                  </a:lnTo>
                  <a:cubicBezTo>
                    <a:pt x="3373" y="1949"/>
                    <a:pt x="3740" y="1583"/>
                    <a:pt x="3813" y="1033"/>
                  </a:cubicBezTo>
                  <a:cubicBezTo>
                    <a:pt x="3850" y="483"/>
                    <a:pt x="3446" y="80"/>
                    <a:pt x="2896" y="6"/>
                  </a:cubicBezTo>
                  <a:cubicBezTo>
                    <a:pt x="2855" y="2"/>
                    <a:pt x="2815" y="1"/>
                    <a:pt x="2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459475" y="5019125"/>
              <a:ext cx="123725" cy="13475"/>
            </a:xfrm>
            <a:custGeom>
              <a:avLst/>
              <a:gdLst/>
              <a:ahLst/>
              <a:cxnLst/>
              <a:rect l="l" t="t" r="r" b="b"/>
              <a:pathLst>
                <a:path w="4949" h="539" extrusionOk="0">
                  <a:moveTo>
                    <a:pt x="2102" y="1"/>
                  </a:moveTo>
                  <a:cubicBezTo>
                    <a:pt x="1502" y="1"/>
                    <a:pt x="900" y="10"/>
                    <a:pt x="293" y="25"/>
                  </a:cubicBezTo>
                  <a:cubicBezTo>
                    <a:pt x="11" y="25"/>
                    <a:pt x="0" y="467"/>
                    <a:pt x="262" y="467"/>
                  </a:cubicBezTo>
                  <a:cubicBezTo>
                    <a:pt x="272" y="467"/>
                    <a:pt x="282" y="466"/>
                    <a:pt x="293" y="465"/>
                  </a:cubicBezTo>
                  <a:cubicBezTo>
                    <a:pt x="686" y="455"/>
                    <a:pt x="1076" y="450"/>
                    <a:pt x="1465" y="450"/>
                  </a:cubicBezTo>
                  <a:cubicBezTo>
                    <a:pt x="2528" y="450"/>
                    <a:pt x="3582" y="484"/>
                    <a:pt x="4656" y="538"/>
                  </a:cubicBezTo>
                  <a:cubicBezTo>
                    <a:pt x="4949" y="538"/>
                    <a:pt x="4949" y="98"/>
                    <a:pt x="4656" y="61"/>
                  </a:cubicBezTo>
                  <a:cubicBezTo>
                    <a:pt x="3797" y="19"/>
                    <a:pt x="2950" y="1"/>
                    <a:pt x="2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455800" y="5050900"/>
              <a:ext cx="117325" cy="13775"/>
            </a:xfrm>
            <a:custGeom>
              <a:avLst/>
              <a:gdLst/>
              <a:ahLst/>
              <a:cxnLst/>
              <a:rect l="l" t="t" r="r" b="b"/>
              <a:pathLst>
                <a:path w="4693" h="551" extrusionOk="0">
                  <a:moveTo>
                    <a:pt x="4399" y="0"/>
                  </a:moveTo>
                  <a:cubicBezTo>
                    <a:pt x="3043" y="37"/>
                    <a:pt x="1650" y="74"/>
                    <a:pt x="293" y="110"/>
                  </a:cubicBezTo>
                  <a:cubicBezTo>
                    <a:pt x="0" y="110"/>
                    <a:pt x="0" y="550"/>
                    <a:pt x="293" y="550"/>
                  </a:cubicBezTo>
                  <a:cubicBezTo>
                    <a:pt x="1650" y="514"/>
                    <a:pt x="3043" y="477"/>
                    <a:pt x="4399" y="477"/>
                  </a:cubicBezTo>
                  <a:cubicBezTo>
                    <a:pt x="4693" y="440"/>
                    <a:pt x="4693" y="0"/>
                    <a:pt x="4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661100" y="5012350"/>
              <a:ext cx="277700" cy="34950"/>
            </a:xfrm>
            <a:custGeom>
              <a:avLst/>
              <a:gdLst/>
              <a:ahLst/>
              <a:cxnLst/>
              <a:rect l="l" t="t" r="r" b="b"/>
              <a:pathLst>
                <a:path w="11108" h="1398" extrusionOk="0">
                  <a:moveTo>
                    <a:pt x="10846" y="1"/>
                  </a:moveTo>
                  <a:cubicBezTo>
                    <a:pt x="10836" y="1"/>
                    <a:pt x="10826" y="1"/>
                    <a:pt x="10815" y="3"/>
                  </a:cubicBezTo>
                  <a:cubicBezTo>
                    <a:pt x="7332" y="332"/>
                    <a:pt x="3813" y="626"/>
                    <a:pt x="293" y="919"/>
                  </a:cubicBezTo>
                  <a:cubicBezTo>
                    <a:pt x="11" y="954"/>
                    <a:pt x="0" y="1398"/>
                    <a:pt x="262" y="1398"/>
                  </a:cubicBezTo>
                  <a:cubicBezTo>
                    <a:pt x="272" y="1398"/>
                    <a:pt x="282" y="1397"/>
                    <a:pt x="293" y="1396"/>
                  </a:cubicBezTo>
                  <a:cubicBezTo>
                    <a:pt x="3813" y="1066"/>
                    <a:pt x="7332" y="772"/>
                    <a:pt x="10815" y="479"/>
                  </a:cubicBezTo>
                  <a:cubicBezTo>
                    <a:pt x="11097" y="444"/>
                    <a:pt x="11108" y="1"/>
                    <a:pt x="10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5900" y="5096800"/>
              <a:ext cx="88275" cy="116075"/>
            </a:xfrm>
            <a:custGeom>
              <a:avLst/>
              <a:gdLst/>
              <a:ahLst/>
              <a:cxnLst/>
              <a:rect l="l" t="t" r="r" b="b"/>
              <a:pathLst>
                <a:path w="3531" h="4643" extrusionOk="0">
                  <a:moveTo>
                    <a:pt x="1240" y="0"/>
                  </a:moveTo>
                  <a:cubicBezTo>
                    <a:pt x="1152" y="0"/>
                    <a:pt x="1069" y="44"/>
                    <a:pt x="1041" y="144"/>
                  </a:cubicBezTo>
                  <a:cubicBezTo>
                    <a:pt x="711" y="1427"/>
                    <a:pt x="381" y="2673"/>
                    <a:pt x="51" y="3957"/>
                  </a:cubicBezTo>
                  <a:cubicBezTo>
                    <a:pt x="1" y="4106"/>
                    <a:pt x="155" y="4239"/>
                    <a:pt x="293" y="4239"/>
                  </a:cubicBezTo>
                  <a:cubicBezTo>
                    <a:pt x="358" y="4239"/>
                    <a:pt x="419" y="4210"/>
                    <a:pt x="454" y="4140"/>
                  </a:cubicBezTo>
                  <a:cubicBezTo>
                    <a:pt x="1004" y="3077"/>
                    <a:pt x="1700" y="2124"/>
                    <a:pt x="2580" y="1280"/>
                  </a:cubicBezTo>
                  <a:cubicBezTo>
                    <a:pt x="2642" y="1219"/>
                    <a:pt x="2755" y="1080"/>
                    <a:pt x="2855" y="1080"/>
                  </a:cubicBezTo>
                  <a:cubicBezTo>
                    <a:pt x="2874" y="1080"/>
                    <a:pt x="2892" y="1085"/>
                    <a:pt x="2910" y="1097"/>
                  </a:cubicBezTo>
                  <a:cubicBezTo>
                    <a:pt x="2984" y="1170"/>
                    <a:pt x="3020" y="1390"/>
                    <a:pt x="3057" y="1464"/>
                  </a:cubicBezTo>
                  <a:cubicBezTo>
                    <a:pt x="3094" y="1757"/>
                    <a:pt x="3057" y="2050"/>
                    <a:pt x="3020" y="2307"/>
                  </a:cubicBezTo>
                  <a:cubicBezTo>
                    <a:pt x="2947" y="3003"/>
                    <a:pt x="2837" y="3663"/>
                    <a:pt x="2727" y="4360"/>
                  </a:cubicBezTo>
                  <a:cubicBezTo>
                    <a:pt x="2705" y="4533"/>
                    <a:pt x="2850" y="4642"/>
                    <a:pt x="2979" y="4642"/>
                  </a:cubicBezTo>
                  <a:cubicBezTo>
                    <a:pt x="3069" y="4642"/>
                    <a:pt x="3152" y="4590"/>
                    <a:pt x="3167" y="4470"/>
                  </a:cubicBezTo>
                  <a:cubicBezTo>
                    <a:pt x="3314" y="3700"/>
                    <a:pt x="3423" y="2893"/>
                    <a:pt x="3497" y="2124"/>
                  </a:cubicBezTo>
                  <a:cubicBezTo>
                    <a:pt x="3531" y="1685"/>
                    <a:pt x="3502" y="595"/>
                    <a:pt x="2898" y="595"/>
                  </a:cubicBezTo>
                  <a:cubicBezTo>
                    <a:pt x="2845" y="595"/>
                    <a:pt x="2788" y="603"/>
                    <a:pt x="2727" y="621"/>
                  </a:cubicBezTo>
                  <a:cubicBezTo>
                    <a:pt x="2397" y="730"/>
                    <a:pt x="2140" y="1060"/>
                    <a:pt x="1957" y="1280"/>
                  </a:cubicBezTo>
                  <a:cubicBezTo>
                    <a:pt x="1700" y="1537"/>
                    <a:pt x="1444" y="1794"/>
                    <a:pt x="1224" y="2087"/>
                  </a:cubicBezTo>
                  <a:cubicBezTo>
                    <a:pt x="1114" y="2234"/>
                    <a:pt x="1004" y="2417"/>
                    <a:pt x="857" y="2600"/>
                  </a:cubicBezTo>
                  <a:lnTo>
                    <a:pt x="1481" y="291"/>
                  </a:lnTo>
                  <a:cubicBezTo>
                    <a:pt x="1525" y="111"/>
                    <a:pt x="1378"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38"/>
            <p:cNvGrpSpPr/>
            <p:nvPr/>
          </p:nvGrpSpPr>
          <p:grpSpPr>
            <a:xfrm>
              <a:off x="-70875" y="3597375"/>
              <a:ext cx="2554000" cy="1635350"/>
              <a:chOff x="-70875" y="3597375"/>
              <a:chExt cx="2554000" cy="1635350"/>
            </a:xfrm>
          </p:grpSpPr>
          <p:sp>
            <p:nvSpPr>
              <p:cNvPr id="910" name="Google Shape;910;p38"/>
              <p:cNvSpPr/>
              <p:nvPr/>
            </p:nvSpPr>
            <p:spPr>
              <a:xfrm>
                <a:off x="1280650" y="3836875"/>
                <a:ext cx="1202475" cy="1395850"/>
              </a:xfrm>
              <a:custGeom>
                <a:avLst/>
                <a:gdLst/>
                <a:ahLst/>
                <a:cxnLst/>
                <a:rect l="l" t="t" r="r" b="b"/>
                <a:pathLst>
                  <a:path w="48099" h="55834" extrusionOk="0">
                    <a:moveTo>
                      <a:pt x="24067" y="524"/>
                    </a:moveTo>
                    <a:cubicBezTo>
                      <a:pt x="24151" y="524"/>
                      <a:pt x="24233" y="549"/>
                      <a:pt x="24306" y="610"/>
                    </a:cubicBezTo>
                    <a:cubicBezTo>
                      <a:pt x="24306" y="646"/>
                      <a:pt x="24343" y="683"/>
                      <a:pt x="24379" y="720"/>
                    </a:cubicBezTo>
                    <a:cubicBezTo>
                      <a:pt x="24562" y="830"/>
                      <a:pt x="24709" y="940"/>
                      <a:pt x="24856" y="1050"/>
                    </a:cubicBezTo>
                    <a:cubicBezTo>
                      <a:pt x="25002" y="1123"/>
                      <a:pt x="25186" y="1233"/>
                      <a:pt x="25332" y="1380"/>
                    </a:cubicBezTo>
                    <a:cubicBezTo>
                      <a:pt x="25442" y="1453"/>
                      <a:pt x="25406" y="1599"/>
                      <a:pt x="25406" y="1746"/>
                    </a:cubicBezTo>
                    <a:cubicBezTo>
                      <a:pt x="25406" y="1783"/>
                      <a:pt x="25406" y="1856"/>
                      <a:pt x="25369" y="1893"/>
                    </a:cubicBezTo>
                    <a:cubicBezTo>
                      <a:pt x="25002" y="1746"/>
                      <a:pt x="24636" y="1599"/>
                      <a:pt x="24269" y="1490"/>
                    </a:cubicBezTo>
                    <a:cubicBezTo>
                      <a:pt x="24216" y="1410"/>
                      <a:pt x="24144" y="1350"/>
                      <a:pt x="24054" y="1350"/>
                    </a:cubicBezTo>
                    <a:cubicBezTo>
                      <a:pt x="24018" y="1350"/>
                      <a:pt x="23980" y="1359"/>
                      <a:pt x="23939" y="1380"/>
                    </a:cubicBezTo>
                    <a:cubicBezTo>
                      <a:pt x="23899" y="1363"/>
                      <a:pt x="23862" y="1356"/>
                      <a:pt x="23829" y="1356"/>
                    </a:cubicBezTo>
                    <a:cubicBezTo>
                      <a:pt x="23711" y="1356"/>
                      <a:pt x="23638" y="1448"/>
                      <a:pt x="23609" y="1563"/>
                    </a:cubicBezTo>
                    <a:cubicBezTo>
                      <a:pt x="23389" y="1709"/>
                      <a:pt x="23133" y="1893"/>
                      <a:pt x="22876" y="2039"/>
                    </a:cubicBezTo>
                    <a:cubicBezTo>
                      <a:pt x="22876" y="1819"/>
                      <a:pt x="22913" y="1636"/>
                      <a:pt x="23023" y="1416"/>
                    </a:cubicBezTo>
                    <a:cubicBezTo>
                      <a:pt x="23133" y="1160"/>
                      <a:pt x="23316" y="866"/>
                      <a:pt x="23573" y="720"/>
                    </a:cubicBezTo>
                    <a:cubicBezTo>
                      <a:pt x="23719" y="622"/>
                      <a:pt x="23899" y="524"/>
                      <a:pt x="24067" y="524"/>
                    </a:cubicBezTo>
                    <a:close/>
                    <a:moveTo>
                      <a:pt x="23719" y="2149"/>
                    </a:moveTo>
                    <a:cubicBezTo>
                      <a:pt x="23573" y="2406"/>
                      <a:pt x="23389" y="2699"/>
                      <a:pt x="23243" y="2993"/>
                    </a:cubicBezTo>
                    <a:lnTo>
                      <a:pt x="23169" y="2919"/>
                    </a:lnTo>
                    <a:cubicBezTo>
                      <a:pt x="23096" y="2846"/>
                      <a:pt x="23023" y="2736"/>
                      <a:pt x="22986" y="2626"/>
                    </a:cubicBezTo>
                    <a:cubicBezTo>
                      <a:pt x="23206" y="2443"/>
                      <a:pt x="23463" y="2296"/>
                      <a:pt x="23719" y="2149"/>
                    </a:cubicBezTo>
                    <a:close/>
                    <a:moveTo>
                      <a:pt x="24526" y="2149"/>
                    </a:moveTo>
                    <a:lnTo>
                      <a:pt x="24526" y="2149"/>
                    </a:lnTo>
                    <a:cubicBezTo>
                      <a:pt x="24782" y="2223"/>
                      <a:pt x="25039" y="2333"/>
                      <a:pt x="25259" y="2443"/>
                    </a:cubicBezTo>
                    <a:cubicBezTo>
                      <a:pt x="25186" y="2626"/>
                      <a:pt x="25112" y="2846"/>
                      <a:pt x="24966" y="3029"/>
                    </a:cubicBezTo>
                    <a:cubicBezTo>
                      <a:pt x="24819" y="2736"/>
                      <a:pt x="24672" y="2406"/>
                      <a:pt x="24526" y="2149"/>
                    </a:cubicBezTo>
                    <a:close/>
                    <a:moveTo>
                      <a:pt x="24123" y="2516"/>
                    </a:moveTo>
                    <a:cubicBezTo>
                      <a:pt x="24269" y="2773"/>
                      <a:pt x="24379" y="3066"/>
                      <a:pt x="24526" y="3323"/>
                    </a:cubicBezTo>
                    <a:cubicBezTo>
                      <a:pt x="24489" y="3359"/>
                      <a:pt x="24489" y="3359"/>
                      <a:pt x="24453" y="3359"/>
                    </a:cubicBezTo>
                    <a:cubicBezTo>
                      <a:pt x="24337" y="3392"/>
                      <a:pt x="24214" y="3410"/>
                      <a:pt x="24094" y="3410"/>
                    </a:cubicBezTo>
                    <a:cubicBezTo>
                      <a:pt x="23947" y="3410"/>
                      <a:pt x="23804" y="3383"/>
                      <a:pt x="23683" y="3323"/>
                    </a:cubicBezTo>
                    <a:cubicBezTo>
                      <a:pt x="23829" y="3029"/>
                      <a:pt x="23976" y="2773"/>
                      <a:pt x="24123" y="2516"/>
                    </a:cubicBezTo>
                    <a:close/>
                    <a:moveTo>
                      <a:pt x="6122" y="13074"/>
                    </a:moveTo>
                    <a:cubicBezTo>
                      <a:pt x="6122" y="13367"/>
                      <a:pt x="6049" y="13624"/>
                      <a:pt x="5829" y="13844"/>
                    </a:cubicBezTo>
                    <a:cubicBezTo>
                      <a:pt x="5683" y="14027"/>
                      <a:pt x="5463" y="14211"/>
                      <a:pt x="5243" y="14284"/>
                    </a:cubicBezTo>
                    <a:cubicBezTo>
                      <a:pt x="5243" y="14064"/>
                      <a:pt x="5279" y="13807"/>
                      <a:pt x="5316" y="13587"/>
                    </a:cubicBezTo>
                    <a:cubicBezTo>
                      <a:pt x="5573" y="13441"/>
                      <a:pt x="5866" y="13257"/>
                      <a:pt x="6122" y="13074"/>
                    </a:cubicBezTo>
                    <a:close/>
                    <a:moveTo>
                      <a:pt x="4766" y="11644"/>
                    </a:moveTo>
                    <a:cubicBezTo>
                      <a:pt x="4839" y="11644"/>
                      <a:pt x="4876" y="11644"/>
                      <a:pt x="4949" y="11681"/>
                    </a:cubicBezTo>
                    <a:cubicBezTo>
                      <a:pt x="5096" y="11681"/>
                      <a:pt x="5206" y="11754"/>
                      <a:pt x="5353" y="11828"/>
                    </a:cubicBezTo>
                    <a:cubicBezTo>
                      <a:pt x="5573" y="11938"/>
                      <a:pt x="5793" y="12158"/>
                      <a:pt x="5939" y="12378"/>
                    </a:cubicBezTo>
                    <a:cubicBezTo>
                      <a:pt x="5976" y="12414"/>
                      <a:pt x="5976" y="12488"/>
                      <a:pt x="6012" y="12524"/>
                    </a:cubicBezTo>
                    <a:cubicBezTo>
                      <a:pt x="5573" y="12818"/>
                      <a:pt x="5133" y="13074"/>
                      <a:pt x="4693" y="13331"/>
                    </a:cubicBezTo>
                    <a:cubicBezTo>
                      <a:pt x="4473" y="13477"/>
                      <a:pt x="4583" y="13771"/>
                      <a:pt x="4766" y="13807"/>
                    </a:cubicBezTo>
                    <a:lnTo>
                      <a:pt x="4693" y="14357"/>
                    </a:lnTo>
                    <a:cubicBezTo>
                      <a:pt x="4619" y="14321"/>
                      <a:pt x="4546" y="14321"/>
                      <a:pt x="4473" y="14284"/>
                    </a:cubicBezTo>
                    <a:cubicBezTo>
                      <a:pt x="4179" y="14211"/>
                      <a:pt x="3923" y="13991"/>
                      <a:pt x="3703" y="13734"/>
                    </a:cubicBezTo>
                    <a:cubicBezTo>
                      <a:pt x="3593" y="13624"/>
                      <a:pt x="3483" y="13514"/>
                      <a:pt x="3373" y="13404"/>
                    </a:cubicBezTo>
                    <a:cubicBezTo>
                      <a:pt x="3300" y="13257"/>
                      <a:pt x="3153" y="13111"/>
                      <a:pt x="3116" y="12928"/>
                    </a:cubicBezTo>
                    <a:cubicBezTo>
                      <a:pt x="3043" y="12598"/>
                      <a:pt x="3373" y="12231"/>
                      <a:pt x="3593" y="12011"/>
                    </a:cubicBezTo>
                    <a:cubicBezTo>
                      <a:pt x="3776" y="11864"/>
                      <a:pt x="3996" y="11754"/>
                      <a:pt x="4216" y="11681"/>
                    </a:cubicBezTo>
                    <a:cubicBezTo>
                      <a:pt x="4251" y="11787"/>
                      <a:pt x="4354" y="11842"/>
                      <a:pt x="4460" y="11842"/>
                    </a:cubicBezTo>
                    <a:cubicBezTo>
                      <a:pt x="4574" y="11842"/>
                      <a:pt x="4691" y="11778"/>
                      <a:pt x="4729" y="11644"/>
                    </a:cubicBezTo>
                    <a:close/>
                    <a:moveTo>
                      <a:pt x="44982" y="13734"/>
                    </a:moveTo>
                    <a:cubicBezTo>
                      <a:pt x="45349" y="13954"/>
                      <a:pt x="46009" y="15200"/>
                      <a:pt x="46009" y="15604"/>
                    </a:cubicBezTo>
                    <a:cubicBezTo>
                      <a:pt x="45752" y="15530"/>
                      <a:pt x="45569" y="15347"/>
                      <a:pt x="45385" y="15200"/>
                    </a:cubicBezTo>
                    <a:cubicBezTo>
                      <a:pt x="45202" y="15017"/>
                      <a:pt x="44982" y="14797"/>
                      <a:pt x="44836" y="14577"/>
                    </a:cubicBezTo>
                    <a:cubicBezTo>
                      <a:pt x="44689" y="14247"/>
                      <a:pt x="44762" y="13954"/>
                      <a:pt x="44982" y="13734"/>
                    </a:cubicBezTo>
                    <a:close/>
                    <a:moveTo>
                      <a:pt x="46082" y="13294"/>
                    </a:moveTo>
                    <a:cubicBezTo>
                      <a:pt x="46375" y="13294"/>
                      <a:pt x="46669" y="13441"/>
                      <a:pt x="46889" y="13587"/>
                    </a:cubicBezTo>
                    <a:cubicBezTo>
                      <a:pt x="47108" y="13697"/>
                      <a:pt x="47365" y="13844"/>
                      <a:pt x="47475" y="14064"/>
                    </a:cubicBezTo>
                    <a:cubicBezTo>
                      <a:pt x="47585" y="14321"/>
                      <a:pt x="47438" y="14614"/>
                      <a:pt x="47292" y="14797"/>
                    </a:cubicBezTo>
                    <a:lnTo>
                      <a:pt x="47328" y="14797"/>
                    </a:lnTo>
                    <a:cubicBezTo>
                      <a:pt x="47145" y="15090"/>
                      <a:pt x="46852" y="15457"/>
                      <a:pt x="46522" y="15604"/>
                    </a:cubicBezTo>
                    <a:lnTo>
                      <a:pt x="46595" y="14614"/>
                    </a:lnTo>
                    <a:cubicBezTo>
                      <a:pt x="46779" y="14504"/>
                      <a:pt x="46852" y="14247"/>
                      <a:pt x="46632" y="14137"/>
                    </a:cubicBezTo>
                    <a:cubicBezTo>
                      <a:pt x="46302" y="13917"/>
                      <a:pt x="45972" y="13734"/>
                      <a:pt x="45605" y="13514"/>
                    </a:cubicBezTo>
                    <a:cubicBezTo>
                      <a:pt x="45715" y="13367"/>
                      <a:pt x="45935" y="13294"/>
                      <a:pt x="46082" y="13294"/>
                    </a:cubicBezTo>
                    <a:close/>
                    <a:moveTo>
                      <a:pt x="22510" y="2883"/>
                    </a:moveTo>
                    <a:cubicBezTo>
                      <a:pt x="22546" y="2919"/>
                      <a:pt x="22546" y="2956"/>
                      <a:pt x="22546" y="2956"/>
                    </a:cubicBezTo>
                    <a:cubicBezTo>
                      <a:pt x="22656" y="3176"/>
                      <a:pt x="22803" y="3323"/>
                      <a:pt x="22986" y="3469"/>
                    </a:cubicBezTo>
                    <a:cubicBezTo>
                      <a:pt x="20457" y="8015"/>
                      <a:pt x="17927" y="12524"/>
                      <a:pt x="15397" y="16997"/>
                    </a:cubicBezTo>
                    <a:cubicBezTo>
                      <a:pt x="12501" y="22056"/>
                      <a:pt x="9569" y="27115"/>
                      <a:pt x="6599" y="32137"/>
                    </a:cubicBezTo>
                    <a:cubicBezTo>
                      <a:pt x="5243" y="34484"/>
                      <a:pt x="3850" y="36793"/>
                      <a:pt x="2493" y="39103"/>
                    </a:cubicBezTo>
                    <a:cubicBezTo>
                      <a:pt x="3190" y="32614"/>
                      <a:pt x="3923" y="26089"/>
                      <a:pt x="4656" y="19600"/>
                    </a:cubicBezTo>
                    <a:lnTo>
                      <a:pt x="4656" y="19563"/>
                    </a:lnTo>
                    <a:cubicBezTo>
                      <a:pt x="4803" y="17987"/>
                      <a:pt x="4986" y="16410"/>
                      <a:pt x="5169" y="14834"/>
                    </a:cubicBezTo>
                    <a:cubicBezTo>
                      <a:pt x="5609" y="14761"/>
                      <a:pt x="6012" y="14504"/>
                      <a:pt x="6269" y="14174"/>
                    </a:cubicBezTo>
                    <a:cubicBezTo>
                      <a:pt x="6599" y="13771"/>
                      <a:pt x="6709" y="13257"/>
                      <a:pt x="6636" y="12781"/>
                    </a:cubicBezTo>
                    <a:cubicBezTo>
                      <a:pt x="11108" y="10068"/>
                      <a:pt x="15544" y="7318"/>
                      <a:pt x="19980" y="4532"/>
                    </a:cubicBezTo>
                    <a:cubicBezTo>
                      <a:pt x="20823" y="3982"/>
                      <a:pt x="21666" y="3433"/>
                      <a:pt x="22510" y="2883"/>
                    </a:cubicBezTo>
                    <a:close/>
                    <a:moveTo>
                      <a:pt x="25772" y="2626"/>
                    </a:moveTo>
                    <a:cubicBezTo>
                      <a:pt x="28119" y="3616"/>
                      <a:pt x="30355" y="5009"/>
                      <a:pt x="32554" y="6292"/>
                    </a:cubicBezTo>
                    <a:cubicBezTo>
                      <a:pt x="35524" y="8015"/>
                      <a:pt x="38457" y="9775"/>
                      <a:pt x="41389" y="11534"/>
                    </a:cubicBezTo>
                    <a:cubicBezTo>
                      <a:pt x="42416" y="12194"/>
                      <a:pt x="43479" y="12818"/>
                      <a:pt x="44506" y="13441"/>
                    </a:cubicBezTo>
                    <a:cubicBezTo>
                      <a:pt x="44286" y="13771"/>
                      <a:pt x="44139" y="14137"/>
                      <a:pt x="44286" y="14541"/>
                    </a:cubicBezTo>
                    <a:cubicBezTo>
                      <a:pt x="44396" y="14944"/>
                      <a:pt x="44652" y="15237"/>
                      <a:pt x="44946" y="15494"/>
                    </a:cubicBezTo>
                    <a:cubicBezTo>
                      <a:pt x="45202" y="15750"/>
                      <a:pt x="45495" y="16007"/>
                      <a:pt x="45899" y="16117"/>
                    </a:cubicBezTo>
                    <a:lnTo>
                      <a:pt x="45935" y="16117"/>
                    </a:lnTo>
                    <a:cubicBezTo>
                      <a:pt x="45422" y="22679"/>
                      <a:pt x="45092" y="29241"/>
                      <a:pt x="45092" y="35804"/>
                    </a:cubicBezTo>
                    <a:cubicBezTo>
                      <a:pt x="45092" y="37050"/>
                      <a:pt x="45129" y="38333"/>
                      <a:pt x="45129" y="39580"/>
                    </a:cubicBezTo>
                    <a:cubicBezTo>
                      <a:pt x="45056" y="39616"/>
                      <a:pt x="44946" y="39653"/>
                      <a:pt x="44836" y="39689"/>
                    </a:cubicBezTo>
                    <a:cubicBezTo>
                      <a:pt x="44799" y="39726"/>
                      <a:pt x="44762" y="39726"/>
                      <a:pt x="44726" y="39763"/>
                    </a:cubicBezTo>
                    <a:cubicBezTo>
                      <a:pt x="41646" y="35730"/>
                      <a:pt x="39813" y="30928"/>
                      <a:pt x="37394" y="26492"/>
                    </a:cubicBezTo>
                    <a:cubicBezTo>
                      <a:pt x="34571" y="21249"/>
                      <a:pt x="31125" y="16410"/>
                      <a:pt x="28412" y="11094"/>
                    </a:cubicBezTo>
                    <a:cubicBezTo>
                      <a:pt x="27679" y="9628"/>
                      <a:pt x="26982" y="8125"/>
                      <a:pt x="26395" y="6549"/>
                    </a:cubicBezTo>
                    <a:cubicBezTo>
                      <a:pt x="25992" y="5522"/>
                      <a:pt x="25626" y="4496"/>
                      <a:pt x="25186" y="3506"/>
                    </a:cubicBezTo>
                    <a:cubicBezTo>
                      <a:pt x="25442" y="3286"/>
                      <a:pt x="25626" y="2956"/>
                      <a:pt x="25772" y="2626"/>
                    </a:cubicBezTo>
                    <a:close/>
                    <a:moveTo>
                      <a:pt x="2750" y="39726"/>
                    </a:moveTo>
                    <a:cubicBezTo>
                      <a:pt x="2786" y="39726"/>
                      <a:pt x="2823" y="39763"/>
                      <a:pt x="2896" y="39799"/>
                    </a:cubicBezTo>
                    <a:cubicBezTo>
                      <a:pt x="2933" y="39818"/>
                      <a:pt x="2970" y="39827"/>
                      <a:pt x="3006" y="39827"/>
                    </a:cubicBezTo>
                    <a:cubicBezTo>
                      <a:pt x="3043" y="39827"/>
                      <a:pt x="3080" y="39818"/>
                      <a:pt x="3116" y="39799"/>
                    </a:cubicBezTo>
                    <a:cubicBezTo>
                      <a:pt x="3116" y="39836"/>
                      <a:pt x="3116" y="39873"/>
                      <a:pt x="3116" y="39909"/>
                    </a:cubicBezTo>
                    <a:cubicBezTo>
                      <a:pt x="3190" y="40129"/>
                      <a:pt x="3226" y="40386"/>
                      <a:pt x="3226" y="40643"/>
                    </a:cubicBezTo>
                    <a:cubicBezTo>
                      <a:pt x="2933" y="40606"/>
                      <a:pt x="2640" y="40569"/>
                      <a:pt x="2310" y="40569"/>
                    </a:cubicBezTo>
                    <a:cubicBezTo>
                      <a:pt x="2310" y="40496"/>
                      <a:pt x="2346" y="40459"/>
                      <a:pt x="2346" y="40423"/>
                    </a:cubicBezTo>
                    <a:cubicBezTo>
                      <a:pt x="2456" y="40166"/>
                      <a:pt x="2603" y="39946"/>
                      <a:pt x="2750" y="39726"/>
                    </a:cubicBezTo>
                    <a:close/>
                    <a:moveTo>
                      <a:pt x="44689" y="40533"/>
                    </a:moveTo>
                    <a:cubicBezTo>
                      <a:pt x="44799" y="40679"/>
                      <a:pt x="44909" y="40826"/>
                      <a:pt x="45019" y="40973"/>
                    </a:cubicBezTo>
                    <a:lnTo>
                      <a:pt x="44432" y="40973"/>
                    </a:lnTo>
                    <a:cubicBezTo>
                      <a:pt x="44506" y="40826"/>
                      <a:pt x="44579" y="40643"/>
                      <a:pt x="44689" y="40533"/>
                    </a:cubicBezTo>
                    <a:close/>
                    <a:moveTo>
                      <a:pt x="23426" y="3762"/>
                    </a:moveTo>
                    <a:cubicBezTo>
                      <a:pt x="23683" y="3909"/>
                      <a:pt x="24013" y="3946"/>
                      <a:pt x="24306" y="3946"/>
                    </a:cubicBezTo>
                    <a:cubicBezTo>
                      <a:pt x="24453" y="3909"/>
                      <a:pt x="24599" y="3872"/>
                      <a:pt x="24746" y="3799"/>
                    </a:cubicBezTo>
                    <a:cubicBezTo>
                      <a:pt x="25112" y="4642"/>
                      <a:pt x="25406" y="5522"/>
                      <a:pt x="25736" y="6365"/>
                    </a:cubicBezTo>
                    <a:cubicBezTo>
                      <a:pt x="26249" y="7758"/>
                      <a:pt x="26835" y="9115"/>
                      <a:pt x="27495" y="10435"/>
                    </a:cubicBezTo>
                    <a:cubicBezTo>
                      <a:pt x="28815" y="13111"/>
                      <a:pt x="30318" y="15677"/>
                      <a:pt x="31895" y="18243"/>
                    </a:cubicBezTo>
                    <a:cubicBezTo>
                      <a:pt x="33434" y="20773"/>
                      <a:pt x="35047" y="23302"/>
                      <a:pt x="36514" y="25942"/>
                    </a:cubicBezTo>
                    <a:cubicBezTo>
                      <a:pt x="37907" y="28435"/>
                      <a:pt x="39080" y="31038"/>
                      <a:pt x="40400" y="33604"/>
                    </a:cubicBezTo>
                    <a:cubicBezTo>
                      <a:pt x="41536" y="35877"/>
                      <a:pt x="42783" y="38113"/>
                      <a:pt x="44322" y="40093"/>
                    </a:cubicBezTo>
                    <a:cubicBezTo>
                      <a:pt x="44102" y="40349"/>
                      <a:pt x="43956" y="40643"/>
                      <a:pt x="43882" y="40973"/>
                    </a:cubicBezTo>
                    <a:cubicBezTo>
                      <a:pt x="38860" y="41009"/>
                      <a:pt x="33838" y="41046"/>
                      <a:pt x="28852" y="41046"/>
                    </a:cubicBezTo>
                    <a:cubicBezTo>
                      <a:pt x="25377" y="41068"/>
                      <a:pt x="21915" y="41104"/>
                      <a:pt x="18459" y="41104"/>
                    </a:cubicBezTo>
                    <a:cubicBezTo>
                      <a:pt x="16227" y="41104"/>
                      <a:pt x="13998" y="41089"/>
                      <a:pt x="11768" y="41046"/>
                    </a:cubicBezTo>
                    <a:cubicBezTo>
                      <a:pt x="9092" y="40973"/>
                      <a:pt x="6416" y="40863"/>
                      <a:pt x="3740" y="40679"/>
                    </a:cubicBezTo>
                    <a:cubicBezTo>
                      <a:pt x="3776" y="40349"/>
                      <a:pt x="3740" y="40056"/>
                      <a:pt x="3630" y="39763"/>
                    </a:cubicBezTo>
                    <a:cubicBezTo>
                      <a:pt x="3598" y="39668"/>
                      <a:pt x="3484" y="39572"/>
                      <a:pt x="3358" y="39572"/>
                    </a:cubicBezTo>
                    <a:cubicBezTo>
                      <a:pt x="3339" y="39572"/>
                      <a:pt x="3319" y="39575"/>
                      <a:pt x="3300" y="39580"/>
                    </a:cubicBezTo>
                    <a:cubicBezTo>
                      <a:pt x="3300" y="39580"/>
                      <a:pt x="3263" y="39616"/>
                      <a:pt x="3263" y="39616"/>
                    </a:cubicBezTo>
                    <a:cubicBezTo>
                      <a:pt x="3300" y="39506"/>
                      <a:pt x="3263" y="39396"/>
                      <a:pt x="3153" y="39323"/>
                    </a:cubicBezTo>
                    <a:cubicBezTo>
                      <a:pt x="3116" y="39286"/>
                      <a:pt x="3043" y="39286"/>
                      <a:pt x="3006" y="39250"/>
                    </a:cubicBezTo>
                    <a:cubicBezTo>
                      <a:pt x="5683" y="34777"/>
                      <a:pt x="8322" y="30268"/>
                      <a:pt x="10962" y="25759"/>
                    </a:cubicBezTo>
                    <a:cubicBezTo>
                      <a:pt x="13894" y="20699"/>
                      <a:pt x="16754" y="15640"/>
                      <a:pt x="19613" y="10581"/>
                    </a:cubicBezTo>
                    <a:cubicBezTo>
                      <a:pt x="20896" y="8308"/>
                      <a:pt x="22143" y="6035"/>
                      <a:pt x="23426" y="3762"/>
                    </a:cubicBezTo>
                    <a:close/>
                    <a:moveTo>
                      <a:pt x="2566" y="41119"/>
                    </a:moveTo>
                    <a:cubicBezTo>
                      <a:pt x="2750" y="41119"/>
                      <a:pt x="2896" y="41119"/>
                      <a:pt x="3080" y="41156"/>
                    </a:cubicBezTo>
                    <a:cubicBezTo>
                      <a:pt x="3080" y="41229"/>
                      <a:pt x="3043" y="41303"/>
                      <a:pt x="3006" y="41376"/>
                    </a:cubicBezTo>
                    <a:cubicBezTo>
                      <a:pt x="3006" y="41376"/>
                      <a:pt x="2970" y="41413"/>
                      <a:pt x="2970" y="41413"/>
                    </a:cubicBezTo>
                    <a:cubicBezTo>
                      <a:pt x="2823" y="41303"/>
                      <a:pt x="2676" y="41193"/>
                      <a:pt x="2566" y="41119"/>
                    </a:cubicBezTo>
                    <a:close/>
                    <a:moveTo>
                      <a:pt x="45165" y="41486"/>
                    </a:moveTo>
                    <a:cubicBezTo>
                      <a:pt x="45165" y="41596"/>
                      <a:pt x="45165" y="41706"/>
                      <a:pt x="45165" y="41779"/>
                    </a:cubicBezTo>
                    <a:cubicBezTo>
                      <a:pt x="44946" y="41926"/>
                      <a:pt x="44762" y="42036"/>
                      <a:pt x="44542" y="42182"/>
                    </a:cubicBezTo>
                    <a:cubicBezTo>
                      <a:pt x="44432" y="41962"/>
                      <a:pt x="44359" y="41742"/>
                      <a:pt x="44359" y="41486"/>
                    </a:cubicBezTo>
                    <a:close/>
                    <a:moveTo>
                      <a:pt x="1907" y="39616"/>
                    </a:moveTo>
                    <a:lnTo>
                      <a:pt x="1833" y="40239"/>
                    </a:lnTo>
                    <a:cubicBezTo>
                      <a:pt x="1723" y="40386"/>
                      <a:pt x="1613" y="40569"/>
                      <a:pt x="1540" y="40716"/>
                    </a:cubicBezTo>
                    <a:cubicBezTo>
                      <a:pt x="1430" y="40899"/>
                      <a:pt x="1577" y="41083"/>
                      <a:pt x="1723" y="41119"/>
                    </a:cubicBezTo>
                    <a:cubicBezTo>
                      <a:pt x="1723" y="41156"/>
                      <a:pt x="1723" y="41193"/>
                      <a:pt x="1723" y="41229"/>
                    </a:cubicBezTo>
                    <a:cubicBezTo>
                      <a:pt x="1698" y="41381"/>
                      <a:pt x="1812" y="41463"/>
                      <a:pt x="1934" y="41463"/>
                    </a:cubicBezTo>
                    <a:cubicBezTo>
                      <a:pt x="1989" y="41463"/>
                      <a:pt x="2044" y="41447"/>
                      <a:pt x="2090" y="41413"/>
                    </a:cubicBezTo>
                    <a:cubicBezTo>
                      <a:pt x="2273" y="41559"/>
                      <a:pt x="2456" y="41706"/>
                      <a:pt x="2640" y="41816"/>
                    </a:cubicBezTo>
                    <a:cubicBezTo>
                      <a:pt x="2409" y="42046"/>
                      <a:pt x="2090" y="42188"/>
                      <a:pt x="1789" y="42188"/>
                    </a:cubicBezTo>
                    <a:cubicBezTo>
                      <a:pt x="1754" y="42188"/>
                      <a:pt x="1720" y="42186"/>
                      <a:pt x="1687" y="42182"/>
                    </a:cubicBezTo>
                    <a:cubicBezTo>
                      <a:pt x="1173" y="42146"/>
                      <a:pt x="770" y="41779"/>
                      <a:pt x="623" y="41303"/>
                    </a:cubicBezTo>
                    <a:cubicBezTo>
                      <a:pt x="513" y="40826"/>
                      <a:pt x="697" y="40276"/>
                      <a:pt x="1100" y="39946"/>
                    </a:cubicBezTo>
                    <a:cubicBezTo>
                      <a:pt x="1320" y="39763"/>
                      <a:pt x="1613" y="39653"/>
                      <a:pt x="1907" y="39616"/>
                    </a:cubicBezTo>
                    <a:close/>
                    <a:moveTo>
                      <a:pt x="45831" y="40010"/>
                    </a:moveTo>
                    <a:cubicBezTo>
                      <a:pt x="46063" y="40010"/>
                      <a:pt x="46274" y="40076"/>
                      <a:pt x="46485" y="40166"/>
                    </a:cubicBezTo>
                    <a:cubicBezTo>
                      <a:pt x="46485" y="40239"/>
                      <a:pt x="46449" y="40313"/>
                      <a:pt x="46485" y="40349"/>
                    </a:cubicBezTo>
                    <a:cubicBezTo>
                      <a:pt x="46669" y="40863"/>
                      <a:pt x="46632" y="41449"/>
                      <a:pt x="46375" y="41926"/>
                    </a:cubicBezTo>
                    <a:cubicBezTo>
                      <a:pt x="46189" y="42299"/>
                      <a:pt x="45843" y="42699"/>
                      <a:pt x="45407" y="42699"/>
                    </a:cubicBezTo>
                    <a:cubicBezTo>
                      <a:pt x="45329" y="42699"/>
                      <a:pt x="45248" y="42687"/>
                      <a:pt x="45165" y="42659"/>
                    </a:cubicBezTo>
                    <a:cubicBezTo>
                      <a:pt x="45092" y="42659"/>
                      <a:pt x="45019" y="42586"/>
                      <a:pt x="44946" y="42549"/>
                    </a:cubicBezTo>
                    <a:cubicBezTo>
                      <a:pt x="45129" y="42439"/>
                      <a:pt x="45349" y="42292"/>
                      <a:pt x="45532" y="42182"/>
                    </a:cubicBezTo>
                    <a:cubicBezTo>
                      <a:pt x="45605" y="42146"/>
                      <a:pt x="45642" y="42072"/>
                      <a:pt x="45642" y="42036"/>
                    </a:cubicBezTo>
                    <a:cubicBezTo>
                      <a:pt x="45679" y="41999"/>
                      <a:pt x="45715" y="41926"/>
                      <a:pt x="45715" y="41852"/>
                    </a:cubicBezTo>
                    <a:lnTo>
                      <a:pt x="45715" y="41669"/>
                    </a:lnTo>
                    <a:cubicBezTo>
                      <a:pt x="45730" y="41674"/>
                      <a:pt x="45746" y="41676"/>
                      <a:pt x="45761" y="41676"/>
                    </a:cubicBezTo>
                    <a:cubicBezTo>
                      <a:pt x="45863" y="41676"/>
                      <a:pt x="45977" y="41581"/>
                      <a:pt x="46009" y="41486"/>
                    </a:cubicBezTo>
                    <a:cubicBezTo>
                      <a:pt x="46302" y="41449"/>
                      <a:pt x="46302" y="40973"/>
                      <a:pt x="45972" y="40973"/>
                    </a:cubicBezTo>
                    <a:lnTo>
                      <a:pt x="45715" y="40973"/>
                    </a:lnTo>
                    <a:cubicBezTo>
                      <a:pt x="45715" y="40936"/>
                      <a:pt x="45715" y="40936"/>
                      <a:pt x="45679" y="40936"/>
                    </a:cubicBezTo>
                    <a:cubicBezTo>
                      <a:pt x="45679" y="40643"/>
                      <a:pt x="45679" y="40313"/>
                      <a:pt x="45679" y="40019"/>
                    </a:cubicBezTo>
                    <a:cubicBezTo>
                      <a:pt x="45731" y="40013"/>
                      <a:pt x="45781" y="40010"/>
                      <a:pt x="45831" y="40010"/>
                    </a:cubicBezTo>
                    <a:close/>
                    <a:moveTo>
                      <a:pt x="3630" y="41193"/>
                    </a:moveTo>
                    <a:cubicBezTo>
                      <a:pt x="8835" y="41559"/>
                      <a:pt x="14004" y="41632"/>
                      <a:pt x="19210" y="41632"/>
                    </a:cubicBezTo>
                    <a:cubicBezTo>
                      <a:pt x="24929" y="41632"/>
                      <a:pt x="30611" y="41559"/>
                      <a:pt x="36330" y="41559"/>
                    </a:cubicBezTo>
                    <a:cubicBezTo>
                      <a:pt x="38823" y="41523"/>
                      <a:pt x="41316" y="41523"/>
                      <a:pt x="43846" y="41486"/>
                    </a:cubicBezTo>
                    <a:cubicBezTo>
                      <a:pt x="43846" y="41852"/>
                      <a:pt x="43919" y="42146"/>
                      <a:pt x="44102" y="42439"/>
                    </a:cubicBezTo>
                    <a:cubicBezTo>
                      <a:pt x="38933" y="45702"/>
                      <a:pt x="33654" y="48745"/>
                      <a:pt x="28265" y="51604"/>
                    </a:cubicBezTo>
                    <a:cubicBezTo>
                      <a:pt x="27275" y="52117"/>
                      <a:pt x="26286" y="52631"/>
                      <a:pt x="25296" y="53144"/>
                    </a:cubicBezTo>
                    <a:cubicBezTo>
                      <a:pt x="25186" y="52924"/>
                      <a:pt x="25002" y="52741"/>
                      <a:pt x="24782" y="52594"/>
                    </a:cubicBezTo>
                    <a:cubicBezTo>
                      <a:pt x="24453" y="52374"/>
                      <a:pt x="24049" y="52264"/>
                      <a:pt x="23646" y="52264"/>
                    </a:cubicBezTo>
                    <a:cubicBezTo>
                      <a:pt x="23243" y="52264"/>
                      <a:pt x="22803" y="52301"/>
                      <a:pt x="22436" y="52484"/>
                    </a:cubicBezTo>
                    <a:cubicBezTo>
                      <a:pt x="22070" y="52667"/>
                      <a:pt x="21850" y="52961"/>
                      <a:pt x="21740" y="53327"/>
                    </a:cubicBezTo>
                    <a:cubicBezTo>
                      <a:pt x="21740" y="53290"/>
                      <a:pt x="21740" y="53290"/>
                      <a:pt x="21703" y="53290"/>
                    </a:cubicBezTo>
                    <a:cubicBezTo>
                      <a:pt x="20017" y="52337"/>
                      <a:pt x="18294" y="51421"/>
                      <a:pt x="16607" y="50504"/>
                    </a:cubicBezTo>
                    <a:cubicBezTo>
                      <a:pt x="14958" y="49588"/>
                      <a:pt x="13308" y="48671"/>
                      <a:pt x="11695" y="47718"/>
                    </a:cubicBezTo>
                    <a:cubicBezTo>
                      <a:pt x="10155" y="46765"/>
                      <a:pt x="8689" y="45738"/>
                      <a:pt x="7222" y="44639"/>
                    </a:cubicBezTo>
                    <a:cubicBezTo>
                      <a:pt x="5902" y="43722"/>
                      <a:pt x="4656" y="42732"/>
                      <a:pt x="3373" y="41742"/>
                    </a:cubicBezTo>
                    <a:cubicBezTo>
                      <a:pt x="3483" y="41559"/>
                      <a:pt x="3593" y="41376"/>
                      <a:pt x="3630" y="41193"/>
                    </a:cubicBezTo>
                    <a:close/>
                    <a:moveTo>
                      <a:pt x="23594" y="52800"/>
                    </a:moveTo>
                    <a:cubicBezTo>
                      <a:pt x="23829" y="52800"/>
                      <a:pt x="24049" y="52841"/>
                      <a:pt x="24269" y="52924"/>
                    </a:cubicBezTo>
                    <a:cubicBezTo>
                      <a:pt x="24489" y="52997"/>
                      <a:pt x="24709" y="53180"/>
                      <a:pt x="24819" y="53400"/>
                    </a:cubicBezTo>
                    <a:cubicBezTo>
                      <a:pt x="24306" y="53657"/>
                      <a:pt x="23829" y="53914"/>
                      <a:pt x="23316" y="54170"/>
                    </a:cubicBezTo>
                    <a:cubicBezTo>
                      <a:pt x="23206" y="54097"/>
                      <a:pt x="23059" y="54060"/>
                      <a:pt x="22986" y="53987"/>
                    </a:cubicBezTo>
                    <a:cubicBezTo>
                      <a:pt x="22729" y="53840"/>
                      <a:pt x="22473" y="53694"/>
                      <a:pt x="22216" y="53584"/>
                    </a:cubicBezTo>
                    <a:cubicBezTo>
                      <a:pt x="22253" y="53364"/>
                      <a:pt x="22363" y="53180"/>
                      <a:pt x="22546" y="53034"/>
                    </a:cubicBezTo>
                    <a:cubicBezTo>
                      <a:pt x="22766" y="52851"/>
                      <a:pt x="23096" y="52814"/>
                      <a:pt x="23353" y="52814"/>
                    </a:cubicBezTo>
                    <a:cubicBezTo>
                      <a:pt x="23435" y="52805"/>
                      <a:pt x="23515" y="52800"/>
                      <a:pt x="23594" y="52800"/>
                    </a:cubicBezTo>
                    <a:close/>
                    <a:moveTo>
                      <a:pt x="24929" y="53914"/>
                    </a:moveTo>
                    <a:cubicBezTo>
                      <a:pt x="24929" y="54024"/>
                      <a:pt x="24892" y="54097"/>
                      <a:pt x="24856" y="54207"/>
                    </a:cubicBezTo>
                    <a:cubicBezTo>
                      <a:pt x="24782" y="54354"/>
                      <a:pt x="24819" y="54464"/>
                      <a:pt x="24929" y="54537"/>
                    </a:cubicBezTo>
                    <a:cubicBezTo>
                      <a:pt x="24859" y="54989"/>
                      <a:pt x="24394" y="55310"/>
                      <a:pt x="23939" y="55310"/>
                    </a:cubicBezTo>
                    <a:cubicBezTo>
                      <a:pt x="23914" y="55310"/>
                      <a:pt x="23890" y="55309"/>
                      <a:pt x="23866" y="55307"/>
                    </a:cubicBezTo>
                    <a:cubicBezTo>
                      <a:pt x="23279" y="55307"/>
                      <a:pt x="22693" y="54940"/>
                      <a:pt x="22400" y="54464"/>
                    </a:cubicBezTo>
                    <a:cubicBezTo>
                      <a:pt x="22363" y="54390"/>
                      <a:pt x="22326" y="54280"/>
                      <a:pt x="22290" y="54207"/>
                    </a:cubicBezTo>
                    <a:lnTo>
                      <a:pt x="22290" y="54207"/>
                    </a:lnTo>
                    <a:cubicBezTo>
                      <a:pt x="22400" y="54244"/>
                      <a:pt x="22473" y="54317"/>
                      <a:pt x="22583" y="54354"/>
                    </a:cubicBezTo>
                    <a:lnTo>
                      <a:pt x="22876" y="54537"/>
                    </a:lnTo>
                    <a:cubicBezTo>
                      <a:pt x="22913" y="54537"/>
                      <a:pt x="22949" y="54574"/>
                      <a:pt x="22949" y="54574"/>
                    </a:cubicBezTo>
                    <a:cubicBezTo>
                      <a:pt x="22849" y="54835"/>
                      <a:pt x="23102" y="55008"/>
                      <a:pt x="23338" y="55008"/>
                    </a:cubicBezTo>
                    <a:cubicBezTo>
                      <a:pt x="23532" y="55008"/>
                      <a:pt x="23716" y="54891"/>
                      <a:pt x="23683" y="54610"/>
                    </a:cubicBezTo>
                    <a:cubicBezTo>
                      <a:pt x="23683" y="54610"/>
                      <a:pt x="23683" y="54574"/>
                      <a:pt x="23683" y="54574"/>
                    </a:cubicBezTo>
                    <a:cubicBezTo>
                      <a:pt x="24086" y="54354"/>
                      <a:pt x="24526" y="54134"/>
                      <a:pt x="24929" y="53914"/>
                    </a:cubicBezTo>
                    <a:close/>
                    <a:moveTo>
                      <a:pt x="24077" y="0"/>
                    </a:moveTo>
                    <a:cubicBezTo>
                      <a:pt x="23575" y="0"/>
                      <a:pt x="23051" y="415"/>
                      <a:pt x="22766" y="830"/>
                    </a:cubicBezTo>
                    <a:cubicBezTo>
                      <a:pt x="22436" y="1270"/>
                      <a:pt x="22290" y="1819"/>
                      <a:pt x="22363" y="2369"/>
                    </a:cubicBezTo>
                    <a:cubicBezTo>
                      <a:pt x="17927" y="5229"/>
                      <a:pt x="13491" y="8015"/>
                      <a:pt x="8982" y="10765"/>
                    </a:cubicBezTo>
                    <a:cubicBezTo>
                      <a:pt x="8139" y="11278"/>
                      <a:pt x="7296" y="11754"/>
                      <a:pt x="6489" y="12268"/>
                    </a:cubicBezTo>
                    <a:cubicBezTo>
                      <a:pt x="6452" y="12194"/>
                      <a:pt x="6379" y="12084"/>
                      <a:pt x="6342" y="12011"/>
                    </a:cubicBezTo>
                    <a:cubicBezTo>
                      <a:pt x="6086" y="11644"/>
                      <a:pt x="5719" y="11351"/>
                      <a:pt x="5279" y="11204"/>
                    </a:cubicBezTo>
                    <a:cubicBezTo>
                      <a:pt x="5166" y="11159"/>
                      <a:pt x="5025" y="11128"/>
                      <a:pt x="4873" y="11128"/>
                    </a:cubicBezTo>
                    <a:cubicBezTo>
                      <a:pt x="4779" y="11128"/>
                      <a:pt x="4681" y="11140"/>
                      <a:pt x="4583" y="11168"/>
                    </a:cubicBezTo>
                    <a:cubicBezTo>
                      <a:pt x="4557" y="11142"/>
                      <a:pt x="4513" y="11116"/>
                      <a:pt x="4463" y="11116"/>
                    </a:cubicBezTo>
                    <a:cubicBezTo>
                      <a:pt x="4442" y="11116"/>
                      <a:pt x="4421" y="11120"/>
                      <a:pt x="4399" y="11131"/>
                    </a:cubicBezTo>
                    <a:cubicBezTo>
                      <a:pt x="3556" y="11241"/>
                      <a:pt x="2676" y="11901"/>
                      <a:pt x="2603" y="12781"/>
                    </a:cubicBezTo>
                    <a:cubicBezTo>
                      <a:pt x="2530" y="13257"/>
                      <a:pt x="2896" y="13661"/>
                      <a:pt x="3190" y="13991"/>
                    </a:cubicBezTo>
                    <a:cubicBezTo>
                      <a:pt x="3483" y="14321"/>
                      <a:pt x="3813" y="14614"/>
                      <a:pt x="4253" y="14797"/>
                    </a:cubicBezTo>
                    <a:cubicBezTo>
                      <a:pt x="4363" y="14834"/>
                      <a:pt x="4509" y="14871"/>
                      <a:pt x="4656" y="14871"/>
                    </a:cubicBezTo>
                    <a:cubicBezTo>
                      <a:pt x="3886" y="21579"/>
                      <a:pt x="3153" y="28325"/>
                      <a:pt x="2420" y="35070"/>
                    </a:cubicBezTo>
                    <a:lnTo>
                      <a:pt x="1943" y="39066"/>
                    </a:lnTo>
                    <a:cubicBezTo>
                      <a:pt x="1613" y="39103"/>
                      <a:pt x="1283" y="39176"/>
                      <a:pt x="990" y="39396"/>
                    </a:cubicBezTo>
                    <a:cubicBezTo>
                      <a:pt x="403" y="39763"/>
                      <a:pt x="0" y="40459"/>
                      <a:pt x="74" y="41156"/>
                    </a:cubicBezTo>
                    <a:cubicBezTo>
                      <a:pt x="147" y="41852"/>
                      <a:pt x="623" y="42476"/>
                      <a:pt x="1320" y="42659"/>
                    </a:cubicBezTo>
                    <a:cubicBezTo>
                      <a:pt x="1459" y="42700"/>
                      <a:pt x="1600" y="42719"/>
                      <a:pt x="1739" y="42719"/>
                    </a:cubicBezTo>
                    <a:cubicBezTo>
                      <a:pt x="2226" y="42719"/>
                      <a:pt x="2701" y="42488"/>
                      <a:pt x="3043" y="42146"/>
                    </a:cubicBezTo>
                    <a:cubicBezTo>
                      <a:pt x="5206" y="43832"/>
                      <a:pt x="7369" y="45518"/>
                      <a:pt x="9642" y="47022"/>
                    </a:cubicBezTo>
                    <a:cubicBezTo>
                      <a:pt x="12391" y="48855"/>
                      <a:pt x="15324" y="50394"/>
                      <a:pt x="18184" y="51971"/>
                    </a:cubicBezTo>
                    <a:cubicBezTo>
                      <a:pt x="19027" y="52447"/>
                      <a:pt x="19907" y="52887"/>
                      <a:pt x="20750" y="53364"/>
                    </a:cubicBezTo>
                    <a:cubicBezTo>
                      <a:pt x="21043" y="53547"/>
                      <a:pt x="21373" y="53694"/>
                      <a:pt x="21666" y="53877"/>
                    </a:cubicBezTo>
                    <a:cubicBezTo>
                      <a:pt x="21703" y="54060"/>
                      <a:pt x="21740" y="54280"/>
                      <a:pt x="21813" y="54464"/>
                    </a:cubicBezTo>
                    <a:cubicBezTo>
                      <a:pt x="22106" y="55197"/>
                      <a:pt x="22876" y="55710"/>
                      <a:pt x="23646" y="55820"/>
                    </a:cubicBezTo>
                    <a:cubicBezTo>
                      <a:pt x="23718" y="55829"/>
                      <a:pt x="23790" y="55834"/>
                      <a:pt x="23862" y="55834"/>
                    </a:cubicBezTo>
                    <a:cubicBezTo>
                      <a:pt x="24639" y="55834"/>
                      <a:pt x="25409" y="55302"/>
                      <a:pt x="25442" y="54464"/>
                    </a:cubicBezTo>
                    <a:cubicBezTo>
                      <a:pt x="25442" y="54390"/>
                      <a:pt x="25442" y="54354"/>
                      <a:pt x="25406" y="54317"/>
                    </a:cubicBezTo>
                    <a:cubicBezTo>
                      <a:pt x="25479" y="54097"/>
                      <a:pt x="25516" y="53877"/>
                      <a:pt x="25479" y="53657"/>
                    </a:cubicBezTo>
                    <a:cubicBezTo>
                      <a:pt x="30685" y="50981"/>
                      <a:pt x="35780" y="48158"/>
                      <a:pt x="40803" y="45115"/>
                    </a:cubicBezTo>
                    <a:cubicBezTo>
                      <a:pt x="42013" y="44382"/>
                      <a:pt x="43222" y="43612"/>
                      <a:pt x="44432" y="42879"/>
                    </a:cubicBezTo>
                    <a:cubicBezTo>
                      <a:pt x="44542" y="42952"/>
                      <a:pt x="44652" y="43026"/>
                      <a:pt x="44762" y="43099"/>
                    </a:cubicBezTo>
                    <a:cubicBezTo>
                      <a:pt x="44966" y="43190"/>
                      <a:pt x="45184" y="43252"/>
                      <a:pt x="45399" y="43252"/>
                    </a:cubicBezTo>
                    <a:cubicBezTo>
                      <a:pt x="45531" y="43252"/>
                      <a:pt x="45663" y="43228"/>
                      <a:pt x="45789" y="43172"/>
                    </a:cubicBezTo>
                    <a:cubicBezTo>
                      <a:pt x="46155" y="43062"/>
                      <a:pt x="46449" y="42769"/>
                      <a:pt x="46669" y="42476"/>
                    </a:cubicBezTo>
                    <a:cubicBezTo>
                      <a:pt x="47145" y="41816"/>
                      <a:pt x="47255" y="40973"/>
                      <a:pt x="46998" y="40239"/>
                    </a:cubicBezTo>
                    <a:cubicBezTo>
                      <a:pt x="46998" y="40203"/>
                      <a:pt x="46962" y="40166"/>
                      <a:pt x="46925" y="40129"/>
                    </a:cubicBezTo>
                    <a:cubicBezTo>
                      <a:pt x="46998" y="40019"/>
                      <a:pt x="46998" y="39873"/>
                      <a:pt x="46852" y="39763"/>
                    </a:cubicBezTo>
                    <a:cubicBezTo>
                      <a:pt x="46485" y="39543"/>
                      <a:pt x="46082" y="39470"/>
                      <a:pt x="45679" y="39470"/>
                    </a:cubicBezTo>
                    <a:cubicBezTo>
                      <a:pt x="45569" y="33091"/>
                      <a:pt x="45715" y="26675"/>
                      <a:pt x="46155" y="20296"/>
                    </a:cubicBezTo>
                    <a:cubicBezTo>
                      <a:pt x="46265" y="18903"/>
                      <a:pt x="46375" y="17547"/>
                      <a:pt x="46485" y="16154"/>
                    </a:cubicBezTo>
                    <a:cubicBezTo>
                      <a:pt x="46998" y="16044"/>
                      <a:pt x="47438" y="15567"/>
                      <a:pt x="47732" y="15127"/>
                    </a:cubicBezTo>
                    <a:cubicBezTo>
                      <a:pt x="47952" y="14797"/>
                      <a:pt x="48098" y="14394"/>
                      <a:pt x="47988" y="13991"/>
                    </a:cubicBezTo>
                    <a:cubicBezTo>
                      <a:pt x="47878" y="13624"/>
                      <a:pt x="47585" y="13367"/>
                      <a:pt x="47255" y="13184"/>
                    </a:cubicBezTo>
                    <a:cubicBezTo>
                      <a:pt x="46916" y="12980"/>
                      <a:pt x="46513" y="12777"/>
                      <a:pt x="46107" y="12777"/>
                    </a:cubicBezTo>
                    <a:cubicBezTo>
                      <a:pt x="46074" y="12777"/>
                      <a:pt x="46041" y="12778"/>
                      <a:pt x="46009" y="12781"/>
                    </a:cubicBezTo>
                    <a:cubicBezTo>
                      <a:pt x="45862" y="12781"/>
                      <a:pt x="45715" y="12818"/>
                      <a:pt x="45605" y="12891"/>
                    </a:cubicBezTo>
                    <a:cubicBezTo>
                      <a:pt x="45558" y="12820"/>
                      <a:pt x="45495" y="12779"/>
                      <a:pt x="45418" y="12779"/>
                    </a:cubicBezTo>
                    <a:cubicBezTo>
                      <a:pt x="45375" y="12779"/>
                      <a:pt x="45327" y="12792"/>
                      <a:pt x="45275" y="12818"/>
                    </a:cubicBezTo>
                    <a:cubicBezTo>
                      <a:pt x="45165" y="12891"/>
                      <a:pt x="45019" y="13001"/>
                      <a:pt x="44909" y="13074"/>
                    </a:cubicBezTo>
                    <a:cubicBezTo>
                      <a:pt x="42489" y="11608"/>
                      <a:pt x="40106" y="10178"/>
                      <a:pt x="37687" y="8712"/>
                    </a:cubicBezTo>
                    <a:cubicBezTo>
                      <a:pt x="34754" y="6989"/>
                      <a:pt x="31858" y="5229"/>
                      <a:pt x="28888" y="3579"/>
                    </a:cubicBezTo>
                    <a:cubicBezTo>
                      <a:pt x="27899" y="3029"/>
                      <a:pt x="26909" y="2553"/>
                      <a:pt x="25919" y="2113"/>
                    </a:cubicBezTo>
                    <a:cubicBezTo>
                      <a:pt x="25919" y="2039"/>
                      <a:pt x="25919" y="1966"/>
                      <a:pt x="25919" y="1929"/>
                    </a:cubicBezTo>
                    <a:cubicBezTo>
                      <a:pt x="25956" y="1709"/>
                      <a:pt x="25992" y="1453"/>
                      <a:pt x="25919" y="1270"/>
                    </a:cubicBezTo>
                    <a:cubicBezTo>
                      <a:pt x="25809" y="1013"/>
                      <a:pt x="25589" y="866"/>
                      <a:pt x="25369" y="720"/>
                    </a:cubicBezTo>
                    <a:lnTo>
                      <a:pt x="24709" y="280"/>
                    </a:lnTo>
                    <a:cubicBezTo>
                      <a:pt x="24709" y="280"/>
                      <a:pt x="24709" y="280"/>
                      <a:pt x="24672" y="243"/>
                    </a:cubicBezTo>
                    <a:cubicBezTo>
                      <a:pt x="24490" y="71"/>
                      <a:pt x="24285" y="0"/>
                      <a:pt x="2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1193575" y="4713625"/>
                <a:ext cx="69675" cy="103575"/>
              </a:xfrm>
              <a:custGeom>
                <a:avLst/>
                <a:gdLst/>
                <a:ahLst/>
                <a:cxnLst/>
                <a:rect l="l" t="t" r="r" b="b"/>
                <a:pathLst>
                  <a:path w="2787" h="4143" extrusionOk="0">
                    <a:moveTo>
                      <a:pt x="624" y="0"/>
                    </a:moveTo>
                    <a:cubicBezTo>
                      <a:pt x="477" y="0"/>
                      <a:pt x="367" y="147"/>
                      <a:pt x="367" y="257"/>
                    </a:cubicBezTo>
                    <a:cubicBezTo>
                      <a:pt x="367" y="330"/>
                      <a:pt x="367" y="404"/>
                      <a:pt x="404" y="440"/>
                    </a:cubicBezTo>
                    <a:cubicBezTo>
                      <a:pt x="330" y="477"/>
                      <a:pt x="294" y="550"/>
                      <a:pt x="294" y="660"/>
                    </a:cubicBezTo>
                    <a:lnTo>
                      <a:pt x="1" y="3776"/>
                    </a:lnTo>
                    <a:cubicBezTo>
                      <a:pt x="1" y="3813"/>
                      <a:pt x="1" y="3813"/>
                      <a:pt x="1" y="3850"/>
                    </a:cubicBezTo>
                    <a:cubicBezTo>
                      <a:pt x="1" y="3996"/>
                      <a:pt x="110" y="4106"/>
                      <a:pt x="257" y="4143"/>
                    </a:cubicBezTo>
                    <a:cubicBezTo>
                      <a:pt x="844" y="4143"/>
                      <a:pt x="1467" y="4106"/>
                      <a:pt x="2053" y="4033"/>
                    </a:cubicBezTo>
                    <a:cubicBezTo>
                      <a:pt x="2200" y="3996"/>
                      <a:pt x="2273" y="3813"/>
                      <a:pt x="2237" y="3703"/>
                    </a:cubicBezTo>
                    <a:cubicBezTo>
                      <a:pt x="2206" y="3582"/>
                      <a:pt x="2101" y="3510"/>
                      <a:pt x="1982" y="3510"/>
                    </a:cubicBezTo>
                    <a:cubicBezTo>
                      <a:pt x="1957" y="3510"/>
                      <a:pt x="1932" y="3513"/>
                      <a:pt x="1907" y="3520"/>
                    </a:cubicBezTo>
                    <a:cubicBezTo>
                      <a:pt x="1467" y="3593"/>
                      <a:pt x="990" y="3593"/>
                      <a:pt x="514" y="3593"/>
                    </a:cubicBezTo>
                    <a:cubicBezTo>
                      <a:pt x="587" y="3080"/>
                      <a:pt x="624" y="2567"/>
                      <a:pt x="660" y="2053"/>
                    </a:cubicBezTo>
                    <a:cubicBezTo>
                      <a:pt x="1100" y="2127"/>
                      <a:pt x="1540" y="2200"/>
                      <a:pt x="1980" y="2237"/>
                    </a:cubicBezTo>
                    <a:cubicBezTo>
                      <a:pt x="2127" y="2237"/>
                      <a:pt x="2273" y="2090"/>
                      <a:pt x="2237" y="1943"/>
                    </a:cubicBezTo>
                    <a:cubicBezTo>
                      <a:pt x="2237" y="1797"/>
                      <a:pt x="2127" y="1687"/>
                      <a:pt x="1980" y="1687"/>
                    </a:cubicBezTo>
                    <a:cubicBezTo>
                      <a:pt x="1540" y="1687"/>
                      <a:pt x="1137" y="1613"/>
                      <a:pt x="734" y="1540"/>
                    </a:cubicBezTo>
                    <a:cubicBezTo>
                      <a:pt x="734" y="1247"/>
                      <a:pt x="770" y="953"/>
                      <a:pt x="807" y="660"/>
                    </a:cubicBezTo>
                    <a:cubicBezTo>
                      <a:pt x="807" y="624"/>
                      <a:pt x="807" y="587"/>
                      <a:pt x="770" y="550"/>
                    </a:cubicBezTo>
                    <a:lnTo>
                      <a:pt x="770" y="550"/>
                    </a:lnTo>
                    <a:cubicBezTo>
                      <a:pt x="1357" y="587"/>
                      <a:pt x="1943" y="624"/>
                      <a:pt x="2530" y="697"/>
                    </a:cubicBezTo>
                    <a:cubicBezTo>
                      <a:pt x="2677" y="697"/>
                      <a:pt x="2787" y="550"/>
                      <a:pt x="2787" y="404"/>
                    </a:cubicBezTo>
                    <a:cubicBezTo>
                      <a:pt x="2787" y="257"/>
                      <a:pt x="2677" y="147"/>
                      <a:pt x="2530" y="147"/>
                    </a:cubicBezTo>
                    <a:lnTo>
                      <a:pt x="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1311050" y="4001450"/>
                <a:ext cx="81425" cy="113775"/>
              </a:xfrm>
              <a:custGeom>
                <a:avLst/>
                <a:gdLst/>
                <a:ahLst/>
                <a:cxnLst/>
                <a:rect l="l" t="t" r="r" b="b"/>
                <a:pathLst>
                  <a:path w="3257" h="4551" extrusionOk="0">
                    <a:moveTo>
                      <a:pt x="2340" y="589"/>
                    </a:moveTo>
                    <a:cubicBezTo>
                      <a:pt x="2340" y="735"/>
                      <a:pt x="2377" y="882"/>
                      <a:pt x="2414" y="1029"/>
                    </a:cubicBezTo>
                    <a:cubicBezTo>
                      <a:pt x="2414" y="1175"/>
                      <a:pt x="2414" y="1322"/>
                      <a:pt x="2450" y="1469"/>
                    </a:cubicBezTo>
                    <a:cubicBezTo>
                      <a:pt x="2450" y="1689"/>
                      <a:pt x="2450" y="1909"/>
                      <a:pt x="2450" y="2129"/>
                    </a:cubicBezTo>
                    <a:cubicBezTo>
                      <a:pt x="2084" y="2165"/>
                      <a:pt x="1754" y="2202"/>
                      <a:pt x="1424" y="2275"/>
                    </a:cubicBezTo>
                    <a:cubicBezTo>
                      <a:pt x="1607" y="1872"/>
                      <a:pt x="1827" y="1469"/>
                      <a:pt x="2047" y="1102"/>
                    </a:cubicBezTo>
                    <a:cubicBezTo>
                      <a:pt x="2120" y="955"/>
                      <a:pt x="2194" y="845"/>
                      <a:pt x="2267" y="699"/>
                    </a:cubicBezTo>
                    <a:cubicBezTo>
                      <a:pt x="2304" y="662"/>
                      <a:pt x="2340" y="626"/>
                      <a:pt x="2340" y="589"/>
                    </a:cubicBezTo>
                    <a:close/>
                    <a:moveTo>
                      <a:pt x="2423" y="0"/>
                    </a:moveTo>
                    <a:cubicBezTo>
                      <a:pt x="2255" y="0"/>
                      <a:pt x="2082" y="92"/>
                      <a:pt x="1974" y="222"/>
                    </a:cubicBezTo>
                    <a:cubicBezTo>
                      <a:pt x="1717" y="479"/>
                      <a:pt x="1570" y="845"/>
                      <a:pt x="1424" y="1139"/>
                    </a:cubicBezTo>
                    <a:cubicBezTo>
                      <a:pt x="1240" y="1469"/>
                      <a:pt x="1057" y="1799"/>
                      <a:pt x="911" y="2129"/>
                    </a:cubicBezTo>
                    <a:cubicBezTo>
                      <a:pt x="581" y="2788"/>
                      <a:pt x="287" y="3485"/>
                      <a:pt x="67" y="4218"/>
                    </a:cubicBezTo>
                    <a:cubicBezTo>
                      <a:pt x="1" y="4418"/>
                      <a:pt x="163" y="4551"/>
                      <a:pt x="326" y="4551"/>
                    </a:cubicBezTo>
                    <a:cubicBezTo>
                      <a:pt x="431" y="4551"/>
                      <a:pt x="537" y="4495"/>
                      <a:pt x="581" y="4365"/>
                    </a:cubicBezTo>
                    <a:cubicBezTo>
                      <a:pt x="764" y="3852"/>
                      <a:pt x="947" y="3375"/>
                      <a:pt x="1130" y="2898"/>
                    </a:cubicBezTo>
                    <a:cubicBezTo>
                      <a:pt x="1570" y="2788"/>
                      <a:pt x="1974" y="2678"/>
                      <a:pt x="2414" y="2678"/>
                    </a:cubicBezTo>
                    <a:cubicBezTo>
                      <a:pt x="2414" y="2935"/>
                      <a:pt x="2377" y="3155"/>
                      <a:pt x="2340" y="3412"/>
                    </a:cubicBezTo>
                    <a:cubicBezTo>
                      <a:pt x="2304" y="3558"/>
                      <a:pt x="2377" y="3705"/>
                      <a:pt x="2524" y="3742"/>
                    </a:cubicBezTo>
                    <a:cubicBezTo>
                      <a:pt x="2538" y="3747"/>
                      <a:pt x="2554" y="3749"/>
                      <a:pt x="2571" y="3749"/>
                    </a:cubicBezTo>
                    <a:cubicBezTo>
                      <a:pt x="2680" y="3749"/>
                      <a:pt x="2822" y="3654"/>
                      <a:pt x="2853" y="3558"/>
                    </a:cubicBezTo>
                    <a:cubicBezTo>
                      <a:pt x="2890" y="3265"/>
                      <a:pt x="2927" y="2972"/>
                      <a:pt x="2963" y="2678"/>
                    </a:cubicBezTo>
                    <a:cubicBezTo>
                      <a:pt x="3110" y="2678"/>
                      <a:pt x="3257" y="2532"/>
                      <a:pt x="3257" y="2385"/>
                    </a:cubicBezTo>
                    <a:cubicBezTo>
                      <a:pt x="3257" y="2239"/>
                      <a:pt x="3110" y="2129"/>
                      <a:pt x="2963" y="2129"/>
                    </a:cubicBezTo>
                    <a:cubicBezTo>
                      <a:pt x="2963" y="1799"/>
                      <a:pt x="2963" y="1505"/>
                      <a:pt x="2963" y="1175"/>
                    </a:cubicBezTo>
                    <a:cubicBezTo>
                      <a:pt x="2927" y="992"/>
                      <a:pt x="2927" y="809"/>
                      <a:pt x="2890" y="626"/>
                    </a:cubicBezTo>
                    <a:cubicBezTo>
                      <a:pt x="2853" y="479"/>
                      <a:pt x="2853" y="296"/>
                      <a:pt x="2744" y="149"/>
                    </a:cubicBezTo>
                    <a:cubicBezTo>
                      <a:pt x="2654" y="44"/>
                      <a:pt x="2539" y="0"/>
                      <a:pt x="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1744050" y="3782325"/>
                <a:ext cx="81025" cy="113275"/>
              </a:xfrm>
              <a:custGeom>
                <a:avLst/>
                <a:gdLst/>
                <a:ahLst/>
                <a:cxnLst/>
                <a:rect l="l" t="t" r="r" b="b"/>
                <a:pathLst>
                  <a:path w="3241" h="4531" extrusionOk="0">
                    <a:moveTo>
                      <a:pt x="787" y="1"/>
                    </a:moveTo>
                    <a:cubicBezTo>
                      <a:pt x="737" y="1"/>
                      <a:pt x="687" y="2"/>
                      <a:pt x="637" y="5"/>
                    </a:cubicBezTo>
                    <a:cubicBezTo>
                      <a:pt x="319" y="41"/>
                      <a:pt x="308" y="521"/>
                      <a:pt x="605" y="521"/>
                    </a:cubicBezTo>
                    <a:cubicBezTo>
                      <a:pt x="615" y="521"/>
                      <a:pt x="626" y="520"/>
                      <a:pt x="637" y="519"/>
                    </a:cubicBezTo>
                    <a:cubicBezTo>
                      <a:pt x="1114" y="519"/>
                      <a:pt x="1591" y="629"/>
                      <a:pt x="1994" y="885"/>
                    </a:cubicBezTo>
                    <a:cubicBezTo>
                      <a:pt x="2177" y="1032"/>
                      <a:pt x="2360" y="1215"/>
                      <a:pt x="2470" y="1435"/>
                    </a:cubicBezTo>
                    <a:cubicBezTo>
                      <a:pt x="2617" y="1655"/>
                      <a:pt x="2580" y="1875"/>
                      <a:pt x="2434" y="2095"/>
                    </a:cubicBezTo>
                    <a:cubicBezTo>
                      <a:pt x="2104" y="2718"/>
                      <a:pt x="1591" y="3195"/>
                      <a:pt x="1004" y="3525"/>
                    </a:cubicBezTo>
                    <a:cubicBezTo>
                      <a:pt x="1041" y="2645"/>
                      <a:pt x="1114" y="1765"/>
                      <a:pt x="1187" y="885"/>
                    </a:cubicBezTo>
                    <a:cubicBezTo>
                      <a:pt x="1224" y="739"/>
                      <a:pt x="1077" y="629"/>
                      <a:pt x="931" y="629"/>
                    </a:cubicBezTo>
                    <a:cubicBezTo>
                      <a:pt x="784" y="629"/>
                      <a:pt x="674" y="739"/>
                      <a:pt x="674" y="885"/>
                    </a:cubicBezTo>
                    <a:cubicBezTo>
                      <a:pt x="564" y="1838"/>
                      <a:pt x="491" y="2828"/>
                      <a:pt x="454" y="3781"/>
                    </a:cubicBezTo>
                    <a:cubicBezTo>
                      <a:pt x="381" y="3781"/>
                      <a:pt x="344" y="3818"/>
                      <a:pt x="308" y="3818"/>
                    </a:cubicBezTo>
                    <a:cubicBezTo>
                      <a:pt x="1" y="3920"/>
                      <a:pt x="106" y="4339"/>
                      <a:pt x="357" y="4339"/>
                    </a:cubicBezTo>
                    <a:cubicBezTo>
                      <a:pt x="377" y="4339"/>
                      <a:pt x="397" y="4337"/>
                      <a:pt x="417" y="4331"/>
                    </a:cubicBezTo>
                    <a:cubicBezTo>
                      <a:pt x="451" y="4465"/>
                      <a:pt x="561" y="4530"/>
                      <a:pt x="670" y="4530"/>
                    </a:cubicBezTo>
                    <a:cubicBezTo>
                      <a:pt x="801" y="4530"/>
                      <a:pt x="931" y="4438"/>
                      <a:pt x="931" y="4258"/>
                    </a:cubicBezTo>
                    <a:cubicBezTo>
                      <a:pt x="931" y="4221"/>
                      <a:pt x="931" y="4185"/>
                      <a:pt x="967" y="4148"/>
                    </a:cubicBezTo>
                    <a:cubicBezTo>
                      <a:pt x="1334" y="3965"/>
                      <a:pt x="1664" y="3781"/>
                      <a:pt x="1957" y="3488"/>
                    </a:cubicBezTo>
                    <a:cubicBezTo>
                      <a:pt x="2397" y="3122"/>
                      <a:pt x="2837" y="2608"/>
                      <a:pt x="3020" y="2058"/>
                    </a:cubicBezTo>
                    <a:cubicBezTo>
                      <a:pt x="3240" y="1435"/>
                      <a:pt x="2800" y="849"/>
                      <a:pt x="2324" y="482"/>
                    </a:cubicBezTo>
                    <a:cubicBezTo>
                      <a:pt x="1888" y="180"/>
                      <a:pt x="1328"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1413525" y="4176550"/>
                <a:ext cx="1017350" cy="997175"/>
              </a:xfrm>
              <a:custGeom>
                <a:avLst/>
                <a:gdLst/>
                <a:ahLst/>
                <a:cxnLst/>
                <a:rect l="l" t="t" r="r" b="b"/>
                <a:pathLst>
                  <a:path w="40694" h="39887" fill="none" extrusionOk="0">
                    <a:moveTo>
                      <a:pt x="16975" y="39887"/>
                    </a:moveTo>
                    <a:lnTo>
                      <a:pt x="40694" y="880"/>
                    </a:lnTo>
                    <a:lnTo>
                      <a:pt x="1" y="0"/>
                    </a:ln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308225" y="4207125"/>
                <a:ext cx="94800" cy="137350"/>
              </a:xfrm>
              <a:custGeom>
                <a:avLst/>
                <a:gdLst/>
                <a:ahLst/>
                <a:cxnLst/>
                <a:rect l="l" t="t" r="r" b="b"/>
                <a:pathLst>
                  <a:path w="3792" h="5494" extrusionOk="0">
                    <a:moveTo>
                      <a:pt x="2694" y="1"/>
                    </a:moveTo>
                    <a:cubicBezTo>
                      <a:pt x="2527" y="1"/>
                      <a:pt x="2354" y="57"/>
                      <a:pt x="2200" y="134"/>
                    </a:cubicBezTo>
                    <a:cubicBezTo>
                      <a:pt x="1577" y="427"/>
                      <a:pt x="1064" y="1050"/>
                      <a:pt x="697" y="1674"/>
                    </a:cubicBezTo>
                    <a:cubicBezTo>
                      <a:pt x="331" y="2297"/>
                      <a:pt x="111" y="2993"/>
                      <a:pt x="37" y="3690"/>
                    </a:cubicBezTo>
                    <a:cubicBezTo>
                      <a:pt x="37" y="4020"/>
                      <a:pt x="1" y="4386"/>
                      <a:pt x="111" y="4716"/>
                    </a:cubicBezTo>
                    <a:cubicBezTo>
                      <a:pt x="184" y="5083"/>
                      <a:pt x="441" y="5266"/>
                      <a:pt x="771" y="5340"/>
                    </a:cubicBezTo>
                    <a:cubicBezTo>
                      <a:pt x="1144" y="5444"/>
                      <a:pt x="1536" y="5494"/>
                      <a:pt x="1928" y="5494"/>
                    </a:cubicBezTo>
                    <a:cubicBezTo>
                      <a:pt x="2499" y="5494"/>
                      <a:pt x="3072" y="5388"/>
                      <a:pt x="3594" y="5193"/>
                    </a:cubicBezTo>
                    <a:cubicBezTo>
                      <a:pt x="3792" y="5094"/>
                      <a:pt x="3722" y="4816"/>
                      <a:pt x="3572" y="4816"/>
                    </a:cubicBezTo>
                    <a:cubicBezTo>
                      <a:pt x="3556" y="4816"/>
                      <a:pt x="3538" y="4819"/>
                      <a:pt x="3520" y="4826"/>
                    </a:cubicBezTo>
                    <a:cubicBezTo>
                      <a:pt x="3002" y="5038"/>
                      <a:pt x="2438" y="5144"/>
                      <a:pt x="1877" y="5144"/>
                    </a:cubicBezTo>
                    <a:cubicBezTo>
                      <a:pt x="1566" y="5144"/>
                      <a:pt x="1255" y="5112"/>
                      <a:pt x="954" y="5046"/>
                    </a:cubicBezTo>
                    <a:cubicBezTo>
                      <a:pt x="771" y="4973"/>
                      <a:pt x="587" y="4936"/>
                      <a:pt x="477" y="4753"/>
                    </a:cubicBezTo>
                    <a:cubicBezTo>
                      <a:pt x="404" y="4606"/>
                      <a:pt x="404" y="4423"/>
                      <a:pt x="404" y="4240"/>
                    </a:cubicBezTo>
                    <a:cubicBezTo>
                      <a:pt x="367" y="3910"/>
                      <a:pt x="404" y="3543"/>
                      <a:pt x="477" y="3177"/>
                    </a:cubicBezTo>
                    <a:cubicBezTo>
                      <a:pt x="624" y="2517"/>
                      <a:pt x="917" y="1857"/>
                      <a:pt x="1394" y="1307"/>
                    </a:cubicBezTo>
                    <a:cubicBezTo>
                      <a:pt x="1614" y="1050"/>
                      <a:pt x="1870" y="794"/>
                      <a:pt x="2127" y="610"/>
                    </a:cubicBezTo>
                    <a:cubicBezTo>
                      <a:pt x="2291" y="479"/>
                      <a:pt x="2484" y="348"/>
                      <a:pt x="2681" y="348"/>
                    </a:cubicBezTo>
                    <a:cubicBezTo>
                      <a:pt x="2704" y="348"/>
                      <a:pt x="2727" y="350"/>
                      <a:pt x="2750" y="354"/>
                    </a:cubicBezTo>
                    <a:cubicBezTo>
                      <a:pt x="2897" y="390"/>
                      <a:pt x="3080" y="537"/>
                      <a:pt x="2970" y="720"/>
                    </a:cubicBezTo>
                    <a:cubicBezTo>
                      <a:pt x="2867" y="850"/>
                      <a:pt x="3001" y="980"/>
                      <a:pt x="3128" y="980"/>
                    </a:cubicBezTo>
                    <a:cubicBezTo>
                      <a:pt x="3180" y="980"/>
                      <a:pt x="3231" y="957"/>
                      <a:pt x="3264" y="904"/>
                    </a:cubicBezTo>
                    <a:cubicBezTo>
                      <a:pt x="3447" y="647"/>
                      <a:pt x="3337" y="354"/>
                      <a:pt x="3117" y="170"/>
                    </a:cubicBezTo>
                    <a:cubicBezTo>
                      <a:pt x="2994" y="48"/>
                      <a:pt x="2847"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426450" y="4130500"/>
                <a:ext cx="70150" cy="197450"/>
              </a:xfrm>
              <a:custGeom>
                <a:avLst/>
                <a:gdLst/>
                <a:ahLst/>
                <a:cxnLst/>
                <a:rect l="l" t="t" r="r" b="b"/>
                <a:pathLst>
                  <a:path w="2806" h="7898" extrusionOk="0">
                    <a:moveTo>
                      <a:pt x="1395" y="4002"/>
                    </a:moveTo>
                    <a:cubicBezTo>
                      <a:pt x="1407" y="4002"/>
                      <a:pt x="1419" y="4003"/>
                      <a:pt x="1431" y="4005"/>
                    </a:cubicBezTo>
                    <a:cubicBezTo>
                      <a:pt x="1761" y="4042"/>
                      <a:pt x="1871" y="4629"/>
                      <a:pt x="1907" y="4885"/>
                    </a:cubicBezTo>
                    <a:cubicBezTo>
                      <a:pt x="1944" y="5032"/>
                      <a:pt x="1981" y="5178"/>
                      <a:pt x="1981" y="5362"/>
                    </a:cubicBezTo>
                    <a:cubicBezTo>
                      <a:pt x="1944" y="5912"/>
                      <a:pt x="1907" y="6462"/>
                      <a:pt x="1834" y="7048"/>
                    </a:cubicBezTo>
                    <a:cubicBezTo>
                      <a:pt x="1803" y="6987"/>
                      <a:pt x="1741" y="6958"/>
                      <a:pt x="1681" y="6958"/>
                    </a:cubicBezTo>
                    <a:cubicBezTo>
                      <a:pt x="1598" y="6958"/>
                      <a:pt x="1519" y="7015"/>
                      <a:pt x="1541" y="7121"/>
                    </a:cubicBezTo>
                    <a:cubicBezTo>
                      <a:pt x="1577" y="7378"/>
                      <a:pt x="1321" y="7525"/>
                      <a:pt x="1064" y="7525"/>
                    </a:cubicBezTo>
                    <a:cubicBezTo>
                      <a:pt x="734" y="7525"/>
                      <a:pt x="551" y="7231"/>
                      <a:pt x="478" y="6938"/>
                    </a:cubicBezTo>
                    <a:cubicBezTo>
                      <a:pt x="294" y="6278"/>
                      <a:pt x="478" y="5472"/>
                      <a:pt x="771" y="4849"/>
                    </a:cubicBezTo>
                    <a:cubicBezTo>
                      <a:pt x="844" y="4702"/>
                      <a:pt x="917" y="4519"/>
                      <a:pt x="1027" y="4372"/>
                    </a:cubicBezTo>
                    <a:cubicBezTo>
                      <a:pt x="1096" y="4235"/>
                      <a:pt x="1229" y="4002"/>
                      <a:pt x="1395" y="4002"/>
                    </a:cubicBezTo>
                    <a:close/>
                    <a:moveTo>
                      <a:pt x="2631" y="0"/>
                    </a:moveTo>
                    <a:cubicBezTo>
                      <a:pt x="2540" y="0"/>
                      <a:pt x="2439" y="64"/>
                      <a:pt x="2421" y="193"/>
                    </a:cubicBezTo>
                    <a:cubicBezTo>
                      <a:pt x="2311" y="1549"/>
                      <a:pt x="2201" y="2869"/>
                      <a:pt x="2091" y="4225"/>
                    </a:cubicBezTo>
                    <a:cubicBezTo>
                      <a:pt x="1934" y="3912"/>
                      <a:pt x="1721" y="3635"/>
                      <a:pt x="1439" y="3635"/>
                    </a:cubicBezTo>
                    <a:cubicBezTo>
                      <a:pt x="1326" y="3635"/>
                      <a:pt x="1201" y="3680"/>
                      <a:pt x="1064" y="3785"/>
                    </a:cubicBezTo>
                    <a:cubicBezTo>
                      <a:pt x="771" y="4005"/>
                      <a:pt x="551" y="4409"/>
                      <a:pt x="404" y="4739"/>
                    </a:cubicBezTo>
                    <a:cubicBezTo>
                      <a:pt x="258" y="5105"/>
                      <a:pt x="148" y="5508"/>
                      <a:pt x="74" y="5912"/>
                    </a:cubicBezTo>
                    <a:cubicBezTo>
                      <a:pt x="1" y="6535"/>
                      <a:pt x="38" y="7378"/>
                      <a:pt x="624" y="7781"/>
                    </a:cubicBezTo>
                    <a:cubicBezTo>
                      <a:pt x="748" y="7860"/>
                      <a:pt x="900" y="7898"/>
                      <a:pt x="1055" y="7898"/>
                    </a:cubicBezTo>
                    <a:cubicBezTo>
                      <a:pt x="1404" y="7898"/>
                      <a:pt x="1769" y="7708"/>
                      <a:pt x="1871" y="7378"/>
                    </a:cubicBezTo>
                    <a:cubicBezTo>
                      <a:pt x="1900" y="7421"/>
                      <a:pt x="1951" y="7442"/>
                      <a:pt x="2003" y="7442"/>
                    </a:cubicBezTo>
                    <a:cubicBezTo>
                      <a:pt x="2083" y="7442"/>
                      <a:pt x="2164" y="7394"/>
                      <a:pt x="2164" y="7305"/>
                    </a:cubicBezTo>
                    <a:cubicBezTo>
                      <a:pt x="2274" y="6682"/>
                      <a:pt x="2384" y="6022"/>
                      <a:pt x="2347" y="5362"/>
                    </a:cubicBezTo>
                    <a:cubicBezTo>
                      <a:pt x="2494" y="3639"/>
                      <a:pt x="2641" y="1916"/>
                      <a:pt x="2787" y="193"/>
                    </a:cubicBezTo>
                    <a:cubicBezTo>
                      <a:pt x="2805" y="64"/>
                      <a:pt x="2723" y="0"/>
                      <a:pt x="2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600875" y="4229250"/>
                <a:ext cx="115225" cy="111625"/>
              </a:xfrm>
              <a:custGeom>
                <a:avLst/>
                <a:gdLst/>
                <a:ahLst/>
                <a:cxnLst/>
                <a:rect l="l" t="t" r="r" b="b"/>
                <a:pathLst>
                  <a:path w="4609" h="4465" extrusionOk="0">
                    <a:moveTo>
                      <a:pt x="2336" y="0"/>
                    </a:moveTo>
                    <a:cubicBezTo>
                      <a:pt x="2244" y="0"/>
                      <a:pt x="2152" y="55"/>
                      <a:pt x="2152" y="165"/>
                    </a:cubicBezTo>
                    <a:cubicBezTo>
                      <a:pt x="2152" y="679"/>
                      <a:pt x="2116" y="1192"/>
                      <a:pt x="2079" y="1705"/>
                    </a:cubicBezTo>
                    <a:cubicBezTo>
                      <a:pt x="1456" y="1778"/>
                      <a:pt x="833" y="1852"/>
                      <a:pt x="209" y="1925"/>
                    </a:cubicBezTo>
                    <a:cubicBezTo>
                      <a:pt x="1" y="1960"/>
                      <a:pt x="89" y="2258"/>
                      <a:pt x="286" y="2258"/>
                    </a:cubicBezTo>
                    <a:cubicBezTo>
                      <a:pt x="297" y="2258"/>
                      <a:pt x="308" y="2257"/>
                      <a:pt x="319" y="2255"/>
                    </a:cubicBezTo>
                    <a:cubicBezTo>
                      <a:pt x="906" y="2182"/>
                      <a:pt x="1492" y="2108"/>
                      <a:pt x="2079" y="2072"/>
                    </a:cubicBezTo>
                    <a:lnTo>
                      <a:pt x="2079" y="2072"/>
                    </a:lnTo>
                    <a:cubicBezTo>
                      <a:pt x="2006" y="2805"/>
                      <a:pt x="1896" y="3538"/>
                      <a:pt x="1749" y="4235"/>
                    </a:cubicBezTo>
                    <a:cubicBezTo>
                      <a:pt x="1726" y="4371"/>
                      <a:pt x="1844" y="4464"/>
                      <a:pt x="1954" y="4464"/>
                    </a:cubicBezTo>
                    <a:cubicBezTo>
                      <a:pt x="2022" y="4464"/>
                      <a:pt x="2088" y="4429"/>
                      <a:pt x="2116" y="4345"/>
                    </a:cubicBezTo>
                    <a:cubicBezTo>
                      <a:pt x="2262" y="3575"/>
                      <a:pt x="2372" y="2805"/>
                      <a:pt x="2446" y="2035"/>
                    </a:cubicBezTo>
                    <a:cubicBezTo>
                      <a:pt x="3069" y="1962"/>
                      <a:pt x="3729" y="1925"/>
                      <a:pt x="4389" y="1888"/>
                    </a:cubicBezTo>
                    <a:cubicBezTo>
                      <a:pt x="4609" y="1888"/>
                      <a:pt x="4609" y="1522"/>
                      <a:pt x="4389" y="1522"/>
                    </a:cubicBezTo>
                    <a:lnTo>
                      <a:pt x="4352" y="1522"/>
                    </a:lnTo>
                    <a:cubicBezTo>
                      <a:pt x="3729" y="1558"/>
                      <a:pt x="3106" y="1595"/>
                      <a:pt x="2482" y="1668"/>
                    </a:cubicBezTo>
                    <a:cubicBezTo>
                      <a:pt x="2482" y="1155"/>
                      <a:pt x="2519" y="679"/>
                      <a:pt x="2519" y="165"/>
                    </a:cubicBezTo>
                    <a:cubicBezTo>
                      <a:pt x="2519" y="55"/>
                      <a:pt x="242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821475" y="4238875"/>
                <a:ext cx="11950" cy="8275"/>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64650" y="4211350"/>
                <a:ext cx="86675" cy="111600"/>
              </a:xfrm>
              <a:custGeom>
                <a:avLst/>
                <a:gdLst/>
                <a:ahLst/>
                <a:cxnLst/>
                <a:rect l="l" t="t" r="r" b="b"/>
                <a:pathLst>
                  <a:path w="3467" h="4464" extrusionOk="0">
                    <a:moveTo>
                      <a:pt x="2338" y="932"/>
                    </a:moveTo>
                    <a:cubicBezTo>
                      <a:pt x="2542" y="932"/>
                      <a:pt x="2736" y="991"/>
                      <a:pt x="2897" y="1138"/>
                    </a:cubicBezTo>
                    <a:cubicBezTo>
                      <a:pt x="2823" y="1541"/>
                      <a:pt x="2713" y="1981"/>
                      <a:pt x="2567" y="2384"/>
                    </a:cubicBezTo>
                    <a:cubicBezTo>
                      <a:pt x="2420" y="2934"/>
                      <a:pt x="2200" y="3668"/>
                      <a:pt x="1650" y="3961"/>
                    </a:cubicBezTo>
                    <a:cubicBezTo>
                      <a:pt x="1539" y="4020"/>
                      <a:pt x="1429" y="4046"/>
                      <a:pt x="1323" y="4046"/>
                    </a:cubicBezTo>
                    <a:cubicBezTo>
                      <a:pt x="837" y="4046"/>
                      <a:pt x="440" y="3490"/>
                      <a:pt x="440" y="3008"/>
                    </a:cubicBezTo>
                    <a:cubicBezTo>
                      <a:pt x="440" y="2348"/>
                      <a:pt x="844" y="1725"/>
                      <a:pt x="1320" y="1321"/>
                    </a:cubicBezTo>
                    <a:cubicBezTo>
                      <a:pt x="1600" y="1112"/>
                      <a:pt x="1983" y="932"/>
                      <a:pt x="2338" y="932"/>
                    </a:cubicBezTo>
                    <a:close/>
                    <a:moveTo>
                      <a:pt x="3268" y="0"/>
                    </a:moveTo>
                    <a:cubicBezTo>
                      <a:pt x="3183" y="0"/>
                      <a:pt x="3097" y="47"/>
                      <a:pt x="3080" y="148"/>
                    </a:cubicBezTo>
                    <a:cubicBezTo>
                      <a:pt x="3080" y="331"/>
                      <a:pt x="3043" y="551"/>
                      <a:pt x="3007" y="735"/>
                    </a:cubicBezTo>
                    <a:cubicBezTo>
                      <a:pt x="2807" y="612"/>
                      <a:pt x="2587" y="560"/>
                      <a:pt x="2362" y="560"/>
                    </a:cubicBezTo>
                    <a:cubicBezTo>
                      <a:pt x="2051" y="560"/>
                      <a:pt x="1728" y="659"/>
                      <a:pt x="1430" y="808"/>
                    </a:cubicBezTo>
                    <a:cubicBezTo>
                      <a:pt x="770" y="1175"/>
                      <a:pt x="257" y="1871"/>
                      <a:pt x="111" y="2604"/>
                    </a:cubicBezTo>
                    <a:cubicBezTo>
                      <a:pt x="1" y="3301"/>
                      <a:pt x="294" y="4181"/>
                      <a:pt x="1064" y="4364"/>
                    </a:cubicBezTo>
                    <a:cubicBezTo>
                      <a:pt x="1153" y="4385"/>
                      <a:pt x="1239" y="4395"/>
                      <a:pt x="1321" y="4395"/>
                    </a:cubicBezTo>
                    <a:cubicBezTo>
                      <a:pt x="1950" y="4395"/>
                      <a:pt x="2381" y="3819"/>
                      <a:pt x="2640" y="3301"/>
                    </a:cubicBezTo>
                    <a:cubicBezTo>
                      <a:pt x="2713" y="3118"/>
                      <a:pt x="2750" y="2971"/>
                      <a:pt x="2787" y="2824"/>
                    </a:cubicBezTo>
                    <a:cubicBezTo>
                      <a:pt x="2787" y="2898"/>
                      <a:pt x="2787" y="2971"/>
                      <a:pt x="2787" y="3044"/>
                    </a:cubicBezTo>
                    <a:cubicBezTo>
                      <a:pt x="2750" y="3301"/>
                      <a:pt x="2750" y="3521"/>
                      <a:pt x="2713" y="3777"/>
                    </a:cubicBezTo>
                    <a:cubicBezTo>
                      <a:pt x="2677" y="3924"/>
                      <a:pt x="2713" y="4071"/>
                      <a:pt x="2787" y="4217"/>
                    </a:cubicBezTo>
                    <a:cubicBezTo>
                      <a:pt x="2855" y="4355"/>
                      <a:pt x="2995" y="4463"/>
                      <a:pt x="3135" y="4463"/>
                    </a:cubicBezTo>
                    <a:cubicBezTo>
                      <a:pt x="3220" y="4463"/>
                      <a:pt x="3304" y="4424"/>
                      <a:pt x="3373" y="4327"/>
                    </a:cubicBezTo>
                    <a:cubicBezTo>
                      <a:pt x="3433" y="4177"/>
                      <a:pt x="3321" y="4051"/>
                      <a:pt x="3198" y="4051"/>
                    </a:cubicBezTo>
                    <a:cubicBezTo>
                      <a:pt x="3171" y="4051"/>
                      <a:pt x="3143" y="4058"/>
                      <a:pt x="3117" y="4071"/>
                    </a:cubicBezTo>
                    <a:cubicBezTo>
                      <a:pt x="3117" y="4071"/>
                      <a:pt x="3080" y="4034"/>
                      <a:pt x="3080" y="4034"/>
                    </a:cubicBezTo>
                    <a:cubicBezTo>
                      <a:pt x="3043" y="3997"/>
                      <a:pt x="3043" y="3924"/>
                      <a:pt x="3043" y="3887"/>
                    </a:cubicBezTo>
                    <a:cubicBezTo>
                      <a:pt x="3043" y="3704"/>
                      <a:pt x="3080" y="3521"/>
                      <a:pt x="3117" y="3338"/>
                    </a:cubicBezTo>
                    <a:lnTo>
                      <a:pt x="3227" y="2311"/>
                    </a:lnTo>
                    <a:lnTo>
                      <a:pt x="3447" y="185"/>
                    </a:lnTo>
                    <a:cubicBezTo>
                      <a:pt x="3466" y="66"/>
                      <a:pt x="3368" y="0"/>
                      <a:pt x="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885625" y="4094025"/>
                <a:ext cx="116050" cy="228575"/>
              </a:xfrm>
              <a:custGeom>
                <a:avLst/>
                <a:gdLst/>
                <a:ahLst/>
                <a:cxnLst/>
                <a:rect l="l" t="t" r="r" b="b"/>
                <a:pathLst>
                  <a:path w="4642" h="9143" extrusionOk="0">
                    <a:moveTo>
                      <a:pt x="2197" y="5500"/>
                    </a:moveTo>
                    <a:cubicBezTo>
                      <a:pt x="2385" y="5500"/>
                      <a:pt x="2573" y="5535"/>
                      <a:pt x="2750" y="5611"/>
                    </a:cubicBezTo>
                    <a:cubicBezTo>
                      <a:pt x="2677" y="5794"/>
                      <a:pt x="2640" y="5941"/>
                      <a:pt x="2567" y="6088"/>
                    </a:cubicBezTo>
                    <a:cubicBezTo>
                      <a:pt x="2384" y="6564"/>
                      <a:pt x="2200" y="7041"/>
                      <a:pt x="1980" y="7517"/>
                    </a:cubicBezTo>
                    <a:cubicBezTo>
                      <a:pt x="1870" y="7737"/>
                      <a:pt x="1760" y="7994"/>
                      <a:pt x="1687" y="8214"/>
                    </a:cubicBezTo>
                    <a:cubicBezTo>
                      <a:pt x="1577" y="8397"/>
                      <a:pt x="1467" y="8654"/>
                      <a:pt x="1284" y="8727"/>
                    </a:cubicBezTo>
                    <a:cubicBezTo>
                      <a:pt x="1243" y="8750"/>
                      <a:pt x="1203" y="8760"/>
                      <a:pt x="1165" y="8760"/>
                    </a:cubicBezTo>
                    <a:cubicBezTo>
                      <a:pt x="830" y="8760"/>
                      <a:pt x="616" y="7971"/>
                      <a:pt x="551" y="7774"/>
                    </a:cubicBezTo>
                    <a:cubicBezTo>
                      <a:pt x="477" y="7334"/>
                      <a:pt x="477" y="6857"/>
                      <a:pt x="661" y="6454"/>
                    </a:cubicBezTo>
                    <a:cubicBezTo>
                      <a:pt x="943" y="5890"/>
                      <a:pt x="1572" y="5500"/>
                      <a:pt x="2197" y="5500"/>
                    </a:cubicBezTo>
                    <a:close/>
                    <a:moveTo>
                      <a:pt x="4429" y="0"/>
                    </a:moveTo>
                    <a:cubicBezTo>
                      <a:pt x="4356" y="0"/>
                      <a:pt x="4283" y="44"/>
                      <a:pt x="4253" y="149"/>
                    </a:cubicBezTo>
                    <a:cubicBezTo>
                      <a:pt x="4033" y="955"/>
                      <a:pt x="3850" y="1798"/>
                      <a:pt x="3703" y="2642"/>
                    </a:cubicBezTo>
                    <a:cubicBezTo>
                      <a:pt x="3447" y="3521"/>
                      <a:pt x="3153" y="4401"/>
                      <a:pt x="2860" y="5281"/>
                    </a:cubicBezTo>
                    <a:cubicBezTo>
                      <a:pt x="2639" y="5182"/>
                      <a:pt x="2402" y="5136"/>
                      <a:pt x="2164" y="5136"/>
                    </a:cubicBezTo>
                    <a:cubicBezTo>
                      <a:pt x="1612" y="5136"/>
                      <a:pt x="1056" y="5384"/>
                      <a:pt x="697" y="5794"/>
                    </a:cubicBezTo>
                    <a:cubicBezTo>
                      <a:pt x="1" y="6527"/>
                      <a:pt x="1" y="7701"/>
                      <a:pt x="477" y="8544"/>
                    </a:cubicBezTo>
                    <a:cubicBezTo>
                      <a:pt x="618" y="8854"/>
                      <a:pt x="868" y="9142"/>
                      <a:pt x="1192" y="9142"/>
                    </a:cubicBezTo>
                    <a:cubicBezTo>
                      <a:pt x="1289" y="9142"/>
                      <a:pt x="1394" y="9116"/>
                      <a:pt x="1504" y="9057"/>
                    </a:cubicBezTo>
                    <a:cubicBezTo>
                      <a:pt x="1944" y="8764"/>
                      <a:pt x="2090" y="8141"/>
                      <a:pt x="2310" y="7701"/>
                    </a:cubicBezTo>
                    <a:cubicBezTo>
                      <a:pt x="2714" y="6821"/>
                      <a:pt x="3043" y="5868"/>
                      <a:pt x="3373" y="4951"/>
                    </a:cubicBezTo>
                    <a:lnTo>
                      <a:pt x="3373" y="4951"/>
                    </a:lnTo>
                    <a:cubicBezTo>
                      <a:pt x="3227" y="6271"/>
                      <a:pt x="3153" y="7627"/>
                      <a:pt x="3080" y="8947"/>
                    </a:cubicBezTo>
                    <a:cubicBezTo>
                      <a:pt x="3080" y="9057"/>
                      <a:pt x="3172" y="9112"/>
                      <a:pt x="3263" y="9112"/>
                    </a:cubicBezTo>
                    <a:cubicBezTo>
                      <a:pt x="3355" y="9112"/>
                      <a:pt x="3447" y="9057"/>
                      <a:pt x="3447" y="8947"/>
                    </a:cubicBezTo>
                    <a:cubicBezTo>
                      <a:pt x="3557" y="6894"/>
                      <a:pt x="3703" y="4804"/>
                      <a:pt x="4033" y="2788"/>
                    </a:cubicBezTo>
                    <a:cubicBezTo>
                      <a:pt x="4253" y="1945"/>
                      <a:pt x="4473" y="1065"/>
                      <a:pt x="4620" y="222"/>
                    </a:cubicBezTo>
                    <a:cubicBezTo>
                      <a:pt x="4642" y="92"/>
                      <a:pt x="4535" y="0"/>
                      <a:pt x="4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273425" y="4382750"/>
                <a:ext cx="868850" cy="34925"/>
              </a:xfrm>
              <a:custGeom>
                <a:avLst/>
                <a:gdLst/>
                <a:ahLst/>
                <a:cxnLst/>
                <a:rect l="l" t="t" r="r" b="b"/>
                <a:pathLst>
                  <a:path w="34754" h="1397" extrusionOk="0">
                    <a:moveTo>
                      <a:pt x="21116" y="1"/>
                    </a:moveTo>
                    <a:cubicBezTo>
                      <a:pt x="16643" y="1"/>
                      <a:pt x="12171" y="148"/>
                      <a:pt x="7735" y="441"/>
                    </a:cubicBezTo>
                    <a:cubicBezTo>
                      <a:pt x="5242" y="588"/>
                      <a:pt x="2713" y="807"/>
                      <a:pt x="220" y="1027"/>
                    </a:cubicBezTo>
                    <a:cubicBezTo>
                      <a:pt x="10" y="1062"/>
                      <a:pt x="0" y="1397"/>
                      <a:pt x="190" y="1397"/>
                    </a:cubicBezTo>
                    <a:cubicBezTo>
                      <a:pt x="199" y="1397"/>
                      <a:pt x="209" y="1396"/>
                      <a:pt x="220" y="1394"/>
                    </a:cubicBezTo>
                    <a:cubicBezTo>
                      <a:pt x="4692" y="954"/>
                      <a:pt x="9128" y="661"/>
                      <a:pt x="13601" y="514"/>
                    </a:cubicBezTo>
                    <a:cubicBezTo>
                      <a:pt x="16287" y="425"/>
                      <a:pt x="18986" y="377"/>
                      <a:pt x="21691" y="377"/>
                    </a:cubicBezTo>
                    <a:cubicBezTo>
                      <a:pt x="23453" y="377"/>
                      <a:pt x="25217" y="397"/>
                      <a:pt x="26982" y="441"/>
                    </a:cubicBezTo>
                    <a:cubicBezTo>
                      <a:pt x="29511" y="514"/>
                      <a:pt x="32004" y="624"/>
                      <a:pt x="34497" y="771"/>
                    </a:cubicBezTo>
                    <a:cubicBezTo>
                      <a:pt x="34754" y="771"/>
                      <a:pt x="34754" y="404"/>
                      <a:pt x="34497" y="404"/>
                    </a:cubicBezTo>
                    <a:cubicBezTo>
                      <a:pt x="30061" y="148"/>
                      <a:pt x="25589" y="1"/>
                      <a:pt x="21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442400" y="4528450"/>
                <a:ext cx="87650" cy="120375"/>
              </a:xfrm>
              <a:custGeom>
                <a:avLst/>
                <a:gdLst/>
                <a:ahLst/>
                <a:cxnLst/>
                <a:rect l="l" t="t" r="r" b="b"/>
                <a:pathLst>
                  <a:path w="3506" h="4815" extrusionOk="0">
                    <a:moveTo>
                      <a:pt x="953" y="0"/>
                    </a:moveTo>
                    <a:cubicBezTo>
                      <a:pt x="878" y="0"/>
                      <a:pt x="808" y="44"/>
                      <a:pt x="793" y="149"/>
                    </a:cubicBezTo>
                    <a:cubicBezTo>
                      <a:pt x="536" y="1615"/>
                      <a:pt x="279" y="3081"/>
                      <a:pt x="23" y="4584"/>
                    </a:cubicBezTo>
                    <a:cubicBezTo>
                      <a:pt x="0" y="4720"/>
                      <a:pt x="118" y="4814"/>
                      <a:pt x="228" y="4814"/>
                    </a:cubicBezTo>
                    <a:cubicBezTo>
                      <a:pt x="296" y="4814"/>
                      <a:pt x="361" y="4778"/>
                      <a:pt x="389" y="4694"/>
                    </a:cubicBezTo>
                    <a:cubicBezTo>
                      <a:pt x="793" y="3301"/>
                      <a:pt x="1673" y="2055"/>
                      <a:pt x="2846" y="1212"/>
                    </a:cubicBezTo>
                    <a:lnTo>
                      <a:pt x="2846" y="1212"/>
                    </a:lnTo>
                    <a:cubicBezTo>
                      <a:pt x="3102" y="2165"/>
                      <a:pt x="3102" y="3191"/>
                      <a:pt x="2809" y="4181"/>
                    </a:cubicBezTo>
                    <a:cubicBezTo>
                      <a:pt x="2786" y="4317"/>
                      <a:pt x="2904" y="4411"/>
                      <a:pt x="3014" y="4411"/>
                    </a:cubicBezTo>
                    <a:cubicBezTo>
                      <a:pt x="3082" y="4411"/>
                      <a:pt x="3148" y="4375"/>
                      <a:pt x="3176" y="4291"/>
                    </a:cubicBezTo>
                    <a:cubicBezTo>
                      <a:pt x="3506" y="3155"/>
                      <a:pt x="3469" y="1982"/>
                      <a:pt x="3102" y="882"/>
                    </a:cubicBezTo>
                    <a:cubicBezTo>
                      <a:pt x="3076" y="803"/>
                      <a:pt x="2992" y="742"/>
                      <a:pt x="2920" y="742"/>
                    </a:cubicBezTo>
                    <a:cubicBezTo>
                      <a:pt x="2892" y="742"/>
                      <a:pt x="2866" y="751"/>
                      <a:pt x="2846" y="772"/>
                    </a:cubicBezTo>
                    <a:cubicBezTo>
                      <a:pt x="1929" y="1395"/>
                      <a:pt x="1196" y="2202"/>
                      <a:pt x="646" y="3155"/>
                    </a:cubicBezTo>
                    <a:cubicBezTo>
                      <a:pt x="829" y="2202"/>
                      <a:pt x="976" y="1212"/>
                      <a:pt x="1159" y="222"/>
                    </a:cubicBezTo>
                    <a:cubicBezTo>
                      <a:pt x="1181" y="92"/>
                      <a:pt x="1062"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43575" y="4517375"/>
                <a:ext cx="118250" cy="108200"/>
              </a:xfrm>
              <a:custGeom>
                <a:avLst/>
                <a:gdLst/>
                <a:ahLst/>
                <a:cxnLst/>
                <a:rect l="l" t="t" r="r" b="b"/>
                <a:pathLst>
                  <a:path w="4730" h="4328" extrusionOk="0">
                    <a:moveTo>
                      <a:pt x="2406" y="0"/>
                    </a:moveTo>
                    <a:cubicBezTo>
                      <a:pt x="2352" y="0"/>
                      <a:pt x="2300" y="25"/>
                      <a:pt x="2273" y="78"/>
                    </a:cubicBezTo>
                    <a:cubicBezTo>
                      <a:pt x="1613" y="1141"/>
                      <a:pt x="990" y="2241"/>
                      <a:pt x="404" y="3341"/>
                    </a:cubicBezTo>
                    <a:cubicBezTo>
                      <a:pt x="440" y="2535"/>
                      <a:pt x="550" y="1691"/>
                      <a:pt x="734" y="848"/>
                    </a:cubicBezTo>
                    <a:cubicBezTo>
                      <a:pt x="755" y="720"/>
                      <a:pt x="652" y="642"/>
                      <a:pt x="548" y="642"/>
                    </a:cubicBezTo>
                    <a:cubicBezTo>
                      <a:pt x="473" y="642"/>
                      <a:pt x="398" y="683"/>
                      <a:pt x="367" y="775"/>
                    </a:cubicBezTo>
                    <a:cubicBezTo>
                      <a:pt x="110" y="1875"/>
                      <a:pt x="0" y="2974"/>
                      <a:pt x="37" y="4111"/>
                    </a:cubicBezTo>
                    <a:cubicBezTo>
                      <a:pt x="37" y="4220"/>
                      <a:pt x="128" y="4290"/>
                      <a:pt x="218" y="4290"/>
                    </a:cubicBezTo>
                    <a:cubicBezTo>
                      <a:pt x="278" y="4290"/>
                      <a:pt x="337" y="4258"/>
                      <a:pt x="367" y="4184"/>
                    </a:cubicBezTo>
                    <a:cubicBezTo>
                      <a:pt x="954" y="3048"/>
                      <a:pt x="1577" y="1911"/>
                      <a:pt x="2237" y="812"/>
                    </a:cubicBezTo>
                    <a:cubicBezTo>
                      <a:pt x="2237" y="1911"/>
                      <a:pt x="2273" y="3048"/>
                      <a:pt x="2273" y="4148"/>
                    </a:cubicBezTo>
                    <a:cubicBezTo>
                      <a:pt x="2273" y="4257"/>
                      <a:pt x="2365" y="4327"/>
                      <a:pt x="2454" y="4327"/>
                    </a:cubicBezTo>
                    <a:cubicBezTo>
                      <a:pt x="2514" y="4327"/>
                      <a:pt x="2574" y="4295"/>
                      <a:pt x="2603" y="4221"/>
                    </a:cubicBezTo>
                    <a:cubicBezTo>
                      <a:pt x="3043" y="3304"/>
                      <a:pt x="3630" y="2425"/>
                      <a:pt x="4326" y="1655"/>
                    </a:cubicBezTo>
                    <a:cubicBezTo>
                      <a:pt x="4326" y="2425"/>
                      <a:pt x="4363" y="3194"/>
                      <a:pt x="4363" y="4001"/>
                    </a:cubicBezTo>
                    <a:cubicBezTo>
                      <a:pt x="4363" y="4111"/>
                      <a:pt x="4455" y="4166"/>
                      <a:pt x="4546" y="4166"/>
                    </a:cubicBezTo>
                    <a:cubicBezTo>
                      <a:pt x="4638" y="4166"/>
                      <a:pt x="4730" y="4111"/>
                      <a:pt x="4730" y="4001"/>
                    </a:cubicBezTo>
                    <a:cubicBezTo>
                      <a:pt x="4693" y="3048"/>
                      <a:pt x="4693" y="2095"/>
                      <a:pt x="4693" y="1178"/>
                    </a:cubicBezTo>
                    <a:cubicBezTo>
                      <a:pt x="4693" y="1073"/>
                      <a:pt x="4580" y="987"/>
                      <a:pt x="4475" y="987"/>
                    </a:cubicBezTo>
                    <a:cubicBezTo>
                      <a:pt x="4434" y="987"/>
                      <a:pt x="4394" y="1000"/>
                      <a:pt x="4363" y="1031"/>
                    </a:cubicBezTo>
                    <a:cubicBezTo>
                      <a:pt x="3703" y="1765"/>
                      <a:pt x="3116" y="2571"/>
                      <a:pt x="2640" y="3414"/>
                    </a:cubicBezTo>
                    <a:cubicBezTo>
                      <a:pt x="2603" y="2351"/>
                      <a:pt x="2603" y="1251"/>
                      <a:pt x="2603" y="188"/>
                    </a:cubicBezTo>
                    <a:cubicBezTo>
                      <a:pt x="2603" y="72"/>
                      <a:pt x="2500" y="0"/>
                      <a:pt x="2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0875" y="4275350"/>
                <a:ext cx="110600" cy="210100"/>
              </a:xfrm>
              <a:custGeom>
                <a:avLst/>
                <a:gdLst/>
                <a:ahLst/>
                <a:cxnLst/>
                <a:rect l="l" t="t" r="r" b="b"/>
                <a:pathLst>
                  <a:path w="4424" h="8404" extrusionOk="0">
                    <a:moveTo>
                      <a:pt x="4020" y="448"/>
                    </a:moveTo>
                    <a:lnTo>
                      <a:pt x="4020" y="448"/>
                    </a:lnTo>
                    <a:cubicBezTo>
                      <a:pt x="3910" y="1987"/>
                      <a:pt x="3617" y="3454"/>
                      <a:pt x="3214" y="4920"/>
                    </a:cubicBezTo>
                    <a:cubicBezTo>
                      <a:pt x="2774" y="4957"/>
                      <a:pt x="2297" y="4993"/>
                      <a:pt x="1857" y="5030"/>
                    </a:cubicBezTo>
                    <a:cubicBezTo>
                      <a:pt x="2334" y="3820"/>
                      <a:pt x="2774" y="2611"/>
                      <a:pt x="3140" y="1364"/>
                    </a:cubicBezTo>
                    <a:cubicBezTo>
                      <a:pt x="3177" y="1291"/>
                      <a:pt x="3140" y="1254"/>
                      <a:pt x="3104" y="1217"/>
                    </a:cubicBezTo>
                    <a:cubicBezTo>
                      <a:pt x="3360" y="888"/>
                      <a:pt x="3654" y="631"/>
                      <a:pt x="4020" y="448"/>
                    </a:cubicBezTo>
                    <a:close/>
                    <a:moveTo>
                      <a:pt x="2554" y="2061"/>
                    </a:moveTo>
                    <a:lnTo>
                      <a:pt x="2554" y="2061"/>
                    </a:lnTo>
                    <a:cubicBezTo>
                      <a:pt x="2224" y="3087"/>
                      <a:pt x="1857" y="4077"/>
                      <a:pt x="1417" y="5067"/>
                    </a:cubicBezTo>
                    <a:lnTo>
                      <a:pt x="1197" y="5067"/>
                    </a:lnTo>
                    <a:cubicBezTo>
                      <a:pt x="1381" y="4590"/>
                      <a:pt x="1564" y="4114"/>
                      <a:pt x="1784" y="3637"/>
                    </a:cubicBezTo>
                    <a:cubicBezTo>
                      <a:pt x="2004" y="3124"/>
                      <a:pt x="2260" y="2574"/>
                      <a:pt x="2554" y="2061"/>
                    </a:cubicBezTo>
                    <a:close/>
                    <a:moveTo>
                      <a:pt x="1271" y="5433"/>
                    </a:moveTo>
                    <a:cubicBezTo>
                      <a:pt x="1087" y="5837"/>
                      <a:pt x="904" y="6277"/>
                      <a:pt x="721" y="6717"/>
                    </a:cubicBezTo>
                    <a:cubicBezTo>
                      <a:pt x="831" y="6277"/>
                      <a:pt x="977" y="5837"/>
                      <a:pt x="1087" y="5433"/>
                    </a:cubicBezTo>
                    <a:close/>
                    <a:moveTo>
                      <a:pt x="4247" y="1"/>
                    </a:moveTo>
                    <a:cubicBezTo>
                      <a:pt x="4233" y="1"/>
                      <a:pt x="4218" y="3"/>
                      <a:pt x="4203" y="8"/>
                    </a:cubicBezTo>
                    <a:cubicBezTo>
                      <a:pt x="2774" y="484"/>
                      <a:pt x="2077" y="2061"/>
                      <a:pt x="1527" y="3307"/>
                    </a:cubicBezTo>
                    <a:cubicBezTo>
                      <a:pt x="831" y="4884"/>
                      <a:pt x="317" y="6497"/>
                      <a:pt x="24" y="8183"/>
                    </a:cubicBezTo>
                    <a:cubicBezTo>
                      <a:pt x="1" y="8301"/>
                      <a:pt x="98" y="8403"/>
                      <a:pt x="200" y="8403"/>
                    </a:cubicBezTo>
                    <a:cubicBezTo>
                      <a:pt x="257" y="8403"/>
                      <a:pt x="315" y="8372"/>
                      <a:pt x="354" y="8293"/>
                    </a:cubicBezTo>
                    <a:cubicBezTo>
                      <a:pt x="831" y="7340"/>
                      <a:pt x="1271" y="6387"/>
                      <a:pt x="1674" y="5397"/>
                    </a:cubicBezTo>
                    <a:lnTo>
                      <a:pt x="3104" y="5287"/>
                    </a:lnTo>
                    <a:lnTo>
                      <a:pt x="3104" y="5287"/>
                    </a:lnTo>
                    <a:cubicBezTo>
                      <a:pt x="2847" y="6240"/>
                      <a:pt x="2517" y="7156"/>
                      <a:pt x="2114" y="8036"/>
                    </a:cubicBezTo>
                    <a:cubicBezTo>
                      <a:pt x="2039" y="8186"/>
                      <a:pt x="2168" y="8319"/>
                      <a:pt x="2281" y="8319"/>
                    </a:cubicBezTo>
                    <a:cubicBezTo>
                      <a:pt x="2334" y="8319"/>
                      <a:pt x="2384" y="8290"/>
                      <a:pt x="2407" y="8220"/>
                    </a:cubicBezTo>
                    <a:cubicBezTo>
                      <a:pt x="2847" y="7266"/>
                      <a:pt x="3214" y="6277"/>
                      <a:pt x="3507" y="5287"/>
                    </a:cubicBezTo>
                    <a:cubicBezTo>
                      <a:pt x="3654" y="5250"/>
                      <a:pt x="3800" y="5250"/>
                      <a:pt x="3910" y="5250"/>
                    </a:cubicBezTo>
                    <a:cubicBezTo>
                      <a:pt x="4167" y="5213"/>
                      <a:pt x="4167" y="4884"/>
                      <a:pt x="3910" y="4884"/>
                    </a:cubicBezTo>
                    <a:cubicBezTo>
                      <a:pt x="3800" y="4884"/>
                      <a:pt x="3690" y="4884"/>
                      <a:pt x="3580" y="4920"/>
                    </a:cubicBezTo>
                    <a:cubicBezTo>
                      <a:pt x="4020" y="3380"/>
                      <a:pt x="4313" y="1804"/>
                      <a:pt x="4423" y="191"/>
                    </a:cubicBezTo>
                    <a:cubicBezTo>
                      <a:pt x="4423" y="96"/>
                      <a:pt x="4341" y="1"/>
                      <a:pt x="4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96525" y="4374450"/>
                <a:ext cx="81575" cy="16650"/>
              </a:xfrm>
              <a:custGeom>
                <a:avLst/>
                <a:gdLst/>
                <a:ahLst/>
                <a:cxnLst/>
                <a:rect l="l" t="t" r="r" b="b"/>
                <a:pathLst>
                  <a:path w="3263" h="666" extrusionOk="0">
                    <a:moveTo>
                      <a:pt x="190" y="0"/>
                    </a:moveTo>
                    <a:cubicBezTo>
                      <a:pt x="1" y="0"/>
                      <a:pt x="11" y="335"/>
                      <a:pt x="220" y="370"/>
                    </a:cubicBezTo>
                    <a:lnTo>
                      <a:pt x="3043" y="663"/>
                    </a:lnTo>
                    <a:cubicBezTo>
                      <a:pt x="3054" y="665"/>
                      <a:pt x="3064" y="665"/>
                      <a:pt x="3073" y="665"/>
                    </a:cubicBezTo>
                    <a:cubicBezTo>
                      <a:pt x="3263" y="665"/>
                      <a:pt x="3253" y="333"/>
                      <a:pt x="3043" y="333"/>
                    </a:cubicBezTo>
                    <a:cubicBezTo>
                      <a:pt x="2090" y="223"/>
                      <a:pt x="1173" y="113"/>
                      <a:pt x="220" y="3"/>
                    </a:cubicBezTo>
                    <a:cubicBezTo>
                      <a:pt x="210" y="1"/>
                      <a:pt x="20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111175" y="4415775"/>
                <a:ext cx="43100" cy="17875"/>
              </a:xfrm>
              <a:custGeom>
                <a:avLst/>
                <a:gdLst/>
                <a:ahLst/>
                <a:cxnLst/>
                <a:rect l="l" t="t" r="r" b="b"/>
                <a:pathLst>
                  <a:path w="1724" h="715" extrusionOk="0">
                    <a:moveTo>
                      <a:pt x="511" y="0"/>
                    </a:moveTo>
                    <a:cubicBezTo>
                      <a:pt x="391" y="0"/>
                      <a:pt x="269" y="12"/>
                      <a:pt x="148" y="36"/>
                    </a:cubicBezTo>
                    <a:cubicBezTo>
                      <a:pt x="74" y="73"/>
                      <a:pt x="1" y="183"/>
                      <a:pt x="38" y="256"/>
                    </a:cubicBezTo>
                    <a:cubicBezTo>
                      <a:pt x="38" y="366"/>
                      <a:pt x="148" y="403"/>
                      <a:pt x="258" y="403"/>
                    </a:cubicBezTo>
                    <a:cubicBezTo>
                      <a:pt x="363" y="374"/>
                      <a:pt x="471" y="361"/>
                      <a:pt x="579" y="361"/>
                    </a:cubicBezTo>
                    <a:cubicBezTo>
                      <a:pt x="883" y="361"/>
                      <a:pt x="1187" y="470"/>
                      <a:pt x="1431" y="660"/>
                    </a:cubicBezTo>
                    <a:cubicBezTo>
                      <a:pt x="1467" y="696"/>
                      <a:pt x="1504" y="715"/>
                      <a:pt x="1541" y="715"/>
                    </a:cubicBezTo>
                    <a:cubicBezTo>
                      <a:pt x="1577" y="715"/>
                      <a:pt x="1614" y="696"/>
                      <a:pt x="1651" y="660"/>
                    </a:cubicBezTo>
                    <a:cubicBezTo>
                      <a:pt x="1724" y="586"/>
                      <a:pt x="1724" y="476"/>
                      <a:pt x="1687" y="403"/>
                    </a:cubicBezTo>
                    <a:cubicBezTo>
                      <a:pt x="1345" y="146"/>
                      <a:pt x="935" y="0"/>
                      <a:pt x="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596025" y="4544075"/>
                <a:ext cx="107250" cy="98725"/>
              </a:xfrm>
              <a:custGeom>
                <a:avLst/>
                <a:gdLst/>
                <a:ahLst/>
                <a:cxnLst/>
                <a:rect l="l" t="t" r="r" b="b"/>
                <a:pathLst>
                  <a:path w="4290" h="3949" extrusionOk="0">
                    <a:moveTo>
                      <a:pt x="1975" y="0"/>
                    </a:moveTo>
                    <a:cubicBezTo>
                      <a:pt x="1861" y="0"/>
                      <a:pt x="1741" y="73"/>
                      <a:pt x="1723" y="220"/>
                    </a:cubicBezTo>
                    <a:cubicBezTo>
                      <a:pt x="1686" y="623"/>
                      <a:pt x="1650" y="1027"/>
                      <a:pt x="1613" y="1430"/>
                    </a:cubicBezTo>
                    <a:cubicBezTo>
                      <a:pt x="1173" y="1430"/>
                      <a:pt x="733" y="1393"/>
                      <a:pt x="293" y="1393"/>
                    </a:cubicBezTo>
                    <a:cubicBezTo>
                      <a:pt x="283" y="1392"/>
                      <a:pt x="272" y="1391"/>
                      <a:pt x="262" y="1391"/>
                    </a:cubicBezTo>
                    <a:cubicBezTo>
                      <a:pt x="1" y="1391"/>
                      <a:pt x="11" y="1833"/>
                      <a:pt x="293" y="1833"/>
                    </a:cubicBezTo>
                    <a:cubicBezTo>
                      <a:pt x="733" y="1870"/>
                      <a:pt x="1137" y="1870"/>
                      <a:pt x="1576" y="1906"/>
                    </a:cubicBezTo>
                    <a:cubicBezTo>
                      <a:pt x="1503" y="2493"/>
                      <a:pt x="1430" y="3080"/>
                      <a:pt x="1320" y="3666"/>
                    </a:cubicBezTo>
                    <a:cubicBezTo>
                      <a:pt x="1298" y="3839"/>
                      <a:pt x="1443" y="3949"/>
                      <a:pt x="1572" y="3949"/>
                    </a:cubicBezTo>
                    <a:cubicBezTo>
                      <a:pt x="1662" y="3949"/>
                      <a:pt x="1745" y="3896"/>
                      <a:pt x="1760" y="3776"/>
                    </a:cubicBezTo>
                    <a:cubicBezTo>
                      <a:pt x="1870" y="3153"/>
                      <a:pt x="1980" y="2530"/>
                      <a:pt x="2016" y="1906"/>
                    </a:cubicBezTo>
                    <a:cubicBezTo>
                      <a:pt x="2676" y="1943"/>
                      <a:pt x="3336" y="2016"/>
                      <a:pt x="3996" y="2053"/>
                    </a:cubicBezTo>
                    <a:cubicBezTo>
                      <a:pt x="4289" y="2053"/>
                      <a:pt x="4289" y="1613"/>
                      <a:pt x="3996" y="1577"/>
                    </a:cubicBezTo>
                    <a:cubicBezTo>
                      <a:pt x="3373" y="1540"/>
                      <a:pt x="2713" y="1503"/>
                      <a:pt x="2090" y="1467"/>
                    </a:cubicBezTo>
                    <a:cubicBezTo>
                      <a:pt x="2126" y="1063"/>
                      <a:pt x="2163" y="660"/>
                      <a:pt x="2200" y="220"/>
                    </a:cubicBezTo>
                    <a:cubicBezTo>
                      <a:pt x="2200" y="73"/>
                      <a:pt x="2090"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50625" y="4806175"/>
                <a:ext cx="127500" cy="184975"/>
              </a:xfrm>
              <a:custGeom>
                <a:avLst/>
                <a:gdLst/>
                <a:ahLst/>
                <a:cxnLst/>
                <a:rect l="l" t="t" r="r" b="b"/>
                <a:pathLst>
                  <a:path w="5100" h="7399" extrusionOk="0">
                    <a:moveTo>
                      <a:pt x="4486" y="511"/>
                    </a:moveTo>
                    <a:cubicBezTo>
                      <a:pt x="4495" y="511"/>
                      <a:pt x="4504" y="512"/>
                      <a:pt x="4513" y="514"/>
                    </a:cubicBezTo>
                    <a:cubicBezTo>
                      <a:pt x="4659" y="514"/>
                      <a:pt x="4623" y="1027"/>
                      <a:pt x="4623" y="1174"/>
                    </a:cubicBezTo>
                    <a:cubicBezTo>
                      <a:pt x="4586" y="1944"/>
                      <a:pt x="4439" y="2751"/>
                      <a:pt x="4293" y="3520"/>
                    </a:cubicBezTo>
                    <a:cubicBezTo>
                      <a:pt x="3559" y="3557"/>
                      <a:pt x="2863" y="3667"/>
                      <a:pt x="2166" y="3850"/>
                    </a:cubicBezTo>
                    <a:cubicBezTo>
                      <a:pt x="2533" y="3227"/>
                      <a:pt x="2899" y="2604"/>
                      <a:pt x="3303" y="1981"/>
                    </a:cubicBezTo>
                    <a:cubicBezTo>
                      <a:pt x="3559" y="1614"/>
                      <a:pt x="3779" y="1211"/>
                      <a:pt x="4073" y="881"/>
                    </a:cubicBezTo>
                    <a:cubicBezTo>
                      <a:pt x="4142" y="777"/>
                      <a:pt x="4341" y="511"/>
                      <a:pt x="4486" y="511"/>
                    </a:cubicBezTo>
                    <a:close/>
                    <a:moveTo>
                      <a:pt x="4549" y="1"/>
                    </a:moveTo>
                    <a:cubicBezTo>
                      <a:pt x="4146" y="38"/>
                      <a:pt x="3816" y="441"/>
                      <a:pt x="3596" y="734"/>
                    </a:cubicBezTo>
                    <a:cubicBezTo>
                      <a:pt x="2973" y="1577"/>
                      <a:pt x="2386" y="2531"/>
                      <a:pt x="1873" y="3447"/>
                    </a:cubicBezTo>
                    <a:cubicBezTo>
                      <a:pt x="1763" y="3630"/>
                      <a:pt x="1653" y="3814"/>
                      <a:pt x="1543" y="3997"/>
                    </a:cubicBezTo>
                    <a:cubicBezTo>
                      <a:pt x="1506" y="3997"/>
                      <a:pt x="1506" y="3997"/>
                      <a:pt x="1470" y="4034"/>
                    </a:cubicBezTo>
                    <a:cubicBezTo>
                      <a:pt x="1323" y="4070"/>
                      <a:pt x="1286" y="4217"/>
                      <a:pt x="1360" y="4364"/>
                    </a:cubicBezTo>
                    <a:cubicBezTo>
                      <a:pt x="920" y="5133"/>
                      <a:pt x="480" y="5903"/>
                      <a:pt x="77" y="6710"/>
                    </a:cubicBezTo>
                    <a:cubicBezTo>
                      <a:pt x="1" y="6912"/>
                      <a:pt x="169" y="7080"/>
                      <a:pt x="317" y="7080"/>
                    </a:cubicBezTo>
                    <a:cubicBezTo>
                      <a:pt x="384" y="7080"/>
                      <a:pt x="446" y="7046"/>
                      <a:pt x="480" y="6966"/>
                    </a:cubicBezTo>
                    <a:cubicBezTo>
                      <a:pt x="920" y="6087"/>
                      <a:pt x="1360" y="5243"/>
                      <a:pt x="1836" y="4400"/>
                    </a:cubicBezTo>
                    <a:cubicBezTo>
                      <a:pt x="2606" y="4180"/>
                      <a:pt x="3413" y="4034"/>
                      <a:pt x="4183" y="3960"/>
                    </a:cubicBezTo>
                    <a:cubicBezTo>
                      <a:pt x="4183" y="3997"/>
                      <a:pt x="4183" y="3997"/>
                      <a:pt x="4183" y="3997"/>
                    </a:cubicBezTo>
                    <a:cubicBezTo>
                      <a:pt x="3963" y="4987"/>
                      <a:pt x="3706" y="5903"/>
                      <a:pt x="3376" y="6856"/>
                    </a:cubicBezTo>
                    <a:cubicBezTo>
                      <a:pt x="3339" y="6893"/>
                      <a:pt x="3266" y="6930"/>
                      <a:pt x="3266" y="7003"/>
                    </a:cubicBezTo>
                    <a:lnTo>
                      <a:pt x="3266" y="7186"/>
                    </a:lnTo>
                    <a:cubicBezTo>
                      <a:pt x="3266" y="7324"/>
                      <a:pt x="3371" y="7398"/>
                      <a:pt x="3486" y="7398"/>
                    </a:cubicBezTo>
                    <a:cubicBezTo>
                      <a:pt x="3585" y="7398"/>
                      <a:pt x="3692" y="7342"/>
                      <a:pt x="3743" y="7223"/>
                    </a:cubicBezTo>
                    <a:cubicBezTo>
                      <a:pt x="4109" y="6197"/>
                      <a:pt x="4403" y="5133"/>
                      <a:pt x="4623" y="4070"/>
                    </a:cubicBezTo>
                    <a:cubicBezTo>
                      <a:pt x="4769" y="3557"/>
                      <a:pt x="4842" y="3007"/>
                      <a:pt x="4916" y="2494"/>
                    </a:cubicBezTo>
                    <a:cubicBezTo>
                      <a:pt x="4989" y="1981"/>
                      <a:pt x="5099" y="1431"/>
                      <a:pt x="5099" y="917"/>
                    </a:cubicBezTo>
                    <a:cubicBezTo>
                      <a:pt x="5062" y="588"/>
                      <a:pt x="4989" y="1"/>
                      <a:pt x="4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37650" y="4792225"/>
                <a:ext cx="104875" cy="153425"/>
              </a:xfrm>
              <a:custGeom>
                <a:avLst/>
                <a:gdLst/>
                <a:ahLst/>
                <a:cxnLst/>
                <a:rect l="l" t="t" r="r" b="b"/>
                <a:pathLst>
                  <a:path w="4195" h="6137" extrusionOk="0">
                    <a:moveTo>
                      <a:pt x="3878" y="1"/>
                    </a:moveTo>
                    <a:cubicBezTo>
                      <a:pt x="3857" y="1"/>
                      <a:pt x="3836" y="3"/>
                      <a:pt x="3814" y="9"/>
                    </a:cubicBezTo>
                    <a:cubicBezTo>
                      <a:pt x="2237" y="486"/>
                      <a:pt x="954" y="1732"/>
                      <a:pt x="441" y="3309"/>
                    </a:cubicBezTo>
                    <a:cubicBezTo>
                      <a:pt x="184" y="4042"/>
                      <a:pt x="1" y="5068"/>
                      <a:pt x="734" y="5618"/>
                    </a:cubicBezTo>
                    <a:cubicBezTo>
                      <a:pt x="1243" y="5982"/>
                      <a:pt x="1880" y="6137"/>
                      <a:pt x="2507" y="6137"/>
                    </a:cubicBezTo>
                    <a:cubicBezTo>
                      <a:pt x="2829" y="6137"/>
                      <a:pt x="3149" y="6096"/>
                      <a:pt x="3447" y="6021"/>
                    </a:cubicBezTo>
                    <a:cubicBezTo>
                      <a:pt x="3729" y="5986"/>
                      <a:pt x="3638" y="5579"/>
                      <a:pt x="3371" y="5579"/>
                    </a:cubicBezTo>
                    <a:cubicBezTo>
                      <a:pt x="3360" y="5579"/>
                      <a:pt x="3349" y="5580"/>
                      <a:pt x="3337" y="5581"/>
                    </a:cubicBezTo>
                    <a:cubicBezTo>
                      <a:pt x="3076" y="5644"/>
                      <a:pt x="2784" y="5681"/>
                      <a:pt x="2491" y="5681"/>
                    </a:cubicBezTo>
                    <a:cubicBezTo>
                      <a:pt x="1921" y="5681"/>
                      <a:pt x="1341" y="5541"/>
                      <a:pt x="954" y="5178"/>
                    </a:cubicBezTo>
                    <a:cubicBezTo>
                      <a:pt x="404" y="4702"/>
                      <a:pt x="734" y="3675"/>
                      <a:pt x="991" y="3125"/>
                    </a:cubicBezTo>
                    <a:cubicBezTo>
                      <a:pt x="1504" y="1842"/>
                      <a:pt x="2604" y="852"/>
                      <a:pt x="3924" y="449"/>
                    </a:cubicBezTo>
                    <a:cubicBezTo>
                      <a:pt x="4194" y="381"/>
                      <a:pt x="4121" y="1"/>
                      <a:pt x="3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29500" y="4865125"/>
                <a:ext cx="159825" cy="118625"/>
              </a:xfrm>
              <a:custGeom>
                <a:avLst/>
                <a:gdLst/>
                <a:ahLst/>
                <a:cxnLst/>
                <a:rect l="l" t="t" r="r" b="b"/>
                <a:pathLst>
                  <a:path w="6393" h="4745" extrusionOk="0">
                    <a:moveTo>
                      <a:pt x="1547" y="0"/>
                    </a:moveTo>
                    <a:cubicBezTo>
                      <a:pt x="1455" y="0"/>
                      <a:pt x="1363" y="52"/>
                      <a:pt x="1333" y="173"/>
                    </a:cubicBezTo>
                    <a:cubicBezTo>
                      <a:pt x="1003" y="1639"/>
                      <a:pt x="563" y="3069"/>
                      <a:pt x="50" y="4462"/>
                    </a:cubicBezTo>
                    <a:cubicBezTo>
                      <a:pt x="0" y="4612"/>
                      <a:pt x="154" y="4744"/>
                      <a:pt x="304" y="4744"/>
                    </a:cubicBezTo>
                    <a:cubicBezTo>
                      <a:pt x="374" y="4744"/>
                      <a:pt x="443" y="4715"/>
                      <a:pt x="490" y="4645"/>
                    </a:cubicBezTo>
                    <a:cubicBezTo>
                      <a:pt x="783" y="4095"/>
                      <a:pt x="1077" y="3582"/>
                      <a:pt x="1407" y="3105"/>
                    </a:cubicBezTo>
                    <a:cubicBezTo>
                      <a:pt x="1737" y="2592"/>
                      <a:pt x="2066" y="2079"/>
                      <a:pt x="2470" y="1639"/>
                    </a:cubicBezTo>
                    <a:cubicBezTo>
                      <a:pt x="2567" y="1542"/>
                      <a:pt x="2863" y="1217"/>
                      <a:pt x="3007" y="1217"/>
                    </a:cubicBezTo>
                    <a:cubicBezTo>
                      <a:pt x="3027" y="1217"/>
                      <a:pt x="3043" y="1223"/>
                      <a:pt x="3056" y="1236"/>
                    </a:cubicBezTo>
                    <a:cubicBezTo>
                      <a:pt x="3130" y="1272"/>
                      <a:pt x="3093" y="1566"/>
                      <a:pt x="3130" y="1639"/>
                    </a:cubicBezTo>
                    <a:cubicBezTo>
                      <a:pt x="3130" y="1822"/>
                      <a:pt x="3130" y="1969"/>
                      <a:pt x="3130" y="2116"/>
                    </a:cubicBezTo>
                    <a:cubicBezTo>
                      <a:pt x="3130" y="2702"/>
                      <a:pt x="3020" y="3289"/>
                      <a:pt x="2836" y="3875"/>
                    </a:cubicBezTo>
                    <a:cubicBezTo>
                      <a:pt x="2771" y="4048"/>
                      <a:pt x="2898" y="4158"/>
                      <a:pt x="3036" y="4158"/>
                    </a:cubicBezTo>
                    <a:cubicBezTo>
                      <a:pt x="3131" y="4158"/>
                      <a:pt x="3231" y="4105"/>
                      <a:pt x="3276" y="3985"/>
                    </a:cubicBezTo>
                    <a:cubicBezTo>
                      <a:pt x="3570" y="2959"/>
                      <a:pt x="4193" y="2006"/>
                      <a:pt x="5109" y="1419"/>
                    </a:cubicBezTo>
                    <a:cubicBezTo>
                      <a:pt x="5234" y="1295"/>
                      <a:pt x="5516" y="1065"/>
                      <a:pt x="5711" y="1065"/>
                    </a:cubicBezTo>
                    <a:cubicBezTo>
                      <a:pt x="5746" y="1065"/>
                      <a:pt x="5778" y="1072"/>
                      <a:pt x="5806" y="1089"/>
                    </a:cubicBezTo>
                    <a:cubicBezTo>
                      <a:pt x="5989" y="1199"/>
                      <a:pt x="5806" y="1822"/>
                      <a:pt x="5769" y="2006"/>
                    </a:cubicBezTo>
                    <a:cubicBezTo>
                      <a:pt x="5659" y="2665"/>
                      <a:pt x="5512" y="3325"/>
                      <a:pt x="5293" y="3985"/>
                    </a:cubicBezTo>
                    <a:cubicBezTo>
                      <a:pt x="5249" y="4158"/>
                      <a:pt x="5385" y="4268"/>
                      <a:pt x="5518" y="4268"/>
                    </a:cubicBezTo>
                    <a:cubicBezTo>
                      <a:pt x="5611" y="4268"/>
                      <a:pt x="5702" y="4215"/>
                      <a:pt x="5732" y="4095"/>
                    </a:cubicBezTo>
                    <a:cubicBezTo>
                      <a:pt x="5989" y="3289"/>
                      <a:pt x="6172" y="2445"/>
                      <a:pt x="6282" y="1566"/>
                    </a:cubicBezTo>
                    <a:cubicBezTo>
                      <a:pt x="6319" y="1309"/>
                      <a:pt x="6392" y="942"/>
                      <a:pt x="6136" y="722"/>
                    </a:cubicBezTo>
                    <a:cubicBezTo>
                      <a:pt x="6027" y="629"/>
                      <a:pt x="5906" y="595"/>
                      <a:pt x="5782" y="595"/>
                    </a:cubicBezTo>
                    <a:cubicBezTo>
                      <a:pt x="5613" y="595"/>
                      <a:pt x="5441" y="659"/>
                      <a:pt x="5293" y="722"/>
                    </a:cubicBezTo>
                    <a:cubicBezTo>
                      <a:pt x="4596" y="1089"/>
                      <a:pt x="4009" y="1639"/>
                      <a:pt x="3570" y="2299"/>
                    </a:cubicBezTo>
                    <a:cubicBezTo>
                      <a:pt x="3570" y="2116"/>
                      <a:pt x="3570" y="1969"/>
                      <a:pt x="3570" y="1822"/>
                    </a:cubicBezTo>
                    <a:cubicBezTo>
                      <a:pt x="3570" y="1529"/>
                      <a:pt x="3570" y="1126"/>
                      <a:pt x="3423" y="906"/>
                    </a:cubicBezTo>
                    <a:cubicBezTo>
                      <a:pt x="3327" y="772"/>
                      <a:pt x="3201" y="718"/>
                      <a:pt x="3071" y="718"/>
                    </a:cubicBezTo>
                    <a:cubicBezTo>
                      <a:pt x="2953" y="718"/>
                      <a:pt x="2831" y="762"/>
                      <a:pt x="2726" y="832"/>
                    </a:cubicBezTo>
                    <a:cubicBezTo>
                      <a:pt x="2140" y="1162"/>
                      <a:pt x="1737" y="1822"/>
                      <a:pt x="1333" y="2372"/>
                    </a:cubicBezTo>
                    <a:cubicBezTo>
                      <a:pt x="1260" y="2482"/>
                      <a:pt x="1187" y="2592"/>
                      <a:pt x="1113" y="2739"/>
                    </a:cubicBezTo>
                    <a:cubicBezTo>
                      <a:pt x="1370" y="1932"/>
                      <a:pt x="1590" y="1126"/>
                      <a:pt x="1773" y="283"/>
                    </a:cubicBezTo>
                    <a:cubicBezTo>
                      <a:pt x="1816" y="109"/>
                      <a:pt x="1681"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23150" y="3632050"/>
                <a:ext cx="160575" cy="161850"/>
              </a:xfrm>
              <a:custGeom>
                <a:avLst/>
                <a:gdLst/>
                <a:ahLst/>
                <a:cxnLst/>
                <a:rect l="l" t="t" r="r" b="b"/>
                <a:pathLst>
                  <a:path w="6423" h="6474" extrusionOk="0">
                    <a:moveTo>
                      <a:pt x="2186" y="1"/>
                    </a:moveTo>
                    <a:cubicBezTo>
                      <a:pt x="2038" y="1"/>
                      <a:pt x="1888" y="46"/>
                      <a:pt x="1745" y="151"/>
                    </a:cubicBezTo>
                    <a:cubicBezTo>
                      <a:pt x="1564" y="302"/>
                      <a:pt x="1680" y="601"/>
                      <a:pt x="1850" y="601"/>
                    </a:cubicBezTo>
                    <a:cubicBezTo>
                      <a:pt x="1886" y="601"/>
                      <a:pt x="1925" y="587"/>
                      <a:pt x="1965" y="554"/>
                    </a:cubicBezTo>
                    <a:cubicBezTo>
                      <a:pt x="2056" y="490"/>
                      <a:pt x="2146" y="462"/>
                      <a:pt x="2230" y="462"/>
                    </a:cubicBezTo>
                    <a:cubicBezTo>
                      <a:pt x="2482" y="462"/>
                      <a:pt x="2689" y="710"/>
                      <a:pt x="2771" y="957"/>
                    </a:cubicBezTo>
                    <a:cubicBezTo>
                      <a:pt x="2881" y="1361"/>
                      <a:pt x="2881" y="1837"/>
                      <a:pt x="2881" y="2240"/>
                    </a:cubicBezTo>
                    <a:lnTo>
                      <a:pt x="2881" y="2717"/>
                    </a:lnTo>
                    <a:cubicBezTo>
                      <a:pt x="1928" y="3817"/>
                      <a:pt x="1011" y="4990"/>
                      <a:pt x="132" y="6126"/>
                    </a:cubicBezTo>
                    <a:cubicBezTo>
                      <a:pt x="1" y="6309"/>
                      <a:pt x="168" y="6473"/>
                      <a:pt x="328" y="6473"/>
                    </a:cubicBezTo>
                    <a:cubicBezTo>
                      <a:pt x="392" y="6473"/>
                      <a:pt x="456" y="6446"/>
                      <a:pt x="498" y="6383"/>
                    </a:cubicBezTo>
                    <a:cubicBezTo>
                      <a:pt x="1268" y="5357"/>
                      <a:pt x="2074" y="4367"/>
                      <a:pt x="2881" y="3414"/>
                    </a:cubicBezTo>
                    <a:cubicBezTo>
                      <a:pt x="2918" y="3854"/>
                      <a:pt x="2954" y="4293"/>
                      <a:pt x="3101" y="4733"/>
                    </a:cubicBezTo>
                    <a:cubicBezTo>
                      <a:pt x="3358" y="5357"/>
                      <a:pt x="3761" y="5943"/>
                      <a:pt x="4384" y="6236"/>
                    </a:cubicBezTo>
                    <a:cubicBezTo>
                      <a:pt x="4621" y="6334"/>
                      <a:pt x="4869" y="6384"/>
                      <a:pt x="5116" y="6384"/>
                    </a:cubicBezTo>
                    <a:cubicBezTo>
                      <a:pt x="5517" y="6384"/>
                      <a:pt x="5913" y="6252"/>
                      <a:pt x="6254" y="5980"/>
                    </a:cubicBezTo>
                    <a:cubicBezTo>
                      <a:pt x="6422" y="5840"/>
                      <a:pt x="6268" y="5614"/>
                      <a:pt x="6089" y="5614"/>
                    </a:cubicBezTo>
                    <a:cubicBezTo>
                      <a:pt x="6033" y="5614"/>
                      <a:pt x="5975" y="5635"/>
                      <a:pt x="5924" y="5687"/>
                    </a:cubicBezTo>
                    <a:cubicBezTo>
                      <a:pt x="5707" y="5863"/>
                      <a:pt x="5456" y="5939"/>
                      <a:pt x="5200" y="5939"/>
                    </a:cubicBezTo>
                    <a:cubicBezTo>
                      <a:pt x="4764" y="5939"/>
                      <a:pt x="4318" y="5717"/>
                      <a:pt x="4017" y="5393"/>
                    </a:cubicBezTo>
                    <a:cubicBezTo>
                      <a:pt x="3504" y="4843"/>
                      <a:pt x="3358" y="4000"/>
                      <a:pt x="3321" y="3267"/>
                    </a:cubicBezTo>
                    <a:cubicBezTo>
                      <a:pt x="3321" y="2827"/>
                      <a:pt x="3321" y="2387"/>
                      <a:pt x="3321" y="1947"/>
                    </a:cubicBezTo>
                    <a:cubicBezTo>
                      <a:pt x="3321" y="1544"/>
                      <a:pt x="3321" y="1141"/>
                      <a:pt x="3174" y="774"/>
                    </a:cubicBezTo>
                    <a:cubicBezTo>
                      <a:pt x="3012" y="367"/>
                      <a:pt x="2608"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203750" y="3648400"/>
                <a:ext cx="94425" cy="97425"/>
              </a:xfrm>
              <a:custGeom>
                <a:avLst/>
                <a:gdLst/>
                <a:ahLst/>
                <a:cxnLst/>
                <a:rect l="l" t="t" r="r" b="b"/>
                <a:pathLst>
                  <a:path w="3777" h="3897" extrusionOk="0">
                    <a:moveTo>
                      <a:pt x="1843" y="1"/>
                    </a:moveTo>
                    <a:cubicBezTo>
                      <a:pt x="1738" y="1"/>
                      <a:pt x="1614" y="66"/>
                      <a:pt x="1614" y="157"/>
                    </a:cubicBezTo>
                    <a:cubicBezTo>
                      <a:pt x="1540" y="707"/>
                      <a:pt x="1467" y="1257"/>
                      <a:pt x="1430" y="1843"/>
                    </a:cubicBezTo>
                    <a:lnTo>
                      <a:pt x="294" y="1880"/>
                    </a:lnTo>
                    <a:cubicBezTo>
                      <a:pt x="1" y="1916"/>
                      <a:pt x="1" y="2356"/>
                      <a:pt x="294" y="2356"/>
                    </a:cubicBezTo>
                    <a:cubicBezTo>
                      <a:pt x="660" y="2320"/>
                      <a:pt x="1027" y="2320"/>
                      <a:pt x="1394" y="2283"/>
                    </a:cubicBezTo>
                    <a:lnTo>
                      <a:pt x="1394" y="2283"/>
                    </a:lnTo>
                    <a:cubicBezTo>
                      <a:pt x="1357" y="2760"/>
                      <a:pt x="1320" y="3200"/>
                      <a:pt x="1320" y="3676"/>
                    </a:cubicBezTo>
                    <a:cubicBezTo>
                      <a:pt x="1320" y="3823"/>
                      <a:pt x="1430" y="3896"/>
                      <a:pt x="1540" y="3896"/>
                    </a:cubicBezTo>
                    <a:cubicBezTo>
                      <a:pt x="1650" y="3896"/>
                      <a:pt x="1760" y="3823"/>
                      <a:pt x="1760" y="3676"/>
                    </a:cubicBezTo>
                    <a:cubicBezTo>
                      <a:pt x="1797" y="3200"/>
                      <a:pt x="1797" y="2723"/>
                      <a:pt x="1834" y="2246"/>
                    </a:cubicBezTo>
                    <a:cubicBezTo>
                      <a:pt x="2383" y="2246"/>
                      <a:pt x="2933" y="2210"/>
                      <a:pt x="3483" y="2173"/>
                    </a:cubicBezTo>
                    <a:cubicBezTo>
                      <a:pt x="3777" y="2136"/>
                      <a:pt x="3777" y="1696"/>
                      <a:pt x="3483" y="1696"/>
                    </a:cubicBezTo>
                    <a:cubicBezTo>
                      <a:pt x="2933" y="1733"/>
                      <a:pt x="2420" y="1770"/>
                      <a:pt x="1870" y="1806"/>
                    </a:cubicBezTo>
                    <a:cubicBezTo>
                      <a:pt x="1907" y="1293"/>
                      <a:pt x="1980" y="780"/>
                      <a:pt x="2054" y="267"/>
                    </a:cubicBezTo>
                    <a:cubicBezTo>
                      <a:pt x="2054" y="157"/>
                      <a:pt x="2017" y="47"/>
                      <a:pt x="1907" y="10"/>
                    </a:cubicBezTo>
                    <a:cubicBezTo>
                      <a:pt x="1887" y="4"/>
                      <a:pt x="1866" y="1"/>
                      <a:pt x="1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408500" y="3660700"/>
                <a:ext cx="151725" cy="188400"/>
              </a:xfrm>
              <a:custGeom>
                <a:avLst/>
                <a:gdLst/>
                <a:ahLst/>
                <a:cxnLst/>
                <a:rect l="l" t="t" r="r" b="b"/>
                <a:pathLst>
                  <a:path w="6069" h="7536" extrusionOk="0">
                    <a:moveTo>
                      <a:pt x="4050" y="1"/>
                    </a:moveTo>
                    <a:cubicBezTo>
                      <a:pt x="3973" y="1"/>
                      <a:pt x="3900" y="33"/>
                      <a:pt x="3872" y="105"/>
                    </a:cubicBezTo>
                    <a:cubicBezTo>
                      <a:pt x="3615" y="655"/>
                      <a:pt x="3468" y="1314"/>
                      <a:pt x="3468" y="1974"/>
                    </a:cubicBezTo>
                    <a:cubicBezTo>
                      <a:pt x="3468" y="2048"/>
                      <a:pt x="3432" y="2158"/>
                      <a:pt x="3395" y="2231"/>
                    </a:cubicBezTo>
                    <a:cubicBezTo>
                      <a:pt x="3249" y="2561"/>
                      <a:pt x="3102" y="2854"/>
                      <a:pt x="2919" y="3147"/>
                    </a:cubicBezTo>
                    <a:cubicBezTo>
                      <a:pt x="2772" y="3404"/>
                      <a:pt x="2552" y="3734"/>
                      <a:pt x="2295" y="3954"/>
                    </a:cubicBezTo>
                    <a:cubicBezTo>
                      <a:pt x="2219" y="4005"/>
                      <a:pt x="2109" y="4090"/>
                      <a:pt x="1999" y="4090"/>
                    </a:cubicBezTo>
                    <a:cubicBezTo>
                      <a:pt x="1950" y="4090"/>
                      <a:pt x="1901" y="4073"/>
                      <a:pt x="1855" y="4027"/>
                    </a:cubicBezTo>
                    <a:cubicBezTo>
                      <a:pt x="1745" y="3954"/>
                      <a:pt x="1709" y="3734"/>
                      <a:pt x="1672" y="3587"/>
                    </a:cubicBezTo>
                    <a:cubicBezTo>
                      <a:pt x="1562" y="3221"/>
                      <a:pt x="1489" y="2854"/>
                      <a:pt x="1489" y="2488"/>
                    </a:cubicBezTo>
                    <a:cubicBezTo>
                      <a:pt x="1416" y="1754"/>
                      <a:pt x="1452" y="984"/>
                      <a:pt x="1489" y="251"/>
                    </a:cubicBezTo>
                    <a:cubicBezTo>
                      <a:pt x="1507" y="105"/>
                      <a:pt x="1406" y="31"/>
                      <a:pt x="1296" y="31"/>
                    </a:cubicBezTo>
                    <a:cubicBezTo>
                      <a:pt x="1186" y="31"/>
                      <a:pt x="1067" y="105"/>
                      <a:pt x="1049" y="251"/>
                    </a:cubicBezTo>
                    <a:cubicBezTo>
                      <a:pt x="792" y="2598"/>
                      <a:pt x="462" y="4944"/>
                      <a:pt x="22" y="7253"/>
                    </a:cubicBezTo>
                    <a:cubicBezTo>
                      <a:pt x="1" y="7427"/>
                      <a:pt x="145" y="7536"/>
                      <a:pt x="275" y="7536"/>
                    </a:cubicBezTo>
                    <a:cubicBezTo>
                      <a:pt x="365" y="7536"/>
                      <a:pt x="447" y="7483"/>
                      <a:pt x="462" y="7363"/>
                    </a:cubicBezTo>
                    <a:cubicBezTo>
                      <a:pt x="719" y="6044"/>
                      <a:pt x="939" y="4687"/>
                      <a:pt x="1122" y="3331"/>
                    </a:cubicBezTo>
                    <a:cubicBezTo>
                      <a:pt x="1218" y="3873"/>
                      <a:pt x="1424" y="4553"/>
                      <a:pt x="1982" y="4553"/>
                    </a:cubicBezTo>
                    <a:cubicBezTo>
                      <a:pt x="2066" y="4553"/>
                      <a:pt x="2158" y="4537"/>
                      <a:pt x="2259" y="4504"/>
                    </a:cubicBezTo>
                    <a:cubicBezTo>
                      <a:pt x="2589" y="4357"/>
                      <a:pt x="2845" y="4064"/>
                      <a:pt x="3065" y="3771"/>
                    </a:cubicBezTo>
                    <a:cubicBezTo>
                      <a:pt x="3249" y="3477"/>
                      <a:pt x="3432" y="3184"/>
                      <a:pt x="3578" y="2891"/>
                    </a:cubicBezTo>
                    <a:cubicBezTo>
                      <a:pt x="3615" y="3037"/>
                      <a:pt x="3688" y="3221"/>
                      <a:pt x="3725" y="3367"/>
                    </a:cubicBezTo>
                    <a:cubicBezTo>
                      <a:pt x="3968" y="3961"/>
                      <a:pt x="4589" y="4456"/>
                      <a:pt x="5221" y="4456"/>
                    </a:cubicBezTo>
                    <a:cubicBezTo>
                      <a:pt x="5447" y="4456"/>
                      <a:pt x="5675" y="4392"/>
                      <a:pt x="5888" y="4247"/>
                    </a:cubicBezTo>
                    <a:cubicBezTo>
                      <a:pt x="6069" y="4097"/>
                      <a:pt x="5952" y="3797"/>
                      <a:pt x="5783" y="3797"/>
                    </a:cubicBezTo>
                    <a:cubicBezTo>
                      <a:pt x="5746" y="3797"/>
                      <a:pt x="5707" y="3811"/>
                      <a:pt x="5668" y="3844"/>
                    </a:cubicBezTo>
                    <a:cubicBezTo>
                      <a:pt x="5530" y="3931"/>
                      <a:pt x="5375" y="3968"/>
                      <a:pt x="5215" y="3968"/>
                    </a:cubicBezTo>
                    <a:cubicBezTo>
                      <a:pt x="5037" y="3968"/>
                      <a:pt x="4852" y="3921"/>
                      <a:pt x="4678" y="3844"/>
                    </a:cubicBezTo>
                    <a:cubicBezTo>
                      <a:pt x="4348" y="3624"/>
                      <a:pt x="4165" y="3257"/>
                      <a:pt x="4055" y="2891"/>
                    </a:cubicBezTo>
                    <a:cubicBezTo>
                      <a:pt x="3982" y="2634"/>
                      <a:pt x="3945" y="2341"/>
                      <a:pt x="3945" y="2011"/>
                    </a:cubicBezTo>
                    <a:cubicBezTo>
                      <a:pt x="4128" y="1461"/>
                      <a:pt x="4238" y="838"/>
                      <a:pt x="4275" y="215"/>
                    </a:cubicBezTo>
                    <a:cubicBezTo>
                      <a:pt x="4297" y="80"/>
                      <a:pt x="4170" y="1"/>
                      <a:pt x="4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624425" y="3655050"/>
                <a:ext cx="129250" cy="18350"/>
              </a:xfrm>
              <a:custGeom>
                <a:avLst/>
                <a:gdLst/>
                <a:ahLst/>
                <a:cxnLst/>
                <a:rect l="l" t="t" r="r" b="b"/>
                <a:pathLst>
                  <a:path w="5170" h="734" extrusionOk="0">
                    <a:moveTo>
                      <a:pt x="294" y="1"/>
                    </a:moveTo>
                    <a:cubicBezTo>
                      <a:pt x="1" y="1"/>
                      <a:pt x="1" y="441"/>
                      <a:pt x="294" y="477"/>
                    </a:cubicBezTo>
                    <a:cubicBezTo>
                      <a:pt x="1834" y="661"/>
                      <a:pt x="3337" y="734"/>
                      <a:pt x="4876" y="734"/>
                    </a:cubicBezTo>
                    <a:cubicBezTo>
                      <a:pt x="5170" y="734"/>
                      <a:pt x="5170" y="257"/>
                      <a:pt x="4876" y="257"/>
                    </a:cubicBezTo>
                    <a:cubicBezTo>
                      <a:pt x="3337" y="257"/>
                      <a:pt x="1834" y="184"/>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651025" y="3693500"/>
                <a:ext cx="105100" cy="16500"/>
              </a:xfrm>
              <a:custGeom>
                <a:avLst/>
                <a:gdLst/>
                <a:ahLst/>
                <a:cxnLst/>
                <a:rect l="l" t="t" r="r" b="b"/>
                <a:pathLst>
                  <a:path w="4204" h="660" extrusionOk="0">
                    <a:moveTo>
                      <a:pt x="3847" y="0"/>
                    </a:moveTo>
                    <a:cubicBezTo>
                      <a:pt x="3835" y="0"/>
                      <a:pt x="3824" y="1"/>
                      <a:pt x="3812" y="2"/>
                    </a:cubicBezTo>
                    <a:cubicBezTo>
                      <a:pt x="3060" y="143"/>
                      <a:pt x="2308" y="209"/>
                      <a:pt x="1556" y="209"/>
                    </a:cubicBezTo>
                    <a:cubicBezTo>
                      <a:pt x="1135" y="209"/>
                      <a:pt x="714" y="189"/>
                      <a:pt x="293" y="149"/>
                    </a:cubicBezTo>
                    <a:cubicBezTo>
                      <a:pt x="282" y="148"/>
                      <a:pt x="272" y="147"/>
                      <a:pt x="262" y="147"/>
                    </a:cubicBezTo>
                    <a:cubicBezTo>
                      <a:pt x="0" y="147"/>
                      <a:pt x="11" y="590"/>
                      <a:pt x="293" y="626"/>
                    </a:cubicBezTo>
                    <a:cubicBezTo>
                      <a:pt x="659" y="648"/>
                      <a:pt x="1026" y="660"/>
                      <a:pt x="1392" y="660"/>
                    </a:cubicBezTo>
                    <a:cubicBezTo>
                      <a:pt x="2235" y="660"/>
                      <a:pt x="3079" y="596"/>
                      <a:pt x="3922" y="442"/>
                    </a:cubicBezTo>
                    <a:cubicBezTo>
                      <a:pt x="4204" y="407"/>
                      <a:pt x="4114" y="0"/>
                      <a:pt x="3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851850" y="3597375"/>
                <a:ext cx="82675" cy="149750"/>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7" name="Google Shape;937;p38"/>
          <p:cNvGrpSpPr/>
          <p:nvPr/>
        </p:nvGrpSpPr>
        <p:grpSpPr>
          <a:xfrm>
            <a:off x="6787139" y="-204573"/>
            <a:ext cx="2229500" cy="1391123"/>
            <a:chOff x="2993190" y="150042"/>
            <a:chExt cx="1913570" cy="1193994"/>
          </a:xfrm>
        </p:grpSpPr>
        <p:grpSp>
          <p:nvGrpSpPr>
            <p:cNvPr id="938" name="Google Shape;938;p38"/>
            <p:cNvGrpSpPr/>
            <p:nvPr/>
          </p:nvGrpSpPr>
          <p:grpSpPr>
            <a:xfrm>
              <a:off x="3019508" y="309874"/>
              <a:ext cx="107371" cy="88971"/>
              <a:chOff x="2481150" y="82850"/>
              <a:chExt cx="166621" cy="157974"/>
            </a:xfrm>
          </p:grpSpPr>
          <p:sp>
            <p:nvSpPr>
              <p:cNvPr id="939" name="Google Shape;939;p38"/>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38"/>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38"/>
            <p:cNvGrpSpPr/>
            <p:nvPr/>
          </p:nvGrpSpPr>
          <p:grpSpPr>
            <a:xfrm>
              <a:off x="2993190" y="392985"/>
              <a:ext cx="307893" cy="102750"/>
              <a:chOff x="5940234" y="4919200"/>
              <a:chExt cx="392121" cy="130825"/>
            </a:xfrm>
          </p:grpSpPr>
          <p:sp>
            <p:nvSpPr>
              <p:cNvPr id="946" name="Google Shape;946;p38"/>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8"/>
            <p:cNvGrpSpPr/>
            <p:nvPr/>
          </p:nvGrpSpPr>
          <p:grpSpPr>
            <a:xfrm>
              <a:off x="3731537" y="380710"/>
              <a:ext cx="546212" cy="102750"/>
              <a:chOff x="5589961" y="4919200"/>
              <a:chExt cx="695635" cy="130825"/>
            </a:xfrm>
          </p:grpSpPr>
          <p:sp>
            <p:nvSpPr>
              <p:cNvPr id="949" name="Google Shape;949;p38"/>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38"/>
            <p:cNvGrpSpPr/>
            <p:nvPr/>
          </p:nvGrpSpPr>
          <p:grpSpPr>
            <a:xfrm rot="2700310" flipH="1">
              <a:off x="3525902" y="668776"/>
              <a:ext cx="326217" cy="102748"/>
              <a:chOff x="5901665" y="4919200"/>
              <a:chExt cx="415435" cy="130825"/>
            </a:xfrm>
          </p:grpSpPr>
          <p:sp>
            <p:nvSpPr>
              <p:cNvPr id="952" name="Google Shape;952;p38"/>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8"/>
            <p:cNvGrpSpPr/>
            <p:nvPr/>
          </p:nvGrpSpPr>
          <p:grpSpPr>
            <a:xfrm rot="8346019">
              <a:off x="4090528" y="687417"/>
              <a:ext cx="333703" cy="102752"/>
              <a:chOff x="5869661" y="4906251"/>
              <a:chExt cx="424990" cy="130825"/>
            </a:xfrm>
          </p:grpSpPr>
          <p:sp>
            <p:nvSpPr>
              <p:cNvPr id="955" name="Google Shape;955;p38"/>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8"/>
            <p:cNvGrpSpPr/>
            <p:nvPr/>
          </p:nvGrpSpPr>
          <p:grpSpPr>
            <a:xfrm>
              <a:off x="3254609" y="150042"/>
              <a:ext cx="213413" cy="149390"/>
              <a:chOff x="2945250" y="596189"/>
              <a:chExt cx="199657" cy="139760"/>
            </a:xfrm>
          </p:grpSpPr>
          <p:sp>
            <p:nvSpPr>
              <p:cNvPr id="958" name="Google Shape;958;p38"/>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959" name="Google Shape;959;p38"/>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8"/>
            <p:cNvGrpSpPr/>
            <p:nvPr/>
          </p:nvGrpSpPr>
          <p:grpSpPr>
            <a:xfrm rot="5816850">
              <a:off x="4576213" y="269871"/>
              <a:ext cx="220836" cy="165842"/>
              <a:chOff x="2945261" y="596202"/>
              <a:chExt cx="206592" cy="155145"/>
            </a:xfrm>
          </p:grpSpPr>
          <p:sp>
            <p:nvSpPr>
              <p:cNvPr id="961" name="Google Shape;961;p38"/>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962" name="Google Shape;962;p38"/>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8"/>
            <p:cNvGrpSpPr/>
            <p:nvPr/>
          </p:nvGrpSpPr>
          <p:grpSpPr>
            <a:xfrm>
              <a:off x="3911886" y="299415"/>
              <a:ext cx="103955" cy="85338"/>
              <a:chOff x="2638850" y="241700"/>
              <a:chExt cx="161321" cy="151524"/>
            </a:xfrm>
          </p:grpSpPr>
          <p:grpSp>
            <p:nvGrpSpPr>
              <p:cNvPr id="964" name="Google Shape;964;p38"/>
              <p:cNvGrpSpPr/>
              <p:nvPr/>
            </p:nvGrpSpPr>
            <p:grpSpPr>
              <a:xfrm>
                <a:off x="2687750" y="241700"/>
                <a:ext cx="112421" cy="151524"/>
                <a:chOff x="2535350" y="89300"/>
                <a:chExt cx="112421" cy="151524"/>
              </a:xfrm>
            </p:grpSpPr>
            <p:sp>
              <p:nvSpPr>
                <p:cNvPr id="965" name="Google Shape;965;p38"/>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38"/>
            <p:cNvGrpSpPr/>
            <p:nvPr/>
          </p:nvGrpSpPr>
          <p:grpSpPr>
            <a:xfrm>
              <a:off x="4795498" y="198788"/>
              <a:ext cx="111262" cy="83942"/>
              <a:chOff x="2204025" y="28975"/>
              <a:chExt cx="172660" cy="149044"/>
            </a:xfrm>
          </p:grpSpPr>
          <p:sp>
            <p:nvSpPr>
              <p:cNvPr id="969" name="Google Shape;969;p38"/>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38"/>
              <p:cNvGrpSpPr/>
              <p:nvPr/>
            </p:nvGrpSpPr>
            <p:grpSpPr>
              <a:xfrm>
                <a:off x="2204025" y="28975"/>
                <a:ext cx="86909" cy="149044"/>
                <a:chOff x="2481150" y="82850"/>
                <a:chExt cx="86909" cy="149044"/>
              </a:xfrm>
            </p:grpSpPr>
            <p:sp>
              <p:nvSpPr>
                <p:cNvPr id="971" name="Google Shape;971;p38"/>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3" name="Google Shape;973;p38"/>
            <p:cNvGrpSpPr/>
            <p:nvPr/>
          </p:nvGrpSpPr>
          <p:grpSpPr>
            <a:xfrm>
              <a:off x="3576235" y="762942"/>
              <a:ext cx="111262" cy="83942"/>
              <a:chOff x="2204025" y="28975"/>
              <a:chExt cx="172660" cy="149044"/>
            </a:xfrm>
          </p:grpSpPr>
          <p:sp>
            <p:nvSpPr>
              <p:cNvPr id="974" name="Google Shape;974;p38"/>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8"/>
              <p:cNvGrpSpPr/>
              <p:nvPr/>
            </p:nvGrpSpPr>
            <p:grpSpPr>
              <a:xfrm>
                <a:off x="2204025" y="28975"/>
                <a:ext cx="86909" cy="149044"/>
                <a:chOff x="2481150" y="82850"/>
                <a:chExt cx="86909" cy="149044"/>
              </a:xfrm>
            </p:grpSpPr>
            <p:sp>
              <p:nvSpPr>
                <p:cNvPr id="976" name="Google Shape;976;p38"/>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8" name="Google Shape;978;p38"/>
            <p:cNvGrpSpPr/>
            <p:nvPr/>
          </p:nvGrpSpPr>
          <p:grpSpPr>
            <a:xfrm>
              <a:off x="3823444" y="1258697"/>
              <a:ext cx="103955" cy="85338"/>
              <a:chOff x="2638850" y="241700"/>
              <a:chExt cx="161321" cy="151524"/>
            </a:xfrm>
          </p:grpSpPr>
          <p:grpSp>
            <p:nvGrpSpPr>
              <p:cNvPr id="979" name="Google Shape;979;p38"/>
              <p:cNvGrpSpPr/>
              <p:nvPr/>
            </p:nvGrpSpPr>
            <p:grpSpPr>
              <a:xfrm>
                <a:off x="2687750" y="241700"/>
                <a:ext cx="112421" cy="151524"/>
                <a:chOff x="2535350" y="89300"/>
                <a:chExt cx="112421" cy="151524"/>
              </a:xfrm>
            </p:grpSpPr>
            <p:sp>
              <p:nvSpPr>
                <p:cNvPr id="980" name="Google Shape;980;p38"/>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38"/>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38"/>
            <p:cNvGrpSpPr/>
            <p:nvPr/>
          </p:nvGrpSpPr>
          <p:grpSpPr>
            <a:xfrm>
              <a:off x="4301617" y="762942"/>
              <a:ext cx="115503" cy="83949"/>
              <a:chOff x="4247875" y="786526"/>
              <a:chExt cx="89627" cy="65147"/>
            </a:xfrm>
          </p:grpSpPr>
          <p:grpSp>
            <p:nvGrpSpPr>
              <p:cNvPr id="984" name="Google Shape;984;p38"/>
              <p:cNvGrpSpPr/>
              <p:nvPr/>
            </p:nvGrpSpPr>
            <p:grpSpPr>
              <a:xfrm>
                <a:off x="4247875" y="786526"/>
                <a:ext cx="43455" cy="65147"/>
                <a:chOff x="2481150" y="82850"/>
                <a:chExt cx="86909" cy="149044"/>
              </a:xfrm>
            </p:grpSpPr>
            <p:sp>
              <p:nvSpPr>
                <p:cNvPr id="985" name="Google Shape;985;p38"/>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8"/>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38"/>
            <p:cNvGrpSpPr/>
            <p:nvPr/>
          </p:nvGrpSpPr>
          <p:grpSpPr>
            <a:xfrm rot="-9266503">
              <a:off x="3844037" y="1094455"/>
              <a:ext cx="239687" cy="194085"/>
              <a:chOff x="2927638" y="569804"/>
              <a:chExt cx="224215" cy="181557"/>
            </a:xfrm>
          </p:grpSpPr>
          <p:sp>
            <p:nvSpPr>
              <p:cNvPr id="989" name="Google Shape;989;p38"/>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advTm="24818"/>
    </mc:Choice>
    <mc:Fallback xmlns="">
      <p:transition spd="slow" advTm="248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6">
          <a:extLst>
            <a:ext uri="{FF2B5EF4-FFF2-40B4-BE49-F238E27FC236}">
              <a16:creationId xmlns:a16="http://schemas.microsoft.com/office/drawing/2014/main" id="{886F3377-C3FA-A25C-8B6F-3F73D3D73950}"/>
            </a:ext>
          </a:extLst>
        </p:cNvPr>
        <p:cNvGrpSpPr/>
        <p:nvPr/>
      </p:nvGrpSpPr>
      <p:grpSpPr>
        <a:xfrm>
          <a:off x="0" y="0"/>
          <a:ext cx="0" cy="0"/>
          <a:chOff x="0" y="0"/>
          <a:chExt cx="0" cy="0"/>
        </a:xfrm>
      </p:grpSpPr>
      <p:sp>
        <p:nvSpPr>
          <p:cNvPr id="1411" name="Google Shape;1411;p45">
            <a:extLst>
              <a:ext uri="{FF2B5EF4-FFF2-40B4-BE49-F238E27FC236}">
                <a16:creationId xmlns:a16="http://schemas.microsoft.com/office/drawing/2014/main" id="{074D8485-F3DF-E97A-2D70-986D8C4AE14A}"/>
              </a:ext>
            </a:extLst>
          </p:cNvPr>
          <p:cNvSpPr txBox="1">
            <a:spLocks noGrp="1"/>
          </p:cNvSpPr>
          <p:nvPr>
            <p:ph type="title"/>
          </p:nvPr>
        </p:nvSpPr>
        <p:spPr>
          <a:xfrm>
            <a:off x="722400" y="208136"/>
            <a:ext cx="7699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Porter Stemmer Algorithm – Additional Steps</a:t>
            </a:r>
            <a:endParaRPr dirty="0"/>
          </a:p>
        </p:txBody>
      </p:sp>
      <p:grpSp>
        <p:nvGrpSpPr>
          <p:cNvPr id="1457" name="Google Shape;1457;p45">
            <a:extLst>
              <a:ext uri="{FF2B5EF4-FFF2-40B4-BE49-F238E27FC236}">
                <a16:creationId xmlns:a16="http://schemas.microsoft.com/office/drawing/2014/main" id="{4B20DA39-C9CA-EC76-EF83-E9F9AF70C5E2}"/>
              </a:ext>
            </a:extLst>
          </p:cNvPr>
          <p:cNvGrpSpPr/>
          <p:nvPr/>
        </p:nvGrpSpPr>
        <p:grpSpPr>
          <a:xfrm>
            <a:off x="7645935" y="0"/>
            <a:ext cx="2258436" cy="1380876"/>
            <a:chOff x="6027629" y="1343273"/>
            <a:chExt cx="2258436" cy="1380876"/>
          </a:xfrm>
        </p:grpSpPr>
        <p:sp>
          <p:nvSpPr>
            <p:cNvPr id="1458" name="Google Shape;1458;p45">
              <a:extLst>
                <a:ext uri="{FF2B5EF4-FFF2-40B4-BE49-F238E27FC236}">
                  <a16:creationId xmlns:a16="http://schemas.microsoft.com/office/drawing/2014/main" id="{946B0918-22B9-0EB9-51BA-4B2FCCD5650A}"/>
                </a:ext>
              </a:extLst>
            </p:cNvPr>
            <p:cNvSpPr/>
            <p:nvPr/>
          </p:nvSpPr>
          <p:spPr>
            <a:xfrm>
              <a:off x="6699867" y="2628184"/>
              <a:ext cx="80994" cy="95965"/>
            </a:xfrm>
            <a:custGeom>
              <a:avLst/>
              <a:gdLst/>
              <a:ahLst/>
              <a:cxnLst/>
              <a:rect l="l" t="t" r="r" b="b"/>
              <a:pathLst>
                <a:path w="3538" h="4192" extrusionOk="0">
                  <a:moveTo>
                    <a:pt x="2462" y="0"/>
                  </a:moveTo>
                  <a:cubicBezTo>
                    <a:pt x="1555" y="0"/>
                    <a:pt x="859" y="1261"/>
                    <a:pt x="513" y="1984"/>
                  </a:cubicBezTo>
                  <a:cubicBezTo>
                    <a:pt x="330" y="2461"/>
                    <a:pt x="0" y="3157"/>
                    <a:pt x="294" y="3670"/>
                  </a:cubicBezTo>
                  <a:cubicBezTo>
                    <a:pt x="514" y="4080"/>
                    <a:pt x="979" y="4192"/>
                    <a:pt x="1407" y="4192"/>
                  </a:cubicBezTo>
                  <a:cubicBezTo>
                    <a:pt x="1477" y="4192"/>
                    <a:pt x="1546" y="4189"/>
                    <a:pt x="1613" y="4184"/>
                  </a:cubicBezTo>
                  <a:cubicBezTo>
                    <a:pt x="2273" y="4074"/>
                    <a:pt x="2860" y="3780"/>
                    <a:pt x="3336" y="3340"/>
                  </a:cubicBezTo>
                  <a:cubicBezTo>
                    <a:pt x="3537" y="3168"/>
                    <a:pt x="3334" y="2906"/>
                    <a:pt x="3130" y="2906"/>
                  </a:cubicBezTo>
                  <a:cubicBezTo>
                    <a:pt x="3074" y="2906"/>
                    <a:pt x="3017" y="2926"/>
                    <a:pt x="2970" y="2974"/>
                  </a:cubicBezTo>
                  <a:cubicBezTo>
                    <a:pt x="2566" y="3340"/>
                    <a:pt x="2053" y="3597"/>
                    <a:pt x="1503" y="3634"/>
                  </a:cubicBezTo>
                  <a:cubicBezTo>
                    <a:pt x="1423" y="3647"/>
                    <a:pt x="1342" y="3656"/>
                    <a:pt x="1264" y="3656"/>
                  </a:cubicBezTo>
                  <a:cubicBezTo>
                    <a:pt x="1127" y="3656"/>
                    <a:pt x="996" y="3630"/>
                    <a:pt x="880" y="3560"/>
                  </a:cubicBezTo>
                  <a:cubicBezTo>
                    <a:pt x="660" y="3414"/>
                    <a:pt x="697" y="3120"/>
                    <a:pt x="733" y="2900"/>
                  </a:cubicBezTo>
                  <a:cubicBezTo>
                    <a:pt x="880" y="2351"/>
                    <a:pt x="1173" y="1801"/>
                    <a:pt x="1503" y="1324"/>
                  </a:cubicBezTo>
                  <a:cubicBezTo>
                    <a:pt x="1689" y="1046"/>
                    <a:pt x="2057" y="533"/>
                    <a:pt x="2453" y="533"/>
                  </a:cubicBezTo>
                  <a:cubicBezTo>
                    <a:pt x="2527" y="533"/>
                    <a:pt x="2602" y="551"/>
                    <a:pt x="2676" y="591"/>
                  </a:cubicBezTo>
                  <a:cubicBezTo>
                    <a:pt x="2715" y="610"/>
                    <a:pt x="2753" y="619"/>
                    <a:pt x="2790" y="619"/>
                  </a:cubicBezTo>
                  <a:cubicBezTo>
                    <a:pt x="3036" y="619"/>
                    <a:pt x="3220" y="242"/>
                    <a:pt x="2933" y="114"/>
                  </a:cubicBezTo>
                  <a:cubicBezTo>
                    <a:pt x="2770" y="36"/>
                    <a:pt x="2613"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a:extLst>
                <a:ext uri="{FF2B5EF4-FFF2-40B4-BE49-F238E27FC236}">
                  <a16:creationId xmlns:a16="http://schemas.microsoft.com/office/drawing/2014/main" id="{DA86D366-7FB9-AE9C-A13F-946EE3BC69D7}"/>
                </a:ext>
              </a:extLst>
            </p:cNvPr>
            <p:cNvSpPr/>
            <p:nvPr/>
          </p:nvSpPr>
          <p:spPr>
            <a:xfrm>
              <a:off x="7218519" y="2219553"/>
              <a:ext cx="52058" cy="93813"/>
            </a:xfrm>
            <a:custGeom>
              <a:avLst/>
              <a:gdLst/>
              <a:ahLst/>
              <a:cxnLst/>
              <a:rect l="l" t="t" r="r" b="b"/>
              <a:pathLst>
                <a:path w="2274" h="4098" extrusionOk="0">
                  <a:moveTo>
                    <a:pt x="2017" y="1"/>
                  </a:moveTo>
                  <a:cubicBezTo>
                    <a:pt x="1430" y="37"/>
                    <a:pt x="843" y="111"/>
                    <a:pt x="293" y="221"/>
                  </a:cubicBezTo>
                  <a:cubicBezTo>
                    <a:pt x="147" y="257"/>
                    <a:pt x="74" y="404"/>
                    <a:pt x="110" y="551"/>
                  </a:cubicBezTo>
                  <a:cubicBezTo>
                    <a:pt x="110" y="587"/>
                    <a:pt x="147" y="624"/>
                    <a:pt x="184" y="661"/>
                  </a:cubicBezTo>
                  <a:cubicBezTo>
                    <a:pt x="110" y="697"/>
                    <a:pt x="110" y="734"/>
                    <a:pt x="110" y="844"/>
                  </a:cubicBezTo>
                  <a:cubicBezTo>
                    <a:pt x="74" y="1834"/>
                    <a:pt x="37" y="2824"/>
                    <a:pt x="0" y="3850"/>
                  </a:cubicBezTo>
                  <a:cubicBezTo>
                    <a:pt x="0" y="4015"/>
                    <a:pt x="129" y="4098"/>
                    <a:pt x="261" y="4098"/>
                  </a:cubicBezTo>
                  <a:cubicBezTo>
                    <a:pt x="394" y="4098"/>
                    <a:pt x="532" y="4015"/>
                    <a:pt x="550" y="3850"/>
                  </a:cubicBezTo>
                  <a:cubicBezTo>
                    <a:pt x="550" y="3337"/>
                    <a:pt x="550" y="2787"/>
                    <a:pt x="587" y="2274"/>
                  </a:cubicBezTo>
                  <a:lnTo>
                    <a:pt x="2017" y="2200"/>
                  </a:lnTo>
                  <a:cubicBezTo>
                    <a:pt x="2163" y="2164"/>
                    <a:pt x="2273" y="2090"/>
                    <a:pt x="2273" y="1907"/>
                  </a:cubicBezTo>
                  <a:cubicBezTo>
                    <a:pt x="2273" y="1797"/>
                    <a:pt x="2163" y="1650"/>
                    <a:pt x="2017" y="1650"/>
                  </a:cubicBezTo>
                  <a:cubicBezTo>
                    <a:pt x="1540" y="1687"/>
                    <a:pt x="1063" y="1724"/>
                    <a:pt x="587" y="1760"/>
                  </a:cubicBezTo>
                  <a:cubicBezTo>
                    <a:pt x="587" y="1431"/>
                    <a:pt x="623" y="1137"/>
                    <a:pt x="623" y="844"/>
                  </a:cubicBezTo>
                  <a:cubicBezTo>
                    <a:pt x="623" y="771"/>
                    <a:pt x="623" y="734"/>
                    <a:pt x="587" y="697"/>
                  </a:cubicBezTo>
                  <a:cubicBezTo>
                    <a:pt x="1063" y="624"/>
                    <a:pt x="1503" y="551"/>
                    <a:pt x="2017" y="551"/>
                  </a:cubicBezTo>
                  <a:cubicBezTo>
                    <a:pt x="2127" y="551"/>
                    <a:pt x="2273" y="404"/>
                    <a:pt x="2273" y="257"/>
                  </a:cubicBezTo>
                  <a:cubicBezTo>
                    <a:pt x="2273" y="147"/>
                    <a:pt x="2163"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a:extLst>
                <a:ext uri="{FF2B5EF4-FFF2-40B4-BE49-F238E27FC236}">
                  <a16:creationId xmlns:a16="http://schemas.microsoft.com/office/drawing/2014/main" id="{BBAC0A99-C6E6-1ABA-4AF8-DA9ED5A0D073}"/>
                </a:ext>
              </a:extLst>
            </p:cNvPr>
            <p:cNvSpPr/>
            <p:nvPr/>
          </p:nvSpPr>
          <p:spPr>
            <a:xfrm>
              <a:off x="7205951" y="1575106"/>
              <a:ext cx="76369" cy="99834"/>
            </a:xfrm>
            <a:custGeom>
              <a:avLst/>
              <a:gdLst/>
              <a:ahLst/>
              <a:cxnLst/>
              <a:rect l="l" t="t" r="r" b="b"/>
              <a:pathLst>
                <a:path w="3336" h="4361" extrusionOk="0">
                  <a:moveTo>
                    <a:pt x="1636" y="539"/>
                  </a:moveTo>
                  <a:cubicBezTo>
                    <a:pt x="1654" y="539"/>
                    <a:pt x="1670" y="541"/>
                    <a:pt x="1686" y="547"/>
                  </a:cubicBezTo>
                  <a:cubicBezTo>
                    <a:pt x="1686" y="547"/>
                    <a:pt x="1686" y="583"/>
                    <a:pt x="1686" y="620"/>
                  </a:cubicBezTo>
                  <a:cubicBezTo>
                    <a:pt x="1649" y="693"/>
                    <a:pt x="1649" y="730"/>
                    <a:pt x="1612" y="803"/>
                  </a:cubicBezTo>
                  <a:cubicBezTo>
                    <a:pt x="1502" y="1133"/>
                    <a:pt x="1282" y="1390"/>
                    <a:pt x="1026" y="1610"/>
                  </a:cubicBezTo>
                  <a:cubicBezTo>
                    <a:pt x="1026" y="1353"/>
                    <a:pt x="1026" y="1060"/>
                    <a:pt x="1026" y="803"/>
                  </a:cubicBezTo>
                  <a:cubicBezTo>
                    <a:pt x="1136" y="767"/>
                    <a:pt x="1209" y="693"/>
                    <a:pt x="1319" y="657"/>
                  </a:cubicBezTo>
                  <a:cubicBezTo>
                    <a:pt x="1382" y="625"/>
                    <a:pt x="1527" y="539"/>
                    <a:pt x="1636" y="539"/>
                  </a:cubicBezTo>
                  <a:close/>
                  <a:moveTo>
                    <a:pt x="1759" y="2123"/>
                  </a:moveTo>
                  <a:cubicBezTo>
                    <a:pt x="1942" y="2123"/>
                    <a:pt x="2126" y="2123"/>
                    <a:pt x="2309" y="2160"/>
                  </a:cubicBezTo>
                  <a:cubicBezTo>
                    <a:pt x="2419" y="2196"/>
                    <a:pt x="2712" y="2233"/>
                    <a:pt x="2676" y="2343"/>
                  </a:cubicBezTo>
                  <a:cubicBezTo>
                    <a:pt x="2676" y="2490"/>
                    <a:pt x="2492" y="2636"/>
                    <a:pt x="2382" y="2710"/>
                  </a:cubicBezTo>
                  <a:lnTo>
                    <a:pt x="2419" y="2710"/>
                  </a:lnTo>
                  <a:cubicBezTo>
                    <a:pt x="2272" y="2856"/>
                    <a:pt x="2126" y="3003"/>
                    <a:pt x="1979" y="3113"/>
                  </a:cubicBezTo>
                  <a:cubicBezTo>
                    <a:pt x="1649" y="3333"/>
                    <a:pt x="1319" y="3516"/>
                    <a:pt x="989" y="3663"/>
                  </a:cubicBezTo>
                  <a:cubicBezTo>
                    <a:pt x="989" y="3186"/>
                    <a:pt x="989" y="2746"/>
                    <a:pt x="989" y="2270"/>
                  </a:cubicBezTo>
                  <a:cubicBezTo>
                    <a:pt x="1246" y="2160"/>
                    <a:pt x="1502" y="2123"/>
                    <a:pt x="1759" y="2123"/>
                  </a:cubicBezTo>
                  <a:close/>
                  <a:moveTo>
                    <a:pt x="1699" y="1"/>
                  </a:moveTo>
                  <a:cubicBezTo>
                    <a:pt x="1579" y="1"/>
                    <a:pt x="1456" y="30"/>
                    <a:pt x="1356" y="70"/>
                  </a:cubicBezTo>
                  <a:cubicBezTo>
                    <a:pt x="916" y="217"/>
                    <a:pt x="513" y="473"/>
                    <a:pt x="183" y="803"/>
                  </a:cubicBezTo>
                  <a:cubicBezTo>
                    <a:pt x="0" y="985"/>
                    <a:pt x="170" y="1243"/>
                    <a:pt x="359" y="1243"/>
                  </a:cubicBezTo>
                  <a:cubicBezTo>
                    <a:pt x="398" y="1243"/>
                    <a:pt x="438" y="1232"/>
                    <a:pt x="476" y="1207"/>
                  </a:cubicBezTo>
                  <a:cubicBezTo>
                    <a:pt x="476" y="1463"/>
                    <a:pt x="476" y="1683"/>
                    <a:pt x="476" y="1903"/>
                  </a:cubicBezTo>
                  <a:cubicBezTo>
                    <a:pt x="476" y="1903"/>
                    <a:pt x="439" y="1903"/>
                    <a:pt x="439" y="1940"/>
                  </a:cubicBezTo>
                  <a:cubicBezTo>
                    <a:pt x="256" y="2050"/>
                    <a:pt x="293" y="2306"/>
                    <a:pt x="476" y="2416"/>
                  </a:cubicBezTo>
                  <a:cubicBezTo>
                    <a:pt x="476" y="2966"/>
                    <a:pt x="439" y="3553"/>
                    <a:pt x="439" y="4103"/>
                  </a:cubicBezTo>
                  <a:cubicBezTo>
                    <a:pt x="439" y="4278"/>
                    <a:pt x="563" y="4360"/>
                    <a:pt x="691" y="4360"/>
                  </a:cubicBezTo>
                  <a:cubicBezTo>
                    <a:pt x="803" y="4360"/>
                    <a:pt x="918" y="4296"/>
                    <a:pt x="952" y="4176"/>
                  </a:cubicBezTo>
                  <a:lnTo>
                    <a:pt x="1099" y="4176"/>
                  </a:lnTo>
                  <a:cubicBezTo>
                    <a:pt x="1576" y="3956"/>
                    <a:pt x="2016" y="3699"/>
                    <a:pt x="2456" y="3406"/>
                  </a:cubicBezTo>
                  <a:cubicBezTo>
                    <a:pt x="2785" y="3113"/>
                    <a:pt x="3335" y="2673"/>
                    <a:pt x="3225" y="2196"/>
                  </a:cubicBezTo>
                  <a:cubicBezTo>
                    <a:pt x="3079" y="1683"/>
                    <a:pt x="2346" y="1610"/>
                    <a:pt x="1942" y="1573"/>
                  </a:cubicBezTo>
                  <a:lnTo>
                    <a:pt x="1759" y="1573"/>
                  </a:lnTo>
                  <a:cubicBezTo>
                    <a:pt x="1979" y="1316"/>
                    <a:pt x="2162" y="987"/>
                    <a:pt x="2199" y="657"/>
                  </a:cubicBezTo>
                  <a:cubicBezTo>
                    <a:pt x="2236" y="400"/>
                    <a:pt x="2199" y="180"/>
                    <a:pt x="1979" y="70"/>
                  </a:cubicBezTo>
                  <a:cubicBezTo>
                    <a:pt x="1896" y="20"/>
                    <a:pt x="1799"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a:extLst>
                <a:ext uri="{FF2B5EF4-FFF2-40B4-BE49-F238E27FC236}">
                  <a16:creationId xmlns:a16="http://schemas.microsoft.com/office/drawing/2014/main" id="{113F0343-38FA-3500-8B5D-19859B14943B}"/>
                </a:ext>
              </a:extLst>
            </p:cNvPr>
            <p:cNvSpPr/>
            <p:nvPr/>
          </p:nvSpPr>
          <p:spPr>
            <a:xfrm>
              <a:off x="6107363" y="1393225"/>
              <a:ext cx="1101106" cy="1278180"/>
            </a:xfrm>
            <a:custGeom>
              <a:avLst/>
              <a:gdLst/>
              <a:ahLst/>
              <a:cxnLst/>
              <a:rect l="l" t="t" r="r" b="b"/>
              <a:pathLst>
                <a:path w="48099" h="55834" extrusionOk="0">
                  <a:moveTo>
                    <a:pt x="24067" y="524"/>
                  </a:moveTo>
                  <a:cubicBezTo>
                    <a:pt x="24151" y="524"/>
                    <a:pt x="24233" y="549"/>
                    <a:pt x="24306" y="610"/>
                  </a:cubicBezTo>
                  <a:cubicBezTo>
                    <a:pt x="24306" y="646"/>
                    <a:pt x="24343" y="683"/>
                    <a:pt x="24379" y="720"/>
                  </a:cubicBezTo>
                  <a:cubicBezTo>
                    <a:pt x="24562" y="830"/>
                    <a:pt x="24709" y="940"/>
                    <a:pt x="24856" y="1050"/>
                  </a:cubicBezTo>
                  <a:cubicBezTo>
                    <a:pt x="25002" y="1123"/>
                    <a:pt x="25186" y="1233"/>
                    <a:pt x="25332" y="1380"/>
                  </a:cubicBezTo>
                  <a:cubicBezTo>
                    <a:pt x="25442" y="1453"/>
                    <a:pt x="25406" y="1599"/>
                    <a:pt x="25406" y="1746"/>
                  </a:cubicBezTo>
                  <a:cubicBezTo>
                    <a:pt x="25406" y="1783"/>
                    <a:pt x="25406" y="1856"/>
                    <a:pt x="25369" y="1893"/>
                  </a:cubicBezTo>
                  <a:cubicBezTo>
                    <a:pt x="25002" y="1746"/>
                    <a:pt x="24636" y="1599"/>
                    <a:pt x="24269" y="1490"/>
                  </a:cubicBezTo>
                  <a:cubicBezTo>
                    <a:pt x="24216" y="1410"/>
                    <a:pt x="24144" y="1350"/>
                    <a:pt x="24054" y="1350"/>
                  </a:cubicBezTo>
                  <a:cubicBezTo>
                    <a:pt x="24018" y="1350"/>
                    <a:pt x="23980" y="1359"/>
                    <a:pt x="23939" y="1380"/>
                  </a:cubicBezTo>
                  <a:cubicBezTo>
                    <a:pt x="23899" y="1363"/>
                    <a:pt x="23862" y="1356"/>
                    <a:pt x="23829" y="1356"/>
                  </a:cubicBezTo>
                  <a:cubicBezTo>
                    <a:pt x="23711" y="1356"/>
                    <a:pt x="23638" y="1448"/>
                    <a:pt x="23609" y="1563"/>
                  </a:cubicBezTo>
                  <a:cubicBezTo>
                    <a:pt x="23389" y="1709"/>
                    <a:pt x="23133" y="1893"/>
                    <a:pt x="22876" y="2039"/>
                  </a:cubicBezTo>
                  <a:cubicBezTo>
                    <a:pt x="22876" y="1819"/>
                    <a:pt x="22913" y="1636"/>
                    <a:pt x="23023" y="1416"/>
                  </a:cubicBezTo>
                  <a:cubicBezTo>
                    <a:pt x="23133" y="1160"/>
                    <a:pt x="23316" y="866"/>
                    <a:pt x="23573" y="720"/>
                  </a:cubicBezTo>
                  <a:cubicBezTo>
                    <a:pt x="23719" y="622"/>
                    <a:pt x="23899" y="524"/>
                    <a:pt x="24067" y="524"/>
                  </a:cubicBezTo>
                  <a:close/>
                  <a:moveTo>
                    <a:pt x="23719" y="2149"/>
                  </a:moveTo>
                  <a:cubicBezTo>
                    <a:pt x="23573" y="2406"/>
                    <a:pt x="23389" y="2699"/>
                    <a:pt x="23243" y="2993"/>
                  </a:cubicBezTo>
                  <a:lnTo>
                    <a:pt x="23169" y="2919"/>
                  </a:lnTo>
                  <a:cubicBezTo>
                    <a:pt x="23096" y="2846"/>
                    <a:pt x="23023" y="2736"/>
                    <a:pt x="22986" y="2626"/>
                  </a:cubicBezTo>
                  <a:cubicBezTo>
                    <a:pt x="23206" y="2443"/>
                    <a:pt x="23463" y="2296"/>
                    <a:pt x="23719" y="2149"/>
                  </a:cubicBezTo>
                  <a:close/>
                  <a:moveTo>
                    <a:pt x="24526" y="2149"/>
                  </a:moveTo>
                  <a:lnTo>
                    <a:pt x="24526" y="2149"/>
                  </a:lnTo>
                  <a:cubicBezTo>
                    <a:pt x="24782" y="2223"/>
                    <a:pt x="25039" y="2333"/>
                    <a:pt x="25259" y="2443"/>
                  </a:cubicBezTo>
                  <a:cubicBezTo>
                    <a:pt x="25186" y="2626"/>
                    <a:pt x="25112" y="2846"/>
                    <a:pt x="24966" y="3029"/>
                  </a:cubicBezTo>
                  <a:cubicBezTo>
                    <a:pt x="24819" y="2736"/>
                    <a:pt x="24672" y="2406"/>
                    <a:pt x="24526" y="2149"/>
                  </a:cubicBezTo>
                  <a:close/>
                  <a:moveTo>
                    <a:pt x="24123" y="2516"/>
                  </a:moveTo>
                  <a:cubicBezTo>
                    <a:pt x="24269" y="2773"/>
                    <a:pt x="24379" y="3066"/>
                    <a:pt x="24526" y="3323"/>
                  </a:cubicBezTo>
                  <a:cubicBezTo>
                    <a:pt x="24489" y="3359"/>
                    <a:pt x="24489" y="3359"/>
                    <a:pt x="24453" y="3359"/>
                  </a:cubicBezTo>
                  <a:cubicBezTo>
                    <a:pt x="24337" y="3392"/>
                    <a:pt x="24214" y="3410"/>
                    <a:pt x="24094" y="3410"/>
                  </a:cubicBezTo>
                  <a:cubicBezTo>
                    <a:pt x="23947" y="3410"/>
                    <a:pt x="23804" y="3383"/>
                    <a:pt x="23683" y="3323"/>
                  </a:cubicBezTo>
                  <a:cubicBezTo>
                    <a:pt x="23829" y="3029"/>
                    <a:pt x="23976" y="2773"/>
                    <a:pt x="24123" y="2516"/>
                  </a:cubicBezTo>
                  <a:close/>
                  <a:moveTo>
                    <a:pt x="6122" y="13074"/>
                  </a:moveTo>
                  <a:cubicBezTo>
                    <a:pt x="6122" y="13367"/>
                    <a:pt x="6049" y="13624"/>
                    <a:pt x="5829" y="13844"/>
                  </a:cubicBezTo>
                  <a:cubicBezTo>
                    <a:pt x="5683" y="14027"/>
                    <a:pt x="5463" y="14211"/>
                    <a:pt x="5243" y="14284"/>
                  </a:cubicBezTo>
                  <a:cubicBezTo>
                    <a:pt x="5243" y="14064"/>
                    <a:pt x="5279" y="13807"/>
                    <a:pt x="5316" y="13587"/>
                  </a:cubicBezTo>
                  <a:cubicBezTo>
                    <a:pt x="5573" y="13441"/>
                    <a:pt x="5866" y="13257"/>
                    <a:pt x="6122" y="13074"/>
                  </a:cubicBezTo>
                  <a:close/>
                  <a:moveTo>
                    <a:pt x="4766" y="11644"/>
                  </a:moveTo>
                  <a:cubicBezTo>
                    <a:pt x="4839" y="11644"/>
                    <a:pt x="4876" y="11644"/>
                    <a:pt x="4949" y="11681"/>
                  </a:cubicBezTo>
                  <a:cubicBezTo>
                    <a:pt x="5096" y="11681"/>
                    <a:pt x="5206" y="11754"/>
                    <a:pt x="5353" y="11828"/>
                  </a:cubicBezTo>
                  <a:cubicBezTo>
                    <a:pt x="5573" y="11938"/>
                    <a:pt x="5793" y="12158"/>
                    <a:pt x="5939" y="12378"/>
                  </a:cubicBezTo>
                  <a:cubicBezTo>
                    <a:pt x="5976" y="12414"/>
                    <a:pt x="5976" y="12488"/>
                    <a:pt x="6012" y="12524"/>
                  </a:cubicBezTo>
                  <a:cubicBezTo>
                    <a:pt x="5573" y="12818"/>
                    <a:pt x="5133" y="13074"/>
                    <a:pt x="4693" y="13331"/>
                  </a:cubicBezTo>
                  <a:cubicBezTo>
                    <a:pt x="4473" y="13477"/>
                    <a:pt x="4583" y="13771"/>
                    <a:pt x="4766" y="13807"/>
                  </a:cubicBezTo>
                  <a:lnTo>
                    <a:pt x="4693" y="14357"/>
                  </a:lnTo>
                  <a:cubicBezTo>
                    <a:pt x="4619" y="14321"/>
                    <a:pt x="4546" y="14321"/>
                    <a:pt x="4473" y="14284"/>
                  </a:cubicBezTo>
                  <a:cubicBezTo>
                    <a:pt x="4179" y="14211"/>
                    <a:pt x="3923" y="13991"/>
                    <a:pt x="3703" y="13734"/>
                  </a:cubicBezTo>
                  <a:cubicBezTo>
                    <a:pt x="3593" y="13624"/>
                    <a:pt x="3483" y="13514"/>
                    <a:pt x="3373" y="13404"/>
                  </a:cubicBezTo>
                  <a:cubicBezTo>
                    <a:pt x="3300" y="13257"/>
                    <a:pt x="3153" y="13111"/>
                    <a:pt x="3116" y="12928"/>
                  </a:cubicBezTo>
                  <a:cubicBezTo>
                    <a:pt x="3043" y="12598"/>
                    <a:pt x="3373" y="12231"/>
                    <a:pt x="3593" y="12011"/>
                  </a:cubicBezTo>
                  <a:cubicBezTo>
                    <a:pt x="3776" y="11864"/>
                    <a:pt x="3996" y="11754"/>
                    <a:pt x="4216" y="11681"/>
                  </a:cubicBezTo>
                  <a:cubicBezTo>
                    <a:pt x="4251" y="11787"/>
                    <a:pt x="4354" y="11842"/>
                    <a:pt x="4460" y="11842"/>
                  </a:cubicBezTo>
                  <a:cubicBezTo>
                    <a:pt x="4574" y="11842"/>
                    <a:pt x="4691" y="11778"/>
                    <a:pt x="4729" y="11644"/>
                  </a:cubicBezTo>
                  <a:close/>
                  <a:moveTo>
                    <a:pt x="44982" y="13734"/>
                  </a:moveTo>
                  <a:cubicBezTo>
                    <a:pt x="45349" y="13954"/>
                    <a:pt x="46009" y="15200"/>
                    <a:pt x="46009" y="15604"/>
                  </a:cubicBezTo>
                  <a:cubicBezTo>
                    <a:pt x="45752" y="15530"/>
                    <a:pt x="45569" y="15347"/>
                    <a:pt x="45385" y="15200"/>
                  </a:cubicBezTo>
                  <a:cubicBezTo>
                    <a:pt x="45202" y="15017"/>
                    <a:pt x="44982" y="14797"/>
                    <a:pt x="44836" y="14577"/>
                  </a:cubicBezTo>
                  <a:cubicBezTo>
                    <a:pt x="44689" y="14247"/>
                    <a:pt x="44762" y="13954"/>
                    <a:pt x="44982" y="13734"/>
                  </a:cubicBezTo>
                  <a:close/>
                  <a:moveTo>
                    <a:pt x="46082" y="13294"/>
                  </a:moveTo>
                  <a:cubicBezTo>
                    <a:pt x="46375" y="13294"/>
                    <a:pt x="46669" y="13441"/>
                    <a:pt x="46889" y="13587"/>
                  </a:cubicBezTo>
                  <a:cubicBezTo>
                    <a:pt x="47108" y="13697"/>
                    <a:pt x="47365" y="13844"/>
                    <a:pt x="47475" y="14064"/>
                  </a:cubicBezTo>
                  <a:cubicBezTo>
                    <a:pt x="47585" y="14321"/>
                    <a:pt x="47438" y="14614"/>
                    <a:pt x="47292" y="14797"/>
                  </a:cubicBezTo>
                  <a:lnTo>
                    <a:pt x="47328" y="14797"/>
                  </a:lnTo>
                  <a:cubicBezTo>
                    <a:pt x="47145" y="15090"/>
                    <a:pt x="46852" y="15457"/>
                    <a:pt x="46522" y="15604"/>
                  </a:cubicBezTo>
                  <a:lnTo>
                    <a:pt x="46595" y="14614"/>
                  </a:lnTo>
                  <a:cubicBezTo>
                    <a:pt x="46779" y="14504"/>
                    <a:pt x="46852" y="14247"/>
                    <a:pt x="46632" y="14137"/>
                  </a:cubicBezTo>
                  <a:cubicBezTo>
                    <a:pt x="46302" y="13917"/>
                    <a:pt x="45972" y="13734"/>
                    <a:pt x="45605" y="13514"/>
                  </a:cubicBezTo>
                  <a:cubicBezTo>
                    <a:pt x="45715" y="13367"/>
                    <a:pt x="45935" y="13294"/>
                    <a:pt x="46082" y="13294"/>
                  </a:cubicBezTo>
                  <a:close/>
                  <a:moveTo>
                    <a:pt x="22510" y="2883"/>
                  </a:moveTo>
                  <a:cubicBezTo>
                    <a:pt x="22546" y="2919"/>
                    <a:pt x="22546" y="2956"/>
                    <a:pt x="22546" y="2956"/>
                  </a:cubicBezTo>
                  <a:cubicBezTo>
                    <a:pt x="22656" y="3176"/>
                    <a:pt x="22803" y="3323"/>
                    <a:pt x="22986" y="3469"/>
                  </a:cubicBezTo>
                  <a:cubicBezTo>
                    <a:pt x="20457" y="8015"/>
                    <a:pt x="17927" y="12524"/>
                    <a:pt x="15397" y="16997"/>
                  </a:cubicBezTo>
                  <a:cubicBezTo>
                    <a:pt x="12501" y="22056"/>
                    <a:pt x="9569" y="27115"/>
                    <a:pt x="6599" y="32137"/>
                  </a:cubicBezTo>
                  <a:cubicBezTo>
                    <a:pt x="5243" y="34484"/>
                    <a:pt x="3850" y="36793"/>
                    <a:pt x="2493" y="39103"/>
                  </a:cubicBezTo>
                  <a:cubicBezTo>
                    <a:pt x="3190" y="32614"/>
                    <a:pt x="3923" y="26089"/>
                    <a:pt x="4656" y="19600"/>
                  </a:cubicBezTo>
                  <a:lnTo>
                    <a:pt x="4656" y="19563"/>
                  </a:lnTo>
                  <a:cubicBezTo>
                    <a:pt x="4803" y="17987"/>
                    <a:pt x="4986" y="16410"/>
                    <a:pt x="5169" y="14834"/>
                  </a:cubicBezTo>
                  <a:cubicBezTo>
                    <a:pt x="5609" y="14761"/>
                    <a:pt x="6012" y="14504"/>
                    <a:pt x="6269" y="14174"/>
                  </a:cubicBezTo>
                  <a:cubicBezTo>
                    <a:pt x="6599" y="13771"/>
                    <a:pt x="6709" y="13257"/>
                    <a:pt x="6636" y="12781"/>
                  </a:cubicBezTo>
                  <a:cubicBezTo>
                    <a:pt x="11108" y="10068"/>
                    <a:pt x="15544" y="7318"/>
                    <a:pt x="19980" y="4532"/>
                  </a:cubicBezTo>
                  <a:cubicBezTo>
                    <a:pt x="20823" y="3982"/>
                    <a:pt x="21666" y="3433"/>
                    <a:pt x="22510" y="2883"/>
                  </a:cubicBezTo>
                  <a:close/>
                  <a:moveTo>
                    <a:pt x="25772" y="2626"/>
                  </a:moveTo>
                  <a:cubicBezTo>
                    <a:pt x="28119" y="3616"/>
                    <a:pt x="30355" y="5009"/>
                    <a:pt x="32554" y="6292"/>
                  </a:cubicBezTo>
                  <a:cubicBezTo>
                    <a:pt x="35524" y="8015"/>
                    <a:pt x="38457" y="9775"/>
                    <a:pt x="41389" y="11534"/>
                  </a:cubicBezTo>
                  <a:cubicBezTo>
                    <a:pt x="42416" y="12194"/>
                    <a:pt x="43479" y="12818"/>
                    <a:pt x="44506" y="13441"/>
                  </a:cubicBezTo>
                  <a:cubicBezTo>
                    <a:pt x="44286" y="13771"/>
                    <a:pt x="44139" y="14137"/>
                    <a:pt x="44286" y="14541"/>
                  </a:cubicBezTo>
                  <a:cubicBezTo>
                    <a:pt x="44396" y="14944"/>
                    <a:pt x="44652" y="15237"/>
                    <a:pt x="44946" y="15494"/>
                  </a:cubicBezTo>
                  <a:cubicBezTo>
                    <a:pt x="45202" y="15750"/>
                    <a:pt x="45495" y="16007"/>
                    <a:pt x="45899" y="16117"/>
                  </a:cubicBezTo>
                  <a:lnTo>
                    <a:pt x="45935" y="16117"/>
                  </a:lnTo>
                  <a:cubicBezTo>
                    <a:pt x="45422" y="22679"/>
                    <a:pt x="45092" y="29241"/>
                    <a:pt x="45092" y="35804"/>
                  </a:cubicBezTo>
                  <a:cubicBezTo>
                    <a:pt x="45092" y="37050"/>
                    <a:pt x="45129" y="38333"/>
                    <a:pt x="45129" y="39580"/>
                  </a:cubicBezTo>
                  <a:cubicBezTo>
                    <a:pt x="45056" y="39616"/>
                    <a:pt x="44946" y="39653"/>
                    <a:pt x="44836" y="39689"/>
                  </a:cubicBezTo>
                  <a:cubicBezTo>
                    <a:pt x="44799" y="39726"/>
                    <a:pt x="44762" y="39726"/>
                    <a:pt x="44726" y="39763"/>
                  </a:cubicBezTo>
                  <a:cubicBezTo>
                    <a:pt x="41646" y="35730"/>
                    <a:pt x="39813" y="30928"/>
                    <a:pt x="37394" y="26492"/>
                  </a:cubicBezTo>
                  <a:cubicBezTo>
                    <a:pt x="34571" y="21249"/>
                    <a:pt x="31125" y="16410"/>
                    <a:pt x="28412" y="11094"/>
                  </a:cubicBezTo>
                  <a:cubicBezTo>
                    <a:pt x="27679" y="9628"/>
                    <a:pt x="26982" y="8125"/>
                    <a:pt x="26395" y="6549"/>
                  </a:cubicBezTo>
                  <a:cubicBezTo>
                    <a:pt x="25992" y="5522"/>
                    <a:pt x="25626" y="4496"/>
                    <a:pt x="25186" y="3506"/>
                  </a:cubicBezTo>
                  <a:cubicBezTo>
                    <a:pt x="25442" y="3286"/>
                    <a:pt x="25626" y="2956"/>
                    <a:pt x="25772" y="2626"/>
                  </a:cubicBezTo>
                  <a:close/>
                  <a:moveTo>
                    <a:pt x="2750" y="39726"/>
                  </a:moveTo>
                  <a:cubicBezTo>
                    <a:pt x="2786" y="39726"/>
                    <a:pt x="2823" y="39763"/>
                    <a:pt x="2896" y="39799"/>
                  </a:cubicBezTo>
                  <a:cubicBezTo>
                    <a:pt x="2933" y="39818"/>
                    <a:pt x="2970" y="39827"/>
                    <a:pt x="3006" y="39827"/>
                  </a:cubicBezTo>
                  <a:cubicBezTo>
                    <a:pt x="3043" y="39827"/>
                    <a:pt x="3080" y="39818"/>
                    <a:pt x="3116" y="39799"/>
                  </a:cubicBezTo>
                  <a:cubicBezTo>
                    <a:pt x="3116" y="39836"/>
                    <a:pt x="3116" y="39873"/>
                    <a:pt x="3116" y="39909"/>
                  </a:cubicBezTo>
                  <a:cubicBezTo>
                    <a:pt x="3190" y="40129"/>
                    <a:pt x="3226" y="40386"/>
                    <a:pt x="3226" y="40643"/>
                  </a:cubicBezTo>
                  <a:cubicBezTo>
                    <a:pt x="2933" y="40606"/>
                    <a:pt x="2640" y="40569"/>
                    <a:pt x="2310" y="40569"/>
                  </a:cubicBezTo>
                  <a:cubicBezTo>
                    <a:pt x="2310" y="40496"/>
                    <a:pt x="2346" y="40459"/>
                    <a:pt x="2346" y="40423"/>
                  </a:cubicBezTo>
                  <a:cubicBezTo>
                    <a:pt x="2456" y="40166"/>
                    <a:pt x="2603" y="39946"/>
                    <a:pt x="2750" y="39726"/>
                  </a:cubicBezTo>
                  <a:close/>
                  <a:moveTo>
                    <a:pt x="44689" y="40533"/>
                  </a:moveTo>
                  <a:cubicBezTo>
                    <a:pt x="44799" y="40679"/>
                    <a:pt x="44909" y="40826"/>
                    <a:pt x="45019" y="40973"/>
                  </a:cubicBezTo>
                  <a:lnTo>
                    <a:pt x="44432" y="40973"/>
                  </a:lnTo>
                  <a:cubicBezTo>
                    <a:pt x="44506" y="40826"/>
                    <a:pt x="44579" y="40643"/>
                    <a:pt x="44689" y="40533"/>
                  </a:cubicBezTo>
                  <a:close/>
                  <a:moveTo>
                    <a:pt x="23426" y="3762"/>
                  </a:moveTo>
                  <a:cubicBezTo>
                    <a:pt x="23683" y="3909"/>
                    <a:pt x="24013" y="3946"/>
                    <a:pt x="24306" y="3946"/>
                  </a:cubicBezTo>
                  <a:cubicBezTo>
                    <a:pt x="24453" y="3909"/>
                    <a:pt x="24599" y="3872"/>
                    <a:pt x="24746" y="3799"/>
                  </a:cubicBezTo>
                  <a:cubicBezTo>
                    <a:pt x="25112" y="4642"/>
                    <a:pt x="25406" y="5522"/>
                    <a:pt x="25736" y="6365"/>
                  </a:cubicBezTo>
                  <a:cubicBezTo>
                    <a:pt x="26249" y="7758"/>
                    <a:pt x="26835" y="9115"/>
                    <a:pt x="27495" y="10435"/>
                  </a:cubicBezTo>
                  <a:cubicBezTo>
                    <a:pt x="28815" y="13111"/>
                    <a:pt x="30318" y="15677"/>
                    <a:pt x="31895" y="18243"/>
                  </a:cubicBezTo>
                  <a:cubicBezTo>
                    <a:pt x="33434" y="20773"/>
                    <a:pt x="35047" y="23302"/>
                    <a:pt x="36514" y="25942"/>
                  </a:cubicBezTo>
                  <a:cubicBezTo>
                    <a:pt x="37907" y="28435"/>
                    <a:pt x="39080" y="31038"/>
                    <a:pt x="40400" y="33604"/>
                  </a:cubicBezTo>
                  <a:cubicBezTo>
                    <a:pt x="41536" y="35877"/>
                    <a:pt x="42783" y="38113"/>
                    <a:pt x="44322" y="40093"/>
                  </a:cubicBezTo>
                  <a:cubicBezTo>
                    <a:pt x="44102" y="40349"/>
                    <a:pt x="43956" y="40643"/>
                    <a:pt x="43882" y="40973"/>
                  </a:cubicBezTo>
                  <a:cubicBezTo>
                    <a:pt x="38860" y="41009"/>
                    <a:pt x="33838" y="41046"/>
                    <a:pt x="28852" y="41046"/>
                  </a:cubicBezTo>
                  <a:cubicBezTo>
                    <a:pt x="25377" y="41068"/>
                    <a:pt x="21915" y="41104"/>
                    <a:pt x="18459" y="41104"/>
                  </a:cubicBezTo>
                  <a:cubicBezTo>
                    <a:pt x="16227" y="41104"/>
                    <a:pt x="13998" y="41089"/>
                    <a:pt x="11768" y="41046"/>
                  </a:cubicBezTo>
                  <a:cubicBezTo>
                    <a:pt x="9092" y="40973"/>
                    <a:pt x="6416" y="40863"/>
                    <a:pt x="3740" y="40679"/>
                  </a:cubicBezTo>
                  <a:cubicBezTo>
                    <a:pt x="3776" y="40349"/>
                    <a:pt x="3740" y="40056"/>
                    <a:pt x="3630" y="39763"/>
                  </a:cubicBezTo>
                  <a:cubicBezTo>
                    <a:pt x="3598" y="39668"/>
                    <a:pt x="3484" y="39572"/>
                    <a:pt x="3358" y="39572"/>
                  </a:cubicBezTo>
                  <a:cubicBezTo>
                    <a:pt x="3339" y="39572"/>
                    <a:pt x="3319" y="39575"/>
                    <a:pt x="3300" y="39580"/>
                  </a:cubicBezTo>
                  <a:cubicBezTo>
                    <a:pt x="3300" y="39580"/>
                    <a:pt x="3263" y="39616"/>
                    <a:pt x="3263" y="39616"/>
                  </a:cubicBezTo>
                  <a:cubicBezTo>
                    <a:pt x="3300" y="39506"/>
                    <a:pt x="3263" y="39396"/>
                    <a:pt x="3153" y="39323"/>
                  </a:cubicBezTo>
                  <a:cubicBezTo>
                    <a:pt x="3116" y="39286"/>
                    <a:pt x="3043" y="39286"/>
                    <a:pt x="3006" y="39250"/>
                  </a:cubicBezTo>
                  <a:cubicBezTo>
                    <a:pt x="5683" y="34777"/>
                    <a:pt x="8322" y="30268"/>
                    <a:pt x="10962" y="25759"/>
                  </a:cubicBezTo>
                  <a:cubicBezTo>
                    <a:pt x="13894" y="20699"/>
                    <a:pt x="16754" y="15640"/>
                    <a:pt x="19613" y="10581"/>
                  </a:cubicBezTo>
                  <a:cubicBezTo>
                    <a:pt x="20896" y="8308"/>
                    <a:pt x="22143" y="6035"/>
                    <a:pt x="23426" y="3762"/>
                  </a:cubicBezTo>
                  <a:close/>
                  <a:moveTo>
                    <a:pt x="2566" y="41119"/>
                  </a:moveTo>
                  <a:cubicBezTo>
                    <a:pt x="2750" y="41119"/>
                    <a:pt x="2896" y="41119"/>
                    <a:pt x="3080" y="41156"/>
                  </a:cubicBezTo>
                  <a:cubicBezTo>
                    <a:pt x="3080" y="41229"/>
                    <a:pt x="3043" y="41303"/>
                    <a:pt x="3006" y="41376"/>
                  </a:cubicBezTo>
                  <a:cubicBezTo>
                    <a:pt x="3006" y="41376"/>
                    <a:pt x="2970" y="41413"/>
                    <a:pt x="2970" y="41413"/>
                  </a:cubicBezTo>
                  <a:cubicBezTo>
                    <a:pt x="2823" y="41303"/>
                    <a:pt x="2676" y="41193"/>
                    <a:pt x="2566" y="41119"/>
                  </a:cubicBezTo>
                  <a:close/>
                  <a:moveTo>
                    <a:pt x="45165" y="41486"/>
                  </a:moveTo>
                  <a:cubicBezTo>
                    <a:pt x="45165" y="41596"/>
                    <a:pt x="45165" y="41706"/>
                    <a:pt x="45165" y="41779"/>
                  </a:cubicBezTo>
                  <a:cubicBezTo>
                    <a:pt x="44946" y="41926"/>
                    <a:pt x="44762" y="42036"/>
                    <a:pt x="44542" y="42182"/>
                  </a:cubicBezTo>
                  <a:cubicBezTo>
                    <a:pt x="44432" y="41962"/>
                    <a:pt x="44359" y="41742"/>
                    <a:pt x="44359" y="41486"/>
                  </a:cubicBezTo>
                  <a:close/>
                  <a:moveTo>
                    <a:pt x="1907" y="39616"/>
                  </a:moveTo>
                  <a:lnTo>
                    <a:pt x="1833" y="40239"/>
                  </a:lnTo>
                  <a:cubicBezTo>
                    <a:pt x="1723" y="40386"/>
                    <a:pt x="1613" y="40569"/>
                    <a:pt x="1540" y="40716"/>
                  </a:cubicBezTo>
                  <a:cubicBezTo>
                    <a:pt x="1430" y="40899"/>
                    <a:pt x="1577" y="41083"/>
                    <a:pt x="1723" y="41119"/>
                  </a:cubicBezTo>
                  <a:cubicBezTo>
                    <a:pt x="1723" y="41156"/>
                    <a:pt x="1723" y="41193"/>
                    <a:pt x="1723" y="41229"/>
                  </a:cubicBezTo>
                  <a:cubicBezTo>
                    <a:pt x="1698" y="41381"/>
                    <a:pt x="1812" y="41463"/>
                    <a:pt x="1934" y="41463"/>
                  </a:cubicBezTo>
                  <a:cubicBezTo>
                    <a:pt x="1989" y="41463"/>
                    <a:pt x="2044" y="41447"/>
                    <a:pt x="2090" y="41413"/>
                  </a:cubicBezTo>
                  <a:cubicBezTo>
                    <a:pt x="2273" y="41559"/>
                    <a:pt x="2456" y="41706"/>
                    <a:pt x="2640" y="41816"/>
                  </a:cubicBezTo>
                  <a:cubicBezTo>
                    <a:pt x="2409" y="42046"/>
                    <a:pt x="2090" y="42188"/>
                    <a:pt x="1789" y="42188"/>
                  </a:cubicBezTo>
                  <a:cubicBezTo>
                    <a:pt x="1754" y="42188"/>
                    <a:pt x="1720" y="42186"/>
                    <a:pt x="1687" y="42182"/>
                  </a:cubicBezTo>
                  <a:cubicBezTo>
                    <a:pt x="1173" y="42146"/>
                    <a:pt x="770" y="41779"/>
                    <a:pt x="623" y="41303"/>
                  </a:cubicBezTo>
                  <a:cubicBezTo>
                    <a:pt x="513" y="40826"/>
                    <a:pt x="697" y="40276"/>
                    <a:pt x="1100" y="39946"/>
                  </a:cubicBezTo>
                  <a:cubicBezTo>
                    <a:pt x="1320" y="39763"/>
                    <a:pt x="1613" y="39653"/>
                    <a:pt x="1907" y="39616"/>
                  </a:cubicBezTo>
                  <a:close/>
                  <a:moveTo>
                    <a:pt x="45831" y="40010"/>
                  </a:moveTo>
                  <a:cubicBezTo>
                    <a:pt x="46063" y="40010"/>
                    <a:pt x="46274" y="40076"/>
                    <a:pt x="46485" y="40166"/>
                  </a:cubicBezTo>
                  <a:cubicBezTo>
                    <a:pt x="46485" y="40239"/>
                    <a:pt x="46449" y="40313"/>
                    <a:pt x="46485" y="40349"/>
                  </a:cubicBezTo>
                  <a:cubicBezTo>
                    <a:pt x="46669" y="40863"/>
                    <a:pt x="46632" y="41449"/>
                    <a:pt x="46375" y="41926"/>
                  </a:cubicBezTo>
                  <a:cubicBezTo>
                    <a:pt x="46189" y="42299"/>
                    <a:pt x="45843" y="42699"/>
                    <a:pt x="45407" y="42699"/>
                  </a:cubicBezTo>
                  <a:cubicBezTo>
                    <a:pt x="45329" y="42699"/>
                    <a:pt x="45248" y="42687"/>
                    <a:pt x="45165" y="42659"/>
                  </a:cubicBezTo>
                  <a:cubicBezTo>
                    <a:pt x="45092" y="42659"/>
                    <a:pt x="45019" y="42586"/>
                    <a:pt x="44946" y="42549"/>
                  </a:cubicBezTo>
                  <a:cubicBezTo>
                    <a:pt x="45129" y="42439"/>
                    <a:pt x="45349" y="42292"/>
                    <a:pt x="45532" y="42182"/>
                  </a:cubicBezTo>
                  <a:cubicBezTo>
                    <a:pt x="45605" y="42146"/>
                    <a:pt x="45642" y="42072"/>
                    <a:pt x="45642" y="42036"/>
                  </a:cubicBezTo>
                  <a:cubicBezTo>
                    <a:pt x="45679" y="41999"/>
                    <a:pt x="45715" y="41926"/>
                    <a:pt x="45715" y="41852"/>
                  </a:cubicBezTo>
                  <a:lnTo>
                    <a:pt x="45715" y="41669"/>
                  </a:lnTo>
                  <a:cubicBezTo>
                    <a:pt x="45730" y="41674"/>
                    <a:pt x="45746" y="41676"/>
                    <a:pt x="45761" y="41676"/>
                  </a:cubicBezTo>
                  <a:cubicBezTo>
                    <a:pt x="45863" y="41676"/>
                    <a:pt x="45977" y="41581"/>
                    <a:pt x="46009" y="41486"/>
                  </a:cubicBezTo>
                  <a:cubicBezTo>
                    <a:pt x="46302" y="41449"/>
                    <a:pt x="46302" y="40973"/>
                    <a:pt x="45972" y="40973"/>
                  </a:cubicBezTo>
                  <a:lnTo>
                    <a:pt x="45715" y="40973"/>
                  </a:lnTo>
                  <a:cubicBezTo>
                    <a:pt x="45715" y="40936"/>
                    <a:pt x="45715" y="40936"/>
                    <a:pt x="45679" y="40936"/>
                  </a:cubicBezTo>
                  <a:cubicBezTo>
                    <a:pt x="45679" y="40643"/>
                    <a:pt x="45679" y="40313"/>
                    <a:pt x="45679" y="40019"/>
                  </a:cubicBezTo>
                  <a:cubicBezTo>
                    <a:pt x="45731" y="40013"/>
                    <a:pt x="45781" y="40010"/>
                    <a:pt x="45831" y="40010"/>
                  </a:cubicBezTo>
                  <a:close/>
                  <a:moveTo>
                    <a:pt x="3630" y="41193"/>
                  </a:moveTo>
                  <a:cubicBezTo>
                    <a:pt x="8835" y="41559"/>
                    <a:pt x="14004" y="41632"/>
                    <a:pt x="19210" y="41632"/>
                  </a:cubicBezTo>
                  <a:cubicBezTo>
                    <a:pt x="24929" y="41632"/>
                    <a:pt x="30611" y="41559"/>
                    <a:pt x="36330" y="41559"/>
                  </a:cubicBezTo>
                  <a:cubicBezTo>
                    <a:pt x="38823" y="41523"/>
                    <a:pt x="41316" y="41523"/>
                    <a:pt x="43846" y="41486"/>
                  </a:cubicBezTo>
                  <a:cubicBezTo>
                    <a:pt x="43846" y="41852"/>
                    <a:pt x="43919" y="42146"/>
                    <a:pt x="44102" y="42439"/>
                  </a:cubicBezTo>
                  <a:cubicBezTo>
                    <a:pt x="38933" y="45702"/>
                    <a:pt x="33654" y="48745"/>
                    <a:pt x="28265" y="51604"/>
                  </a:cubicBezTo>
                  <a:cubicBezTo>
                    <a:pt x="27275" y="52117"/>
                    <a:pt x="26286" y="52631"/>
                    <a:pt x="25296" y="53144"/>
                  </a:cubicBezTo>
                  <a:cubicBezTo>
                    <a:pt x="25186" y="52924"/>
                    <a:pt x="25002" y="52741"/>
                    <a:pt x="24782" y="52594"/>
                  </a:cubicBezTo>
                  <a:cubicBezTo>
                    <a:pt x="24453" y="52374"/>
                    <a:pt x="24049" y="52264"/>
                    <a:pt x="23646" y="52264"/>
                  </a:cubicBezTo>
                  <a:cubicBezTo>
                    <a:pt x="23243" y="52264"/>
                    <a:pt x="22803" y="52301"/>
                    <a:pt x="22436" y="52484"/>
                  </a:cubicBezTo>
                  <a:cubicBezTo>
                    <a:pt x="22070" y="52667"/>
                    <a:pt x="21850" y="52961"/>
                    <a:pt x="21740" y="53327"/>
                  </a:cubicBezTo>
                  <a:cubicBezTo>
                    <a:pt x="21740" y="53290"/>
                    <a:pt x="21740" y="53290"/>
                    <a:pt x="21703" y="53290"/>
                  </a:cubicBezTo>
                  <a:cubicBezTo>
                    <a:pt x="20017" y="52337"/>
                    <a:pt x="18294" y="51421"/>
                    <a:pt x="16607" y="50504"/>
                  </a:cubicBezTo>
                  <a:cubicBezTo>
                    <a:pt x="14958" y="49588"/>
                    <a:pt x="13308" y="48671"/>
                    <a:pt x="11695" y="47718"/>
                  </a:cubicBezTo>
                  <a:cubicBezTo>
                    <a:pt x="10155" y="46765"/>
                    <a:pt x="8689" y="45738"/>
                    <a:pt x="7222" y="44639"/>
                  </a:cubicBezTo>
                  <a:cubicBezTo>
                    <a:pt x="5902" y="43722"/>
                    <a:pt x="4656" y="42732"/>
                    <a:pt x="3373" y="41742"/>
                  </a:cubicBezTo>
                  <a:cubicBezTo>
                    <a:pt x="3483" y="41559"/>
                    <a:pt x="3593" y="41376"/>
                    <a:pt x="3630" y="41193"/>
                  </a:cubicBezTo>
                  <a:close/>
                  <a:moveTo>
                    <a:pt x="23594" y="52800"/>
                  </a:moveTo>
                  <a:cubicBezTo>
                    <a:pt x="23829" y="52800"/>
                    <a:pt x="24049" y="52841"/>
                    <a:pt x="24269" y="52924"/>
                  </a:cubicBezTo>
                  <a:cubicBezTo>
                    <a:pt x="24489" y="52997"/>
                    <a:pt x="24709" y="53180"/>
                    <a:pt x="24819" y="53400"/>
                  </a:cubicBezTo>
                  <a:cubicBezTo>
                    <a:pt x="24306" y="53657"/>
                    <a:pt x="23829" y="53914"/>
                    <a:pt x="23316" y="54170"/>
                  </a:cubicBezTo>
                  <a:cubicBezTo>
                    <a:pt x="23206" y="54097"/>
                    <a:pt x="23059" y="54060"/>
                    <a:pt x="22986" y="53987"/>
                  </a:cubicBezTo>
                  <a:cubicBezTo>
                    <a:pt x="22729" y="53840"/>
                    <a:pt x="22473" y="53694"/>
                    <a:pt x="22216" y="53584"/>
                  </a:cubicBezTo>
                  <a:cubicBezTo>
                    <a:pt x="22253" y="53364"/>
                    <a:pt x="22363" y="53180"/>
                    <a:pt x="22546" y="53034"/>
                  </a:cubicBezTo>
                  <a:cubicBezTo>
                    <a:pt x="22766" y="52851"/>
                    <a:pt x="23096" y="52814"/>
                    <a:pt x="23353" y="52814"/>
                  </a:cubicBezTo>
                  <a:cubicBezTo>
                    <a:pt x="23435" y="52805"/>
                    <a:pt x="23515" y="52800"/>
                    <a:pt x="23594" y="52800"/>
                  </a:cubicBezTo>
                  <a:close/>
                  <a:moveTo>
                    <a:pt x="24929" y="53914"/>
                  </a:moveTo>
                  <a:cubicBezTo>
                    <a:pt x="24929" y="54024"/>
                    <a:pt x="24892" y="54097"/>
                    <a:pt x="24856" y="54207"/>
                  </a:cubicBezTo>
                  <a:cubicBezTo>
                    <a:pt x="24782" y="54354"/>
                    <a:pt x="24819" y="54464"/>
                    <a:pt x="24929" y="54537"/>
                  </a:cubicBezTo>
                  <a:cubicBezTo>
                    <a:pt x="24859" y="54989"/>
                    <a:pt x="24394" y="55310"/>
                    <a:pt x="23939" y="55310"/>
                  </a:cubicBezTo>
                  <a:cubicBezTo>
                    <a:pt x="23914" y="55310"/>
                    <a:pt x="23890" y="55309"/>
                    <a:pt x="23866" y="55307"/>
                  </a:cubicBezTo>
                  <a:cubicBezTo>
                    <a:pt x="23279" y="55307"/>
                    <a:pt x="22693" y="54940"/>
                    <a:pt x="22400" y="54464"/>
                  </a:cubicBezTo>
                  <a:cubicBezTo>
                    <a:pt x="22363" y="54390"/>
                    <a:pt x="22326" y="54280"/>
                    <a:pt x="22290" y="54207"/>
                  </a:cubicBezTo>
                  <a:lnTo>
                    <a:pt x="22290" y="54207"/>
                  </a:lnTo>
                  <a:cubicBezTo>
                    <a:pt x="22400" y="54244"/>
                    <a:pt x="22473" y="54317"/>
                    <a:pt x="22583" y="54354"/>
                  </a:cubicBezTo>
                  <a:lnTo>
                    <a:pt x="22876" y="54537"/>
                  </a:lnTo>
                  <a:cubicBezTo>
                    <a:pt x="22913" y="54537"/>
                    <a:pt x="22949" y="54574"/>
                    <a:pt x="22949" y="54574"/>
                  </a:cubicBezTo>
                  <a:cubicBezTo>
                    <a:pt x="22849" y="54835"/>
                    <a:pt x="23102" y="55008"/>
                    <a:pt x="23338" y="55008"/>
                  </a:cubicBezTo>
                  <a:cubicBezTo>
                    <a:pt x="23532" y="55008"/>
                    <a:pt x="23716" y="54891"/>
                    <a:pt x="23683" y="54610"/>
                  </a:cubicBezTo>
                  <a:cubicBezTo>
                    <a:pt x="23683" y="54610"/>
                    <a:pt x="23683" y="54574"/>
                    <a:pt x="23683" y="54574"/>
                  </a:cubicBezTo>
                  <a:cubicBezTo>
                    <a:pt x="24086" y="54354"/>
                    <a:pt x="24526" y="54134"/>
                    <a:pt x="24929" y="53914"/>
                  </a:cubicBezTo>
                  <a:close/>
                  <a:moveTo>
                    <a:pt x="24077" y="0"/>
                  </a:moveTo>
                  <a:cubicBezTo>
                    <a:pt x="23575" y="0"/>
                    <a:pt x="23051" y="415"/>
                    <a:pt x="22766" y="830"/>
                  </a:cubicBezTo>
                  <a:cubicBezTo>
                    <a:pt x="22436" y="1270"/>
                    <a:pt x="22290" y="1819"/>
                    <a:pt x="22363" y="2369"/>
                  </a:cubicBezTo>
                  <a:cubicBezTo>
                    <a:pt x="17927" y="5229"/>
                    <a:pt x="13491" y="8015"/>
                    <a:pt x="8982" y="10765"/>
                  </a:cubicBezTo>
                  <a:cubicBezTo>
                    <a:pt x="8139" y="11278"/>
                    <a:pt x="7296" y="11754"/>
                    <a:pt x="6489" y="12268"/>
                  </a:cubicBezTo>
                  <a:cubicBezTo>
                    <a:pt x="6452" y="12194"/>
                    <a:pt x="6379" y="12084"/>
                    <a:pt x="6342" y="12011"/>
                  </a:cubicBezTo>
                  <a:cubicBezTo>
                    <a:pt x="6086" y="11644"/>
                    <a:pt x="5719" y="11351"/>
                    <a:pt x="5279" y="11204"/>
                  </a:cubicBezTo>
                  <a:cubicBezTo>
                    <a:pt x="5166" y="11159"/>
                    <a:pt x="5025" y="11128"/>
                    <a:pt x="4873" y="11128"/>
                  </a:cubicBezTo>
                  <a:cubicBezTo>
                    <a:pt x="4779" y="11128"/>
                    <a:pt x="4681" y="11140"/>
                    <a:pt x="4583" y="11168"/>
                  </a:cubicBezTo>
                  <a:cubicBezTo>
                    <a:pt x="4557" y="11142"/>
                    <a:pt x="4513" y="11116"/>
                    <a:pt x="4463" y="11116"/>
                  </a:cubicBezTo>
                  <a:cubicBezTo>
                    <a:pt x="4442" y="11116"/>
                    <a:pt x="4421" y="11120"/>
                    <a:pt x="4399" y="11131"/>
                  </a:cubicBezTo>
                  <a:cubicBezTo>
                    <a:pt x="3556" y="11241"/>
                    <a:pt x="2676" y="11901"/>
                    <a:pt x="2603" y="12781"/>
                  </a:cubicBezTo>
                  <a:cubicBezTo>
                    <a:pt x="2530" y="13257"/>
                    <a:pt x="2896" y="13661"/>
                    <a:pt x="3190" y="13991"/>
                  </a:cubicBezTo>
                  <a:cubicBezTo>
                    <a:pt x="3483" y="14321"/>
                    <a:pt x="3813" y="14614"/>
                    <a:pt x="4253" y="14797"/>
                  </a:cubicBezTo>
                  <a:cubicBezTo>
                    <a:pt x="4363" y="14834"/>
                    <a:pt x="4509" y="14871"/>
                    <a:pt x="4656" y="14871"/>
                  </a:cubicBezTo>
                  <a:cubicBezTo>
                    <a:pt x="3886" y="21579"/>
                    <a:pt x="3153" y="28325"/>
                    <a:pt x="2420" y="35070"/>
                  </a:cubicBezTo>
                  <a:lnTo>
                    <a:pt x="1943" y="39066"/>
                  </a:lnTo>
                  <a:cubicBezTo>
                    <a:pt x="1613" y="39103"/>
                    <a:pt x="1283" y="39176"/>
                    <a:pt x="990" y="39396"/>
                  </a:cubicBezTo>
                  <a:cubicBezTo>
                    <a:pt x="403" y="39763"/>
                    <a:pt x="0" y="40459"/>
                    <a:pt x="74" y="41156"/>
                  </a:cubicBezTo>
                  <a:cubicBezTo>
                    <a:pt x="147" y="41852"/>
                    <a:pt x="623" y="42476"/>
                    <a:pt x="1320" y="42659"/>
                  </a:cubicBezTo>
                  <a:cubicBezTo>
                    <a:pt x="1459" y="42700"/>
                    <a:pt x="1600" y="42719"/>
                    <a:pt x="1739" y="42719"/>
                  </a:cubicBezTo>
                  <a:cubicBezTo>
                    <a:pt x="2226" y="42719"/>
                    <a:pt x="2701" y="42488"/>
                    <a:pt x="3043" y="42146"/>
                  </a:cubicBezTo>
                  <a:cubicBezTo>
                    <a:pt x="5206" y="43832"/>
                    <a:pt x="7369" y="45518"/>
                    <a:pt x="9642" y="47022"/>
                  </a:cubicBezTo>
                  <a:cubicBezTo>
                    <a:pt x="12391" y="48855"/>
                    <a:pt x="15324" y="50394"/>
                    <a:pt x="18184" y="51971"/>
                  </a:cubicBezTo>
                  <a:cubicBezTo>
                    <a:pt x="19027" y="52447"/>
                    <a:pt x="19907" y="52887"/>
                    <a:pt x="20750" y="53364"/>
                  </a:cubicBezTo>
                  <a:cubicBezTo>
                    <a:pt x="21043" y="53547"/>
                    <a:pt x="21373" y="53694"/>
                    <a:pt x="21666" y="53877"/>
                  </a:cubicBezTo>
                  <a:cubicBezTo>
                    <a:pt x="21703" y="54060"/>
                    <a:pt x="21740" y="54280"/>
                    <a:pt x="21813" y="54464"/>
                  </a:cubicBezTo>
                  <a:cubicBezTo>
                    <a:pt x="22106" y="55197"/>
                    <a:pt x="22876" y="55710"/>
                    <a:pt x="23646" y="55820"/>
                  </a:cubicBezTo>
                  <a:cubicBezTo>
                    <a:pt x="23718" y="55829"/>
                    <a:pt x="23790" y="55834"/>
                    <a:pt x="23862" y="55834"/>
                  </a:cubicBezTo>
                  <a:cubicBezTo>
                    <a:pt x="24639" y="55834"/>
                    <a:pt x="25409" y="55302"/>
                    <a:pt x="25442" y="54464"/>
                  </a:cubicBezTo>
                  <a:cubicBezTo>
                    <a:pt x="25442" y="54390"/>
                    <a:pt x="25442" y="54354"/>
                    <a:pt x="25406" y="54317"/>
                  </a:cubicBezTo>
                  <a:cubicBezTo>
                    <a:pt x="25479" y="54097"/>
                    <a:pt x="25516" y="53877"/>
                    <a:pt x="25479" y="53657"/>
                  </a:cubicBezTo>
                  <a:cubicBezTo>
                    <a:pt x="30685" y="50981"/>
                    <a:pt x="35780" y="48158"/>
                    <a:pt x="40803" y="45115"/>
                  </a:cubicBezTo>
                  <a:cubicBezTo>
                    <a:pt x="42013" y="44382"/>
                    <a:pt x="43222" y="43612"/>
                    <a:pt x="44432" y="42879"/>
                  </a:cubicBezTo>
                  <a:cubicBezTo>
                    <a:pt x="44542" y="42952"/>
                    <a:pt x="44652" y="43026"/>
                    <a:pt x="44762" y="43099"/>
                  </a:cubicBezTo>
                  <a:cubicBezTo>
                    <a:pt x="44966" y="43190"/>
                    <a:pt x="45184" y="43252"/>
                    <a:pt x="45399" y="43252"/>
                  </a:cubicBezTo>
                  <a:cubicBezTo>
                    <a:pt x="45531" y="43252"/>
                    <a:pt x="45663" y="43228"/>
                    <a:pt x="45789" y="43172"/>
                  </a:cubicBezTo>
                  <a:cubicBezTo>
                    <a:pt x="46155" y="43062"/>
                    <a:pt x="46449" y="42769"/>
                    <a:pt x="46669" y="42476"/>
                  </a:cubicBezTo>
                  <a:cubicBezTo>
                    <a:pt x="47145" y="41816"/>
                    <a:pt x="47255" y="40973"/>
                    <a:pt x="46998" y="40239"/>
                  </a:cubicBezTo>
                  <a:cubicBezTo>
                    <a:pt x="46998" y="40203"/>
                    <a:pt x="46962" y="40166"/>
                    <a:pt x="46925" y="40129"/>
                  </a:cubicBezTo>
                  <a:cubicBezTo>
                    <a:pt x="46998" y="40019"/>
                    <a:pt x="46998" y="39873"/>
                    <a:pt x="46852" y="39763"/>
                  </a:cubicBezTo>
                  <a:cubicBezTo>
                    <a:pt x="46485" y="39543"/>
                    <a:pt x="46082" y="39470"/>
                    <a:pt x="45679" y="39470"/>
                  </a:cubicBezTo>
                  <a:cubicBezTo>
                    <a:pt x="45569" y="33091"/>
                    <a:pt x="45715" y="26675"/>
                    <a:pt x="46155" y="20296"/>
                  </a:cubicBezTo>
                  <a:cubicBezTo>
                    <a:pt x="46265" y="18903"/>
                    <a:pt x="46375" y="17547"/>
                    <a:pt x="46485" y="16154"/>
                  </a:cubicBezTo>
                  <a:cubicBezTo>
                    <a:pt x="46998" y="16044"/>
                    <a:pt x="47438" y="15567"/>
                    <a:pt x="47732" y="15127"/>
                  </a:cubicBezTo>
                  <a:cubicBezTo>
                    <a:pt x="47952" y="14797"/>
                    <a:pt x="48098" y="14394"/>
                    <a:pt x="47988" y="13991"/>
                  </a:cubicBezTo>
                  <a:cubicBezTo>
                    <a:pt x="47878" y="13624"/>
                    <a:pt x="47585" y="13367"/>
                    <a:pt x="47255" y="13184"/>
                  </a:cubicBezTo>
                  <a:cubicBezTo>
                    <a:pt x="46916" y="12980"/>
                    <a:pt x="46513" y="12777"/>
                    <a:pt x="46107" y="12777"/>
                  </a:cubicBezTo>
                  <a:cubicBezTo>
                    <a:pt x="46074" y="12777"/>
                    <a:pt x="46041" y="12778"/>
                    <a:pt x="46009" y="12781"/>
                  </a:cubicBezTo>
                  <a:cubicBezTo>
                    <a:pt x="45862" y="12781"/>
                    <a:pt x="45715" y="12818"/>
                    <a:pt x="45605" y="12891"/>
                  </a:cubicBezTo>
                  <a:cubicBezTo>
                    <a:pt x="45558" y="12820"/>
                    <a:pt x="45495" y="12779"/>
                    <a:pt x="45418" y="12779"/>
                  </a:cubicBezTo>
                  <a:cubicBezTo>
                    <a:pt x="45375" y="12779"/>
                    <a:pt x="45327" y="12792"/>
                    <a:pt x="45275" y="12818"/>
                  </a:cubicBezTo>
                  <a:cubicBezTo>
                    <a:pt x="45165" y="12891"/>
                    <a:pt x="45019" y="13001"/>
                    <a:pt x="44909" y="13074"/>
                  </a:cubicBezTo>
                  <a:cubicBezTo>
                    <a:pt x="42489" y="11608"/>
                    <a:pt x="40106" y="10178"/>
                    <a:pt x="37687" y="8712"/>
                  </a:cubicBezTo>
                  <a:cubicBezTo>
                    <a:pt x="34754" y="6989"/>
                    <a:pt x="31858" y="5229"/>
                    <a:pt x="28888" y="3579"/>
                  </a:cubicBezTo>
                  <a:cubicBezTo>
                    <a:pt x="27899" y="3029"/>
                    <a:pt x="26909" y="2553"/>
                    <a:pt x="25919" y="2113"/>
                  </a:cubicBezTo>
                  <a:cubicBezTo>
                    <a:pt x="25919" y="2039"/>
                    <a:pt x="25919" y="1966"/>
                    <a:pt x="25919" y="1929"/>
                  </a:cubicBezTo>
                  <a:cubicBezTo>
                    <a:pt x="25956" y="1709"/>
                    <a:pt x="25992" y="1453"/>
                    <a:pt x="25919" y="1270"/>
                  </a:cubicBezTo>
                  <a:cubicBezTo>
                    <a:pt x="25809" y="1013"/>
                    <a:pt x="25589" y="866"/>
                    <a:pt x="25369" y="720"/>
                  </a:cubicBezTo>
                  <a:lnTo>
                    <a:pt x="24709" y="280"/>
                  </a:lnTo>
                  <a:cubicBezTo>
                    <a:pt x="24709" y="280"/>
                    <a:pt x="24709" y="280"/>
                    <a:pt x="24672" y="243"/>
                  </a:cubicBezTo>
                  <a:cubicBezTo>
                    <a:pt x="24490" y="71"/>
                    <a:pt x="24285" y="0"/>
                    <a:pt x="2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a:extLst>
                <a:ext uri="{FF2B5EF4-FFF2-40B4-BE49-F238E27FC236}">
                  <a16:creationId xmlns:a16="http://schemas.microsoft.com/office/drawing/2014/main" id="{C9FE3662-B681-4D2F-029D-441BFC9172E7}"/>
                </a:ext>
              </a:extLst>
            </p:cNvPr>
            <p:cNvSpPr/>
            <p:nvPr/>
          </p:nvSpPr>
          <p:spPr>
            <a:xfrm>
              <a:off x="6027629" y="2196065"/>
              <a:ext cx="63801" cy="94844"/>
            </a:xfrm>
            <a:custGeom>
              <a:avLst/>
              <a:gdLst/>
              <a:ahLst/>
              <a:cxnLst/>
              <a:rect l="l" t="t" r="r" b="b"/>
              <a:pathLst>
                <a:path w="2787" h="4143" extrusionOk="0">
                  <a:moveTo>
                    <a:pt x="624" y="0"/>
                  </a:moveTo>
                  <a:cubicBezTo>
                    <a:pt x="477" y="0"/>
                    <a:pt x="367" y="147"/>
                    <a:pt x="367" y="257"/>
                  </a:cubicBezTo>
                  <a:cubicBezTo>
                    <a:pt x="367" y="330"/>
                    <a:pt x="367" y="404"/>
                    <a:pt x="404" y="440"/>
                  </a:cubicBezTo>
                  <a:cubicBezTo>
                    <a:pt x="330" y="477"/>
                    <a:pt x="294" y="550"/>
                    <a:pt x="294" y="660"/>
                  </a:cubicBezTo>
                  <a:lnTo>
                    <a:pt x="1" y="3776"/>
                  </a:lnTo>
                  <a:cubicBezTo>
                    <a:pt x="1" y="3813"/>
                    <a:pt x="1" y="3813"/>
                    <a:pt x="1" y="3850"/>
                  </a:cubicBezTo>
                  <a:cubicBezTo>
                    <a:pt x="1" y="3996"/>
                    <a:pt x="110" y="4106"/>
                    <a:pt x="257" y="4143"/>
                  </a:cubicBezTo>
                  <a:cubicBezTo>
                    <a:pt x="844" y="4143"/>
                    <a:pt x="1467" y="4106"/>
                    <a:pt x="2053" y="4033"/>
                  </a:cubicBezTo>
                  <a:cubicBezTo>
                    <a:pt x="2200" y="3996"/>
                    <a:pt x="2273" y="3813"/>
                    <a:pt x="2237" y="3703"/>
                  </a:cubicBezTo>
                  <a:cubicBezTo>
                    <a:pt x="2206" y="3582"/>
                    <a:pt x="2101" y="3510"/>
                    <a:pt x="1982" y="3510"/>
                  </a:cubicBezTo>
                  <a:cubicBezTo>
                    <a:pt x="1957" y="3510"/>
                    <a:pt x="1932" y="3513"/>
                    <a:pt x="1907" y="3520"/>
                  </a:cubicBezTo>
                  <a:cubicBezTo>
                    <a:pt x="1467" y="3593"/>
                    <a:pt x="990" y="3593"/>
                    <a:pt x="514" y="3593"/>
                  </a:cubicBezTo>
                  <a:cubicBezTo>
                    <a:pt x="587" y="3080"/>
                    <a:pt x="624" y="2567"/>
                    <a:pt x="660" y="2053"/>
                  </a:cubicBezTo>
                  <a:cubicBezTo>
                    <a:pt x="1100" y="2127"/>
                    <a:pt x="1540" y="2200"/>
                    <a:pt x="1980" y="2237"/>
                  </a:cubicBezTo>
                  <a:cubicBezTo>
                    <a:pt x="2127" y="2237"/>
                    <a:pt x="2273" y="2090"/>
                    <a:pt x="2237" y="1943"/>
                  </a:cubicBezTo>
                  <a:cubicBezTo>
                    <a:pt x="2237" y="1797"/>
                    <a:pt x="2127" y="1687"/>
                    <a:pt x="1980" y="1687"/>
                  </a:cubicBezTo>
                  <a:cubicBezTo>
                    <a:pt x="1540" y="1687"/>
                    <a:pt x="1137" y="1613"/>
                    <a:pt x="734" y="1540"/>
                  </a:cubicBezTo>
                  <a:cubicBezTo>
                    <a:pt x="734" y="1247"/>
                    <a:pt x="770" y="953"/>
                    <a:pt x="807" y="660"/>
                  </a:cubicBezTo>
                  <a:cubicBezTo>
                    <a:pt x="807" y="624"/>
                    <a:pt x="807" y="587"/>
                    <a:pt x="770" y="550"/>
                  </a:cubicBezTo>
                  <a:lnTo>
                    <a:pt x="770" y="550"/>
                  </a:lnTo>
                  <a:cubicBezTo>
                    <a:pt x="1357" y="587"/>
                    <a:pt x="1943" y="624"/>
                    <a:pt x="2530" y="697"/>
                  </a:cubicBezTo>
                  <a:cubicBezTo>
                    <a:pt x="2677" y="697"/>
                    <a:pt x="2787" y="550"/>
                    <a:pt x="2787" y="404"/>
                  </a:cubicBezTo>
                  <a:cubicBezTo>
                    <a:pt x="2787" y="257"/>
                    <a:pt x="2677" y="147"/>
                    <a:pt x="2530" y="147"/>
                  </a:cubicBezTo>
                  <a:lnTo>
                    <a:pt x="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a:extLst>
                <a:ext uri="{FF2B5EF4-FFF2-40B4-BE49-F238E27FC236}">
                  <a16:creationId xmlns:a16="http://schemas.microsoft.com/office/drawing/2014/main" id="{7EEAE257-9462-D688-76C3-F98FB28089A8}"/>
                </a:ext>
              </a:extLst>
            </p:cNvPr>
            <p:cNvSpPr/>
            <p:nvPr/>
          </p:nvSpPr>
          <p:spPr>
            <a:xfrm>
              <a:off x="6135200" y="1543926"/>
              <a:ext cx="74561" cy="104184"/>
            </a:xfrm>
            <a:custGeom>
              <a:avLst/>
              <a:gdLst/>
              <a:ahLst/>
              <a:cxnLst/>
              <a:rect l="l" t="t" r="r" b="b"/>
              <a:pathLst>
                <a:path w="3257" h="4551" extrusionOk="0">
                  <a:moveTo>
                    <a:pt x="2340" y="589"/>
                  </a:moveTo>
                  <a:cubicBezTo>
                    <a:pt x="2340" y="735"/>
                    <a:pt x="2377" y="882"/>
                    <a:pt x="2414" y="1029"/>
                  </a:cubicBezTo>
                  <a:cubicBezTo>
                    <a:pt x="2414" y="1175"/>
                    <a:pt x="2414" y="1322"/>
                    <a:pt x="2450" y="1469"/>
                  </a:cubicBezTo>
                  <a:cubicBezTo>
                    <a:pt x="2450" y="1689"/>
                    <a:pt x="2450" y="1909"/>
                    <a:pt x="2450" y="2129"/>
                  </a:cubicBezTo>
                  <a:cubicBezTo>
                    <a:pt x="2084" y="2165"/>
                    <a:pt x="1754" y="2202"/>
                    <a:pt x="1424" y="2275"/>
                  </a:cubicBezTo>
                  <a:cubicBezTo>
                    <a:pt x="1607" y="1872"/>
                    <a:pt x="1827" y="1469"/>
                    <a:pt x="2047" y="1102"/>
                  </a:cubicBezTo>
                  <a:cubicBezTo>
                    <a:pt x="2120" y="955"/>
                    <a:pt x="2194" y="845"/>
                    <a:pt x="2267" y="699"/>
                  </a:cubicBezTo>
                  <a:cubicBezTo>
                    <a:pt x="2304" y="662"/>
                    <a:pt x="2340" y="626"/>
                    <a:pt x="2340" y="589"/>
                  </a:cubicBezTo>
                  <a:close/>
                  <a:moveTo>
                    <a:pt x="2423" y="0"/>
                  </a:moveTo>
                  <a:cubicBezTo>
                    <a:pt x="2255" y="0"/>
                    <a:pt x="2082" y="92"/>
                    <a:pt x="1974" y="222"/>
                  </a:cubicBezTo>
                  <a:cubicBezTo>
                    <a:pt x="1717" y="479"/>
                    <a:pt x="1570" y="845"/>
                    <a:pt x="1424" y="1139"/>
                  </a:cubicBezTo>
                  <a:cubicBezTo>
                    <a:pt x="1240" y="1469"/>
                    <a:pt x="1057" y="1799"/>
                    <a:pt x="911" y="2129"/>
                  </a:cubicBezTo>
                  <a:cubicBezTo>
                    <a:pt x="581" y="2788"/>
                    <a:pt x="287" y="3485"/>
                    <a:pt x="67" y="4218"/>
                  </a:cubicBezTo>
                  <a:cubicBezTo>
                    <a:pt x="1" y="4418"/>
                    <a:pt x="163" y="4551"/>
                    <a:pt x="326" y="4551"/>
                  </a:cubicBezTo>
                  <a:cubicBezTo>
                    <a:pt x="431" y="4551"/>
                    <a:pt x="537" y="4495"/>
                    <a:pt x="581" y="4365"/>
                  </a:cubicBezTo>
                  <a:cubicBezTo>
                    <a:pt x="764" y="3852"/>
                    <a:pt x="947" y="3375"/>
                    <a:pt x="1130" y="2898"/>
                  </a:cubicBezTo>
                  <a:cubicBezTo>
                    <a:pt x="1570" y="2788"/>
                    <a:pt x="1974" y="2678"/>
                    <a:pt x="2414" y="2678"/>
                  </a:cubicBezTo>
                  <a:cubicBezTo>
                    <a:pt x="2414" y="2935"/>
                    <a:pt x="2377" y="3155"/>
                    <a:pt x="2340" y="3412"/>
                  </a:cubicBezTo>
                  <a:cubicBezTo>
                    <a:pt x="2304" y="3558"/>
                    <a:pt x="2377" y="3705"/>
                    <a:pt x="2524" y="3742"/>
                  </a:cubicBezTo>
                  <a:cubicBezTo>
                    <a:pt x="2538" y="3747"/>
                    <a:pt x="2554" y="3749"/>
                    <a:pt x="2571" y="3749"/>
                  </a:cubicBezTo>
                  <a:cubicBezTo>
                    <a:pt x="2680" y="3749"/>
                    <a:pt x="2822" y="3654"/>
                    <a:pt x="2853" y="3558"/>
                  </a:cubicBezTo>
                  <a:cubicBezTo>
                    <a:pt x="2890" y="3265"/>
                    <a:pt x="2927" y="2972"/>
                    <a:pt x="2963" y="2678"/>
                  </a:cubicBezTo>
                  <a:cubicBezTo>
                    <a:pt x="3110" y="2678"/>
                    <a:pt x="3257" y="2532"/>
                    <a:pt x="3257" y="2385"/>
                  </a:cubicBezTo>
                  <a:cubicBezTo>
                    <a:pt x="3257" y="2239"/>
                    <a:pt x="3110" y="2129"/>
                    <a:pt x="2963" y="2129"/>
                  </a:cubicBezTo>
                  <a:cubicBezTo>
                    <a:pt x="2963" y="1799"/>
                    <a:pt x="2963" y="1505"/>
                    <a:pt x="2963" y="1175"/>
                  </a:cubicBezTo>
                  <a:cubicBezTo>
                    <a:pt x="2927" y="992"/>
                    <a:pt x="2927" y="809"/>
                    <a:pt x="2890" y="626"/>
                  </a:cubicBezTo>
                  <a:cubicBezTo>
                    <a:pt x="2853" y="479"/>
                    <a:pt x="2853" y="296"/>
                    <a:pt x="2744" y="149"/>
                  </a:cubicBezTo>
                  <a:cubicBezTo>
                    <a:pt x="2654" y="44"/>
                    <a:pt x="2539" y="0"/>
                    <a:pt x="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a:extLst>
                <a:ext uri="{FF2B5EF4-FFF2-40B4-BE49-F238E27FC236}">
                  <a16:creationId xmlns:a16="http://schemas.microsoft.com/office/drawing/2014/main" id="{4641577E-D57C-8D73-AD3A-EFC82782E704}"/>
                </a:ext>
              </a:extLst>
            </p:cNvPr>
            <p:cNvSpPr/>
            <p:nvPr/>
          </p:nvSpPr>
          <p:spPr>
            <a:xfrm>
              <a:off x="6531698" y="1343273"/>
              <a:ext cx="74195" cy="103726"/>
            </a:xfrm>
            <a:custGeom>
              <a:avLst/>
              <a:gdLst/>
              <a:ahLst/>
              <a:cxnLst/>
              <a:rect l="l" t="t" r="r" b="b"/>
              <a:pathLst>
                <a:path w="3241" h="4531" extrusionOk="0">
                  <a:moveTo>
                    <a:pt x="787" y="1"/>
                  </a:moveTo>
                  <a:cubicBezTo>
                    <a:pt x="737" y="1"/>
                    <a:pt x="687" y="2"/>
                    <a:pt x="637" y="5"/>
                  </a:cubicBezTo>
                  <a:cubicBezTo>
                    <a:pt x="319" y="41"/>
                    <a:pt x="308" y="521"/>
                    <a:pt x="605" y="521"/>
                  </a:cubicBezTo>
                  <a:cubicBezTo>
                    <a:pt x="615" y="521"/>
                    <a:pt x="626" y="520"/>
                    <a:pt x="637" y="519"/>
                  </a:cubicBezTo>
                  <a:cubicBezTo>
                    <a:pt x="1114" y="519"/>
                    <a:pt x="1591" y="629"/>
                    <a:pt x="1994" y="885"/>
                  </a:cubicBezTo>
                  <a:cubicBezTo>
                    <a:pt x="2177" y="1032"/>
                    <a:pt x="2360" y="1215"/>
                    <a:pt x="2470" y="1435"/>
                  </a:cubicBezTo>
                  <a:cubicBezTo>
                    <a:pt x="2617" y="1655"/>
                    <a:pt x="2580" y="1875"/>
                    <a:pt x="2434" y="2095"/>
                  </a:cubicBezTo>
                  <a:cubicBezTo>
                    <a:pt x="2104" y="2718"/>
                    <a:pt x="1591" y="3195"/>
                    <a:pt x="1004" y="3525"/>
                  </a:cubicBezTo>
                  <a:cubicBezTo>
                    <a:pt x="1041" y="2645"/>
                    <a:pt x="1114" y="1765"/>
                    <a:pt x="1187" y="885"/>
                  </a:cubicBezTo>
                  <a:cubicBezTo>
                    <a:pt x="1224" y="739"/>
                    <a:pt x="1077" y="629"/>
                    <a:pt x="931" y="629"/>
                  </a:cubicBezTo>
                  <a:cubicBezTo>
                    <a:pt x="784" y="629"/>
                    <a:pt x="674" y="739"/>
                    <a:pt x="674" y="885"/>
                  </a:cubicBezTo>
                  <a:cubicBezTo>
                    <a:pt x="564" y="1838"/>
                    <a:pt x="491" y="2828"/>
                    <a:pt x="454" y="3781"/>
                  </a:cubicBezTo>
                  <a:cubicBezTo>
                    <a:pt x="381" y="3781"/>
                    <a:pt x="344" y="3818"/>
                    <a:pt x="308" y="3818"/>
                  </a:cubicBezTo>
                  <a:cubicBezTo>
                    <a:pt x="1" y="3920"/>
                    <a:pt x="106" y="4339"/>
                    <a:pt x="357" y="4339"/>
                  </a:cubicBezTo>
                  <a:cubicBezTo>
                    <a:pt x="377" y="4339"/>
                    <a:pt x="397" y="4337"/>
                    <a:pt x="417" y="4331"/>
                  </a:cubicBezTo>
                  <a:cubicBezTo>
                    <a:pt x="451" y="4465"/>
                    <a:pt x="561" y="4530"/>
                    <a:pt x="670" y="4530"/>
                  </a:cubicBezTo>
                  <a:cubicBezTo>
                    <a:pt x="801" y="4530"/>
                    <a:pt x="931" y="4438"/>
                    <a:pt x="931" y="4258"/>
                  </a:cubicBezTo>
                  <a:cubicBezTo>
                    <a:pt x="931" y="4221"/>
                    <a:pt x="931" y="4185"/>
                    <a:pt x="967" y="4148"/>
                  </a:cubicBezTo>
                  <a:cubicBezTo>
                    <a:pt x="1334" y="3965"/>
                    <a:pt x="1664" y="3781"/>
                    <a:pt x="1957" y="3488"/>
                  </a:cubicBezTo>
                  <a:cubicBezTo>
                    <a:pt x="2397" y="3122"/>
                    <a:pt x="2837" y="2608"/>
                    <a:pt x="3020" y="2058"/>
                  </a:cubicBezTo>
                  <a:cubicBezTo>
                    <a:pt x="3240" y="1435"/>
                    <a:pt x="2800" y="849"/>
                    <a:pt x="2324" y="482"/>
                  </a:cubicBezTo>
                  <a:cubicBezTo>
                    <a:pt x="1888" y="180"/>
                    <a:pt x="1328"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a:extLst>
                <a:ext uri="{FF2B5EF4-FFF2-40B4-BE49-F238E27FC236}">
                  <a16:creationId xmlns:a16="http://schemas.microsoft.com/office/drawing/2014/main" id="{C65FC968-6E23-3C7F-441B-B094B1FD5B38}"/>
                </a:ext>
              </a:extLst>
            </p:cNvPr>
            <p:cNvSpPr/>
            <p:nvPr/>
          </p:nvSpPr>
          <p:spPr>
            <a:xfrm>
              <a:off x="6229037" y="1704265"/>
              <a:ext cx="931587" cy="913113"/>
            </a:xfrm>
            <a:custGeom>
              <a:avLst/>
              <a:gdLst/>
              <a:ahLst/>
              <a:cxnLst/>
              <a:rect l="l" t="t" r="r" b="b"/>
              <a:pathLst>
                <a:path w="40694" h="39887" fill="none" extrusionOk="0">
                  <a:moveTo>
                    <a:pt x="16975" y="39887"/>
                  </a:moveTo>
                  <a:lnTo>
                    <a:pt x="40694" y="880"/>
                  </a:lnTo>
                  <a:lnTo>
                    <a:pt x="1" y="0"/>
                  </a:ln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a:extLst>
                <a:ext uri="{FF2B5EF4-FFF2-40B4-BE49-F238E27FC236}">
                  <a16:creationId xmlns:a16="http://schemas.microsoft.com/office/drawing/2014/main" id="{26236800-6185-CF28-3CD4-D6A309397A1B}"/>
                </a:ext>
              </a:extLst>
            </p:cNvPr>
            <p:cNvSpPr/>
            <p:nvPr/>
          </p:nvSpPr>
          <p:spPr>
            <a:xfrm>
              <a:off x="8275122" y="1761336"/>
              <a:ext cx="10943" cy="7577"/>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96479AD-C2E2-ABDA-3D88-3CCE6095A49A}"/>
              </a:ext>
            </a:extLst>
          </p:cNvPr>
          <p:cNvPicPr>
            <a:picLocks noChangeAspect="1"/>
          </p:cNvPicPr>
          <p:nvPr/>
        </p:nvPicPr>
        <p:blipFill>
          <a:blip r:embed="rId3"/>
          <a:stretch>
            <a:fillRect/>
          </a:stretch>
        </p:blipFill>
        <p:spPr>
          <a:xfrm>
            <a:off x="210552" y="1585145"/>
            <a:ext cx="4249794" cy="2988948"/>
          </a:xfrm>
          <a:prstGeom prst="rect">
            <a:avLst/>
          </a:prstGeom>
        </p:spPr>
      </p:pic>
      <p:pic>
        <p:nvPicPr>
          <p:cNvPr id="7" name="Picture 6">
            <a:extLst>
              <a:ext uri="{FF2B5EF4-FFF2-40B4-BE49-F238E27FC236}">
                <a16:creationId xmlns:a16="http://schemas.microsoft.com/office/drawing/2014/main" id="{DAEFC362-8CEA-B1F3-F7B4-D60B226E99E8}"/>
              </a:ext>
            </a:extLst>
          </p:cNvPr>
          <p:cNvPicPr>
            <a:picLocks noChangeAspect="1"/>
          </p:cNvPicPr>
          <p:nvPr/>
        </p:nvPicPr>
        <p:blipFill>
          <a:blip r:embed="rId4"/>
          <a:stretch>
            <a:fillRect/>
          </a:stretch>
        </p:blipFill>
        <p:spPr>
          <a:xfrm>
            <a:off x="4762314" y="1999464"/>
            <a:ext cx="4249794" cy="846961"/>
          </a:xfrm>
          <a:prstGeom prst="rect">
            <a:avLst/>
          </a:prstGeom>
        </p:spPr>
      </p:pic>
      <p:pic>
        <p:nvPicPr>
          <p:cNvPr id="11" name="Picture 10">
            <a:extLst>
              <a:ext uri="{FF2B5EF4-FFF2-40B4-BE49-F238E27FC236}">
                <a16:creationId xmlns:a16="http://schemas.microsoft.com/office/drawing/2014/main" id="{7A363677-E9B8-2DD5-90AD-C0141040C513}"/>
              </a:ext>
            </a:extLst>
          </p:cNvPr>
          <p:cNvPicPr>
            <a:picLocks noChangeAspect="1"/>
          </p:cNvPicPr>
          <p:nvPr/>
        </p:nvPicPr>
        <p:blipFill>
          <a:blip r:embed="rId5"/>
          <a:stretch>
            <a:fillRect/>
          </a:stretch>
        </p:blipFill>
        <p:spPr>
          <a:xfrm>
            <a:off x="4762314" y="3446240"/>
            <a:ext cx="4249794" cy="824698"/>
          </a:xfrm>
          <a:prstGeom prst="rect">
            <a:avLst/>
          </a:prstGeom>
        </p:spPr>
      </p:pic>
    </p:spTree>
    <p:extLst>
      <p:ext uri="{BB962C8B-B14F-4D97-AF65-F5344CB8AC3E}">
        <p14:creationId xmlns:p14="http://schemas.microsoft.com/office/powerpoint/2010/main" val="3388787933"/>
      </p:ext>
    </p:extLst>
  </p:cSld>
  <p:clrMapOvr>
    <a:masterClrMapping/>
  </p:clrMapOvr>
  <mc:AlternateContent xmlns:mc="http://schemas.openxmlformats.org/markup-compatibility/2006" xmlns:p14="http://schemas.microsoft.com/office/powerpoint/2010/main">
    <mc:Choice Requires="p14">
      <p:transition spd="slow" p14:dur="2000" advTm="13125"/>
    </mc:Choice>
    <mc:Fallback xmlns="">
      <p:transition spd="slow" advTm="131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2">
          <a:extLst>
            <a:ext uri="{FF2B5EF4-FFF2-40B4-BE49-F238E27FC236}">
              <a16:creationId xmlns:a16="http://schemas.microsoft.com/office/drawing/2014/main" id="{4C42A5CC-38F6-5989-3A43-B74E850A8C93}"/>
            </a:ext>
          </a:extLst>
        </p:cNvPr>
        <p:cNvGrpSpPr/>
        <p:nvPr/>
      </p:nvGrpSpPr>
      <p:grpSpPr>
        <a:xfrm>
          <a:off x="0" y="0"/>
          <a:ext cx="0" cy="0"/>
          <a:chOff x="0" y="0"/>
          <a:chExt cx="0" cy="0"/>
        </a:xfrm>
      </p:grpSpPr>
      <p:grpSp>
        <p:nvGrpSpPr>
          <p:cNvPr id="1763" name="Google Shape;1763;p51">
            <a:extLst>
              <a:ext uri="{FF2B5EF4-FFF2-40B4-BE49-F238E27FC236}">
                <a16:creationId xmlns:a16="http://schemas.microsoft.com/office/drawing/2014/main" id="{777553D7-3E0C-4159-71F5-71FB5097B7C3}"/>
              </a:ext>
            </a:extLst>
          </p:cNvPr>
          <p:cNvGrpSpPr/>
          <p:nvPr/>
        </p:nvGrpSpPr>
        <p:grpSpPr>
          <a:xfrm>
            <a:off x="-166711" y="3490652"/>
            <a:ext cx="2229500" cy="1391123"/>
            <a:chOff x="2993190" y="150042"/>
            <a:chExt cx="1913570" cy="1193994"/>
          </a:xfrm>
        </p:grpSpPr>
        <p:grpSp>
          <p:nvGrpSpPr>
            <p:cNvPr id="1764" name="Google Shape;1764;p51">
              <a:extLst>
                <a:ext uri="{FF2B5EF4-FFF2-40B4-BE49-F238E27FC236}">
                  <a16:creationId xmlns:a16="http://schemas.microsoft.com/office/drawing/2014/main" id="{E68EFD92-ADF4-7BC8-E69B-A144156D6E0C}"/>
                </a:ext>
              </a:extLst>
            </p:cNvPr>
            <p:cNvGrpSpPr/>
            <p:nvPr/>
          </p:nvGrpSpPr>
          <p:grpSpPr>
            <a:xfrm>
              <a:off x="3019508" y="309874"/>
              <a:ext cx="107371" cy="88971"/>
              <a:chOff x="2481150" y="82850"/>
              <a:chExt cx="166621" cy="157974"/>
            </a:xfrm>
          </p:grpSpPr>
          <p:sp>
            <p:nvSpPr>
              <p:cNvPr id="1765" name="Google Shape;1765;p51">
                <a:extLst>
                  <a:ext uri="{FF2B5EF4-FFF2-40B4-BE49-F238E27FC236}">
                    <a16:creationId xmlns:a16="http://schemas.microsoft.com/office/drawing/2014/main" id="{2E1EFE81-678E-5B51-381A-67312B0662A3}"/>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a:extLst>
                  <a:ext uri="{FF2B5EF4-FFF2-40B4-BE49-F238E27FC236}">
                    <a16:creationId xmlns:a16="http://schemas.microsoft.com/office/drawing/2014/main" id="{D9552F2F-F28B-9C7A-3804-C3B1FE5B050E}"/>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a:extLst>
                  <a:ext uri="{FF2B5EF4-FFF2-40B4-BE49-F238E27FC236}">
                    <a16:creationId xmlns:a16="http://schemas.microsoft.com/office/drawing/2014/main" id="{F5E2BFC8-2E0B-35D4-2B55-563444BB5368}"/>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51">
              <a:extLst>
                <a:ext uri="{FF2B5EF4-FFF2-40B4-BE49-F238E27FC236}">
                  <a16:creationId xmlns:a16="http://schemas.microsoft.com/office/drawing/2014/main" id="{8D8A19AC-5CF2-EED1-C06F-1B653E167D15}"/>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a:extLst>
                <a:ext uri="{FF2B5EF4-FFF2-40B4-BE49-F238E27FC236}">
                  <a16:creationId xmlns:a16="http://schemas.microsoft.com/office/drawing/2014/main" id="{BCDB8722-9A63-917F-A24F-6EB576FC2459}"/>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a:extLst>
                <a:ext uri="{FF2B5EF4-FFF2-40B4-BE49-F238E27FC236}">
                  <a16:creationId xmlns:a16="http://schemas.microsoft.com/office/drawing/2014/main" id="{F9E7BBA9-051C-7CDF-C740-BAFF415736CF}"/>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51">
              <a:extLst>
                <a:ext uri="{FF2B5EF4-FFF2-40B4-BE49-F238E27FC236}">
                  <a16:creationId xmlns:a16="http://schemas.microsoft.com/office/drawing/2014/main" id="{79380020-E5C5-94DF-EB07-A42C7AF2E285}"/>
                </a:ext>
              </a:extLst>
            </p:cNvPr>
            <p:cNvGrpSpPr/>
            <p:nvPr/>
          </p:nvGrpSpPr>
          <p:grpSpPr>
            <a:xfrm>
              <a:off x="2993190" y="392985"/>
              <a:ext cx="307893" cy="102750"/>
              <a:chOff x="5940234" y="4919200"/>
              <a:chExt cx="392121" cy="130825"/>
            </a:xfrm>
          </p:grpSpPr>
          <p:sp>
            <p:nvSpPr>
              <p:cNvPr id="1772" name="Google Shape;1772;p51">
                <a:extLst>
                  <a:ext uri="{FF2B5EF4-FFF2-40B4-BE49-F238E27FC236}">
                    <a16:creationId xmlns:a16="http://schemas.microsoft.com/office/drawing/2014/main" id="{656D6A1C-BB61-F49B-A784-4AAB5640ADE6}"/>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1">
                <a:extLst>
                  <a:ext uri="{FF2B5EF4-FFF2-40B4-BE49-F238E27FC236}">
                    <a16:creationId xmlns:a16="http://schemas.microsoft.com/office/drawing/2014/main" id="{5077BA3B-AFC9-B575-D2DB-38EA68AB0D93}"/>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1">
              <a:extLst>
                <a:ext uri="{FF2B5EF4-FFF2-40B4-BE49-F238E27FC236}">
                  <a16:creationId xmlns:a16="http://schemas.microsoft.com/office/drawing/2014/main" id="{0FD2EAE3-C804-8338-246F-8DE30AF552C9}"/>
                </a:ext>
              </a:extLst>
            </p:cNvPr>
            <p:cNvGrpSpPr/>
            <p:nvPr/>
          </p:nvGrpSpPr>
          <p:grpSpPr>
            <a:xfrm>
              <a:off x="3731537" y="380710"/>
              <a:ext cx="546212" cy="102750"/>
              <a:chOff x="5589961" y="4919200"/>
              <a:chExt cx="695635" cy="130825"/>
            </a:xfrm>
          </p:grpSpPr>
          <p:sp>
            <p:nvSpPr>
              <p:cNvPr id="1775" name="Google Shape;1775;p51">
                <a:extLst>
                  <a:ext uri="{FF2B5EF4-FFF2-40B4-BE49-F238E27FC236}">
                    <a16:creationId xmlns:a16="http://schemas.microsoft.com/office/drawing/2014/main" id="{0AFA12C0-03AE-6575-21CB-766D090734F7}"/>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a:extLst>
                  <a:ext uri="{FF2B5EF4-FFF2-40B4-BE49-F238E27FC236}">
                    <a16:creationId xmlns:a16="http://schemas.microsoft.com/office/drawing/2014/main" id="{5EFD86C8-08DF-F4E3-AF3E-F875E62B34AE}"/>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1">
              <a:extLst>
                <a:ext uri="{FF2B5EF4-FFF2-40B4-BE49-F238E27FC236}">
                  <a16:creationId xmlns:a16="http://schemas.microsoft.com/office/drawing/2014/main" id="{E6D98E57-CA62-6A34-B26A-4232A0A7ABAA}"/>
                </a:ext>
              </a:extLst>
            </p:cNvPr>
            <p:cNvGrpSpPr/>
            <p:nvPr/>
          </p:nvGrpSpPr>
          <p:grpSpPr>
            <a:xfrm rot="2700310" flipH="1">
              <a:off x="3525902" y="668776"/>
              <a:ext cx="326217" cy="102748"/>
              <a:chOff x="5901665" y="4919200"/>
              <a:chExt cx="415435" cy="130825"/>
            </a:xfrm>
          </p:grpSpPr>
          <p:sp>
            <p:nvSpPr>
              <p:cNvPr id="1778" name="Google Shape;1778;p51">
                <a:extLst>
                  <a:ext uri="{FF2B5EF4-FFF2-40B4-BE49-F238E27FC236}">
                    <a16:creationId xmlns:a16="http://schemas.microsoft.com/office/drawing/2014/main" id="{8C15A1E8-BC9B-72CF-03DD-C33EA1038823}"/>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a:extLst>
                  <a:ext uri="{FF2B5EF4-FFF2-40B4-BE49-F238E27FC236}">
                    <a16:creationId xmlns:a16="http://schemas.microsoft.com/office/drawing/2014/main" id="{6672E32D-B038-26BD-C814-13A49E030D58}"/>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1">
              <a:extLst>
                <a:ext uri="{FF2B5EF4-FFF2-40B4-BE49-F238E27FC236}">
                  <a16:creationId xmlns:a16="http://schemas.microsoft.com/office/drawing/2014/main" id="{15B45D68-D8F6-5D7F-31B9-4A94ECC1CE97}"/>
                </a:ext>
              </a:extLst>
            </p:cNvPr>
            <p:cNvGrpSpPr/>
            <p:nvPr/>
          </p:nvGrpSpPr>
          <p:grpSpPr>
            <a:xfrm rot="8346019">
              <a:off x="4090528" y="687417"/>
              <a:ext cx="333703" cy="102752"/>
              <a:chOff x="5869661" y="4906251"/>
              <a:chExt cx="424990" cy="130825"/>
            </a:xfrm>
          </p:grpSpPr>
          <p:sp>
            <p:nvSpPr>
              <p:cNvPr id="1781" name="Google Shape;1781;p51">
                <a:extLst>
                  <a:ext uri="{FF2B5EF4-FFF2-40B4-BE49-F238E27FC236}">
                    <a16:creationId xmlns:a16="http://schemas.microsoft.com/office/drawing/2014/main" id="{4B9C7B74-73A3-2E29-0058-B11C925EB053}"/>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a:extLst>
                  <a:ext uri="{FF2B5EF4-FFF2-40B4-BE49-F238E27FC236}">
                    <a16:creationId xmlns:a16="http://schemas.microsoft.com/office/drawing/2014/main" id="{8F73B8E0-F40E-8F52-1B2A-92D15A3E6E72}"/>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1">
              <a:extLst>
                <a:ext uri="{FF2B5EF4-FFF2-40B4-BE49-F238E27FC236}">
                  <a16:creationId xmlns:a16="http://schemas.microsoft.com/office/drawing/2014/main" id="{66C44A70-9029-4F9C-9086-6097829AE835}"/>
                </a:ext>
              </a:extLst>
            </p:cNvPr>
            <p:cNvGrpSpPr/>
            <p:nvPr/>
          </p:nvGrpSpPr>
          <p:grpSpPr>
            <a:xfrm>
              <a:off x="3254609" y="150042"/>
              <a:ext cx="213413" cy="149390"/>
              <a:chOff x="2945250" y="596189"/>
              <a:chExt cx="199657" cy="139760"/>
            </a:xfrm>
          </p:grpSpPr>
          <p:sp>
            <p:nvSpPr>
              <p:cNvPr id="1784" name="Google Shape;1784;p51">
                <a:extLst>
                  <a:ext uri="{FF2B5EF4-FFF2-40B4-BE49-F238E27FC236}">
                    <a16:creationId xmlns:a16="http://schemas.microsoft.com/office/drawing/2014/main" id="{F996C24B-B663-4AF2-3B52-CD03124CDA4C}"/>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5" name="Google Shape;1785;p51">
                <a:extLst>
                  <a:ext uri="{FF2B5EF4-FFF2-40B4-BE49-F238E27FC236}">
                    <a16:creationId xmlns:a16="http://schemas.microsoft.com/office/drawing/2014/main" id="{D674B6DD-2DD3-59DE-0192-6C3E01BB4F7D}"/>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51">
              <a:extLst>
                <a:ext uri="{FF2B5EF4-FFF2-40B4-BE49-F238E27FC236}">
                  <a16:creationId xmlns:a16="http://schemas.microsoft.com/office/drawing/2014/main" id="{83CB4037-CADD-DBFE-C6C3-2F0B2E8E4669}"/>
                </a:ext>
              </a:extLst>
            </p:cNvPr>
            <p:cNvGrpSpPr/>
            <p:nvPr/>
          </p:nvGrpSpPr>
          <p:grpSpPr>
            <a:xfrm rot="5816850">
              <a:off x="4576213" y="269871"/>
              <a:ext cx="220836" cy="165842"/>
              <a:chOff x="2945261" y="596202"/>
              <a:chExt cx="206592" cy="155145"/>
            </a:xfrm>
          </p:grpSpPr>
          <p:sp>
            <p:nvSpPr>
              <p:cNvPr id="1787" name="Google Shape;1787;p51">
                <a:extLst>
                  <a:ext uri="{FF2B5EF4-FFF2-40B4-BE49-F238E27FC236}">
                    <a16:creationId xmlns:a16="http://schemas.microsoft.com/office/drawing/2014/main" id="{F347C712-8985-7F18-5F28-5DC3CEA81769}"/>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8" name="Google Shape;1788;p51">
                <a:extLst>
                  <a:ext uri="{FF2B5EF4-FFF2-40B4-BE49-F238E27FC236}">
                    <a16:creationId xmlns:a16="http://schemas.microsoft.com/office/drawing/2014/main" id="{0F87C17E-09C9-BCDB-ED27-ED42FC910A49}"/>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1">
              <a:extLst>
                <a:ext uri="{FF2B5EF4-FFF2-40B4-BE49-F238E27FC236}">
                  <a16:creationId xmlns:a16="http://schemas.microsoft.com/office/drawing/2014/main" id="{1CCA241E-EFF3-2E94-15F3-1715D8783A91}"/>
                </a:ext>
              </a:extLst>
            </p:cNvPr>
            <p:cNvGrpSpPr/>
            <p:nvPr/>
          </p:nvGrpSpPr>
          <p:grpSpPr>
            <a:xfrm>
              <a:off x="3911886" y="299415"/>
              <a:ext cx="103955" cy="85338"/>
              <a:chOff x="2638850" y="241700"/>
              <a:chExt cx="161321" cy="151524"/>
            </a:xfrm>
          </p:grpSpPr>
          <p:grpSp>
            <p:nvGrpSpPr>
              <p:cNvPr id="1790" name="Google Shape;1790;p51">
                <a:extLst>
                  <a:ext uri="{FF2B5EF4-FFF2-40B4-BE49-F238E27FC236}">
                    <a16:creationId xmlns:a16="http://schemas.microsoft.com/office/drawing/2014/main" id="{87E2FAE2-6C47-5EF0-972F-B89146F3B842}"/>
                  </a:ext>
                </a:extLst>
              </p:cNvPr>
              <p:cNvGrpSpPr/>
              <p:nvPr/>
            </p:nvGrpSpPr>
            <p:grpSpPr>
              <a:xfrm>
                <a:off x="2687750" y="241700"/>
                <a:ext cx="112421" cy="151524"/>
                <a:chOff x="2535350" y="89300"/>
                <a:chExt cx="112421" cy="151524"/>
              </a:xfrm>
            </p:grpSpPr>
            <p:sp>
              <p:nvSpPr>
                <p:cNvPr id="1791" name="Google Shape;1791;p51">
                  <a:extLst>
                    <a:ext uri="{FF2B5EF4-FFF2-40B4-BE49-F238E27FC236}">
                      <a16:creationId xmlns:a16="http://schemas.microsoft.com/office/drawing/2014/main" id="{3D0C5F6D-A11A-E186-9F8E-3BF72C600DB8}"/>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a:extLst>
                    <a:ext uri="{FF2B5EF4-FFF2-40B4-BE49-F238E27FC236}">
                      <a16:creationId xmlns:a16="http://schemas.microsoft.com/office/drawing/2014/main" id="{DC8D625C-E49F-DDCE-0031-B3EB4A58DDB8}"/>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1">
                <a:extLst>
                  <a:ext uri="{FF2B5EF4-FFF2-40B4-BE49-F238E27FC236}">
                    <a16:creationId xmlns:a16="http://schemas.microsoft.com/office/drawing/2014/main" id="{0A199976-EF92-3D29-1FA6-916C91ED0D7B}"/>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51">
              <a:extLst>
                <a:ext uri="{FF2B5EF4-FFF2-40B4-BE49-F238E27FC236}">
                  <a16:creationId xmlns:a16="http://schemas.microsoft.com/office/drawing/2014/main" id="{528C93D8-AE71-5D95-A709-2A8313E131B5}"/>
                </a:ext>
              </a:extLst>
            </p:cNvPr>
            <p:cNvGrpSpPr/>
            <p:nvPr/>
          </p:nvGrpSpPr>
          <p:grpSpPr>
            <a:xfrm>
              <a:off x="4795498" y="198788"/>
              <a:ext cx="111262" cy="83942"/>
              <a:chOff x="2204025" y="28975"/>
              <a:chExt cx="172660" cy="149044"/>
            </a:xfrm>
          </p:grpSpPr>
          <p:sp>
            <p:nvSpPr>
              <p:cNvPr id="1795" name="Google Shape;1795;p51">
                <a:extLst>
                  <a:ext uri="{FF2B5EF4-FFF2-40B4-BE49-F238E27FC236}">
                    <a16:creationId xmlns:a16="http://schemas.microsoft.com/office/drawing/2014/main" id="{A3CF27E1-5D24-D578-7F27-7CD054624E2F}"/>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51">
                <a:extLst>
                  <a:ext uri="{FF2B5EF4-FFF2-40B4-BE49-F238E27FC236}">
                    <a16:creationId xmlns:a16="http://schemas.microsoft.com/office/drawing/2014/main" id="{DCBAAEA4-73F5-DB95-EC32-4AA315A0D17C}"/>
                  </a:ext>
                </a:extLst>
              </p:cNvPr>
              <p:cNvGrpSpPr/>
              <p:nvPr/>
            </p:nvGrpSpPr>
            <p:grpSpPr>
              <a:xfrm>
                <a:off x="2204025" y="28975"/>
                <a:ext cx="86909" cy="149044"/>
                <a:chOff x="2481150" y="82850"/>
                <a:chExt cx="86909" cy="149044"/>
              </a:xfrm>
            </p:grpSpPr>
            <p:sp>
              <p:nvSpPr>
                <p:cNvPr id="1797" name="Google Shape;1797;p51">
                  <a:extLst>
                    <a:ext uri="{FF2B5EF4-FFF2-40B4-BE49-F238E27FC236}">
                      <a16:creationId xmlns:a16="http://schemas.microsoft.com/office/drawing/2014/main" id="{536573C2-D1AF-3CDE-17C3-CD8F1F1059B5}"/>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a:extLst>
                    <a:ext uri="{FF2B5EF4-FFF2-40B4-BE49-F238E27FC236}">
                      <a16:creationId xmlns:a16="http://schemas.microsoft.com/office/drawing/2014/main" id="{787E1EEA-F34C-8620-65BB-F0CA20D8335B}"/>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51">
              <a:extLst>
                <a:ext uri="{FF2B5EF4-FFF2-40B4-BE49-F238E27FC236}">
                  <a16:creationId xmlns:a16="http://schemas.microsoft.com/office/drawing/2014/main" id="{0BD795ED-BC2B-39AE-DF38-15F911A03B93}"/>
                </a:ext>
              </a:extLst>
            </p:cNvPr>
            <p:cNvGrpSpPr/>
            <p:nvPr/>
          </p:nvGrpSpPr>
          <p:grpSpPr>
            <a:xfrm>
              <a:off x="3576235" y="762942"/>
              <a:ext cx="111262" cy="83942"/>
              <a:chOff x="2204025" y="28975"/>
              <a:chExt cx="172660" cy="149044"/>
            </a:xfrm>
          </p:grpSpPr>
          <p:sp>
            <p:nvSpPr>
              <p:cNvPr id="1800" name="Google Shape;1800;p51">
                <a:extLst>
                  <a:ext uri="{FF2B5EF4-FFF2-40B4-BE49-F238E27FC236}">
                    <a16:creationId xmlns:a16="http://schemas.microsoft.com/office/drawing/2014/main" id="{B6B39518-130B-B518-F792-1FCB8DA098A8}"/>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51">
                <a:extLst>
                  <a:ext uri="{FF2B5EF4-FFF2-40B4-BE49-F238E27FC236}">
                    <a16:creationId xmlns:a16="http://schemas.microsoft.com/office/drawing/2014/main" id="{E22F7C6F-6BA6-721E-22D4-5A6ACE3CB3EF}"/>
                  </a:ext>
                </a:extLst>
              </p:cNvPr>
              <p:cNvGrpSpPr/>
              <p:nvPr/>
            </p:nvGrpSpPr>
            <p:grpSpPr>
              <a:xfrm>
                <a:off x="2204025" y="28975"/>
                <a:ext cx="86909" cy="149044"/>
                <a:chOff x="2481150" y="82850"/>
                <a:chExt cx="86909" cy="149044"/>
              </a:xfrm>
            </p:grpSpPr>
            <p:sp>
              <p:nvSpPr>
                <p:cNvPr id="1802" name="Google Shape;1802;p51">
                  <a:extLst>
                    <a:ext uri="{FF2B5EF4-FFF2-40B4-BE49-F238E27FC236}">
                      <a16:creationId xmlns:a16="http://schemas.microsoft.com/office/drawing/2014/main" id="{93BFF5D4-B6BE-4707-17AA-17717B2F828C}"/>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a:extLst>
                    <a:ext uri="{FF2B5EF4-FFF2-40B4-BE49-F238E27FC236}">
                      <a16:creationId xmlns:a16="http://schemas.microsoft.com/office/drawing/2014/main" id="{AEB991A3-AD5A-F2B2-287E-6579E3660997}"/>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4" name="Google Shape;1804;p51">
              <a:extLst>
                <a:ext uri="{FF2B5EF4-FFF2-40B4-BE49-F238E27FC236}">
                  <a16:creationId xmlns:a16="http://schemas.microsoft.com/office/drawing/2014/main" id="{2907544C-69D9-833A-13B0-F83066078F1E}"/>
                </a:ext>
              </a:extLst>
            </p:cNvPr>
            <p:cNvGrpSpPr/>
            <p:nvPr/>
          </p:nvGrpSpPr>
          <p:grpSpPr>
            <a:xfrm>
              <a:off x="3823444" y="1258697"/>
              <a:ext cx="103955" cy="85338"/>
              <a:chOff x="2638850" y="241700"/>
              <a:chExt cx="161321" cy="151524"/>
            </a:xfrm>
          </p:grpSpPr>
          <p:grpSp>
            <p:nvGrpSpPr>
              <p:cNvPr id="1805" name="Google Shape;1805;p51">
                <a:extLst>
                  <a:ext uri="{FF2B5EF4-FFF2-40B4-BE49-F238E27FC236}">
                    <a16:creationId xmlns:a16="http://schemas.microsoft.com/office/drawing/2014/main" id="{DBB5F947-758D-F9BB-045D-0D6AC02E7120}"/>
                  </a:ext>
                </a:extLst>
              </p:cNvPr>
              <p:cNvGrpSpPr/>
              <p:nvPr/>
            </p:nvGrpSpPr>
            <p:grpSpPr>
              <a:xfrm>
                <a:off x="2687750" y="241700"/>
                <a:ext cx="112421" cy="151524"/>
                <a:chOff x="2535350" y="89300"/>
                <a:chExt cx="112421" cy="151524"/>
              </a:xfrm>
            </p:grpSpPr>
            <p:sp>
              <p:nvSpPr>
                <p:cNvPr id="1806" name="Google Shape;1806;p51">
                  <a:extLst>
                    <a:ext uri="{FF2B5EF4-FFF2-40B4-BE49-F238E27FC236}">
                      <a16:creationId xmlns:a16="http://schemas.microsoft.com/office/drawing/2014/main" id="{138BFAC7-EAD3-7657-2281-B19665932779}"/>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a:extLst>
                    <a:ext uri="{FF2B5EF4-FFF2-40B4-BE49-F238E27FC236}">
                      <a16:creationId xmlns:a16="http://schemas.microsoft.com/office/drawing/2014/main" id="{6E0454BB-98E4-117F-3476-60331E85F927}"/>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51">
                <a:extLst>
                  <a:ext uri="{FF2B5EF4-FFF2-40B4-BE49-F238E27FC236}">
                    <a16:creationId xmlns:a16="http://schemas.microsoft.com/office/drawing/2014/main" id="{F00E4618-645A-C62C-51AC-D1A992D97114}"/>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1">
              <a:extLst>
                <a:ext uri="{FF2B5EF4-FFF2-40B4-BE49-F238E27FC236}">
                  <a16:creationId xmlns:a16="http://schemas.microsoft.com/office/drawing/2014/main" id="{4B5F9D94-21C1-AE18-5FBF-5781ABA08B5D}"/>
                </a:ext>
              </a:extLst>
            </p:cNvPr>
            <p:cNvGrpSpPr/>
            <p:nvPr/>
          </p:nvGrpSpPr>
          <p:grpSpPr>
            <a:xfrm>
              <a:off x="4301617" y="762942"/>
              <a:ext cx="115503" cy="83949"/>
              <a:chOff x="4247875" y="786526"/>
              <a:chExt cx="89627" cy="65147"/>
            </a:xfrm>
          </p:grpSpPr>
          <p:grpSp>
            <p:nvGrpSpPr>
              <p:cNvPr id="1810" name="Google Shape;1810;p51">
                <a:extLst>
                  <a:ext uri="{FF2B5EF4-FFF2-40B4-BE49-F238E27FC236}">
                    <a16:creationId xmlns:a16="http://schemas.microsoft.com/office/drawing/2014/main" id="{4681193C-BEBD-DEBF-E73D-E0B5BA7DE4E0}"/>
                  </a:ext>
                </a:extLst>
              </p:cNvPr>
              <p:cNvGrpSpPr/>
              <p:nvPr/>
            </p:nvGrpSpPr>
            <p:grpSpPr>
              <a:xfrm>
                <a:off x="4247875" y="786526"/>
                <a:ext cx="43455" cy="65147"/>
                <a:chOff x="2481150" y="82850"/>
                <a:chExt cx="86909" cy="149044"/>
              </a:xfrm>
            </p:grpSpPr>
            <p:sp>
              <p:nvSpPr>
                <p:cNvPr id="1811" name="Google Shape;1811;p51">
                  <a:extLst>
                    <a:ext uri="{FF2B5EF4-FFF2-40B4-BE49-F238E27FC236}">
                      <a16:creationId xmlns:a16="http://schemas.microsoft.com/office/drawing/2014/main" id="{D353D73D-28FD-C8D9-91C7-34BA2E8FA804}"/>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a:extLst>
                    <a:ext uri="{FF2B5EF4-FFF2-40B4-BE49-F238E27FC236}">
                      <a16:creationId xmlns:a16="http://schemas.microsoft.com/office/drawing/2014/main" id="{84C62625-8E5D-275F-D9D7-F9CE7AFF11AE}"/>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51">
                <a:extLst>
                  <a:ext uri="{FF2B5EF4-FFF2-40B4-BE49-F238E27FC236}">
                    <a16:creationId xmlns:a16="http://schemas.microsoft.com/office/drawing/2014/main" id="{9BC3253D-BBEB-2B60-ED58-D22470C51685}"/>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1">
              <a:extLst>
                <a:ext uri="{FF2B5EF4-FFF2-40B4-BE49-F238E27FC236}">
                  <a16:creationId xmlns:a16="http://schemas.microsoft.com/office/drawing/2014/main" id="{08E58ADC-4D5B-E9CA-129F-6B1058734571}"/>
                </a:ext>
              </a:extLst>
            </p:cNvPr>
            <p:cNvGrpSpPr/>
            <p:nvPr/>
          </p:nvGrpSpPr>
          <p:grpSpPr>
            <a:xfrm rot="-9266503">
              <a:off x="3844037" y="1094455"/>
              <a:ext cx="239687" cy="194085"/>
              <a:chOff x="2927638" y="569804"/>
              <a:chExt cx="224215" cy="181557"/>
            </a:xfrm>
          </p:grpSpPr>
          <p:sp>
            <p:nvSpPr>
              <p:cNvPr id="1815" name="Google Shape;1815;p51">
                <a:extLst>
                  <a:ext uri="{FF2B5EF4-FFF2-40B4-BE49-F238E27FC236}">
                    <a16:creationId xmlns:a16="http://schemas.microsoft.com/office/drawing/2014/main" id="{4DA65BD6-E5E0-BB47-4AF7-485CA349885F}"/>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a:extLst>
                  <a:ext uri="{FF2B5EF4-FFF2-40B4-BE49-F238E27FC236}">
                    <a16:creationId xmlns:a16="http://schemas.microsoft.com/office/drawing/2014/main" id="{A8CF87E5-4998-DADE-9395-0EAECFB3F25B}"/>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sp>
        <p:nvSpPr>
          <p:cNvPr id="1817" name="Google Shape;1817;p51">
            <a:extLst>
              <a:ext uri="{FF2B5EF4-FFF2-40B4-BE49-F238E27FC236}">
                <a16:creationId xmlns:a16="http://schemas.microsoft.com/office/drawing/2014/main" id="{A9E9D9F3-B2AE-4AFE-EE77-03B03AB3EFA0}"/>
              </a:ext>
            </a:extLst>
          </p:cNvPr>
          <p:cNvSpPr txBox="1">
            <a:spLocks noGrp="1"/>
          </p:cNvSpPr>
          <p:nvPr>
            <p:ph type="title"/>
          </p:nvPr>
        </p:nvSpPr>
        <p:spPr>
          <a:xfrm>
            <a:off x="2133200" y="1467375"/>
            <a:ext cx="4877700" cy="22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grpSp>
        <p:nvGrpSpPr>
          <p:cNvPr id="1818" name="Google Shape;1818;p51">
            <a:extLst>
              <a:ext uri="{FF2B5EF4-FFF2-40B4-BE49-F238E27FC236}">
                <a16:creationId xmlns:a16="http://schemas.microsoft.com/office/drawing/2014/main" id="{7356B221-7B16-7341-E13A-86E502F5B551}"/>
              </a:ext>
            </a:extLst>
          </p:cNvPr>
          <p:cNvGrpSpPr/>
          <p:nvPr/>
        </p:nvGrpSpPr>
        <p:grpSpPr>
          <a:xfrm>
            <a:off x="7260391" y="228639"/>
            <a:ext cx="1554626" cy="2355420"/>
            <a:chOff x="3711895" y="1779925"/>
            <a:chExt cx="1697375" cy="2571700"/>
          </a:xfrm>
        </p:grpSpPr>
        <p:sp>
          <p:nvSpPr>
            <p:cNvPr id="1819" name="Google Shape;1819;p51">
              <a:extLst>
                <a:ext uri="{FF2B5EF4-FFF2-40B4-BE49-F238E27FC236}">
                  <a16:creationId xmlns:a16="http://schemas.microsoft.com/office/drawing/2014/main" id="{889ED1E6-8929-9D20-D7E7-1D574CA3EA86}"/>
                </a:ext>
              </a:extLst>
            </p:cNvPr>
            <p:cNvSpPr/>
            <p:nvPr/>
          </p:nvSpPr>
          <p:spPr>
            <a:xfrm>
              <a:off x="4909770" y="2598525"/>
              <a:ext cx="68550" cy="120725"/>
            </a:xfrm>
            <a:custGeom>
              <a:avLst/>
              <a:gdLst/>
              <a:ahLst/>
              <a:cxnLst/>
              <a:rect l="l" t="t" r="r" b="b"/>
              <a:pathLst>
                <a:path w="2742" h="4829" extrusionOk="0">
                  <a:moveTo>
                    <a:pt x="1405" y="2598"/>
                  </a:moveTo>
                  <a:cubicBezTo>
                    <a:pt x="1461" y="2598"/>
                    <a:pt x="1509" y="2618"/>
                    <a:pt x="1540" y="2669"/>
                  </a:cubicBezTo>
                  <a:cubicBezTo>
                    <a:pt x="1430" y="3146"/>
                    <a:pt x="1320" y="3586"/>
                    <a:pt x="1100" y="3952"/>
                  </a:cubicBezTo>
                  <a:cubicBezTo>
                    <a:pt x="1023" y="4080"/>
                    <a:pt x="912" y="4260"/>
                    <a:pt x="814" y="4260"/>
                  </a:cubicBezTo>
                  <a:cubicBezTo>
                    <a:pt x="771" y="4260"/>
                    <a:pt x="730" y="4225"/>
                    <a:pt x="697" y="4135"/>
                  </a:cubicBezTo>
                  <a:cubicBezTo>
                    <a:pt x="623" y="3879"/>
                    <a:pt x="587" y="3659"/>
                    <a:pt x="660" y="3402"/>
                  </a:cubicBezTo>
                  <a:cubicBezTo>
                    <a:pt x="697" y="3182"/>
                    <a:pt x="843" y="2962"/>
                    <a:pt x="990" y="2779"/>
                  </a:cubicBezTo>
                  <a:cubicBezTo>
                    <a:pt x="1069" y="2726"/>
                    <a:pt x="1262" y="2598"/>
                    <a:pt x="1405" y="2598"/>
                  </a:cubicBezTo>
                  <a:close/>
                  <a:moveTo>
                    <a:pt x="2402" y="0"/>
                  </a:moveTo>
                  <a:cubicBezTo>
                    <a:pt x="2287" y="0"/>
                    <a:pt x="2171" y="65"/>
                    <a:pt x="2126" y="213"/>
                  </a:cubicBezTo>
                  <a:cubicBezTo>
                    <a:pt x="2016" y="653"/>
                    <a:pt x="1906" y="1093"/>
                    <a:pt x="1833" y="1533"/>
                  </a:cubicBezTo>
                  <a:lnTo>
                    <a:pt x="1686" y="2119"/>
                  </a:lnTo>
                  <a:cubicBezTo>
                    <a:pt x="1583" y="2073"/>
                    <a:pt x="1476" y="2052"/>
                    <a:pt x="1368" y="2052"/>
                  </a:cubicBezTo>
                  <a:cubicBezTo>
                    <a:pt x="1134" y="2052"/>
                    <a:pt x="898" y="2152"/>
                    <a:pt x="697" y="2302"/>
                  </a:cubicBezTo>
                  <a:cubicBezTo>
                    <a:pt x="220" y="2706"/>
                    <a:pt x="0" y="3329"/>
                    <a:pt x="73" y="3916"/>
                  </a:cubicBezTo>
                  <a:cubicBezTo>
                    <a:pt x="110" y="4209"/>
                    <a:pt x="183" y="4539"/>
                    <a:pt x="440" y="4722"/>
                  </a:cubicBezTo>
                  <a:cubicBezTo>
                    <a:pt x="544" y="4796"/>
                    <a:pt x="659" y="4828"/>
                    <a:pt x="777" y="4828"/>
                  </a:cubicBezTo>
                  <a:cubicBezTo>
                    <a:pt x="951" y="4828"/>
                    <a:pt x="1130" y="4758"/>
                    <a:pt x="1283" y="4649"/>
                  </a:cubicBezTo>
                  <a:cubicBezTo>
                    <a:pt x="1393" y="4539"/>
                    <a:pt x="1503" y="4392"/>
                    <a:pt x="1576" y="4245"/>
                  </a:cubicBezTo>
                  <a:cubicBezTo>
                    <a:pt x="1576" y="4355"/>
                    <a:pt x="1576" y="4465"/>
                    <a:pt x="1576" y="4539"/>
                  </a:cubicBezTo>
                  <a:cubicBezTo>
                    <a:pt x="1595" y="4722"/>
                    <a:pt x="1741" y="4814"/>
                    <a:pt x="1883" y="4814"/>
                  </a:cubicBezTo>
                  <a:cubicBezTo>
                    <a:pt x="2026" y="4814"/>
                    <a:pt x="2163" y="4722"/>
                    <a:pt x="2163" y="4539"/>
                  </a:cubicBezTo>
                  <a:cubicBezTo>
                    <a:pt x="2126" y="3549"/>
                    <a:pt x="2200" y="2596"/>
                    <a:pt x="2383" y="1606"/>
                  </a:cubicBezTo>
                  <a:cubicBezTo>
                    <a:pt x="2493" y="1203"/>
                    <a:pt x="2603" y="763"/>
                    <a:pt x="2676" y="359"/>
                  </a:cubicBezTo>
                  <a:cubicBezTo>
                    <a:pt x="2742" y="141"/>
                    <a:pt x="2573"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a:extLst>
                <a:ext uri="{FF2B5EF4-FFF2-40B4-BE49-F238E27FC236}">
                  <a16:creationId xmlns:a16="http://schemas.microsoft.com/office/drawing/2014/main" id="{8EC9F6DC-533E-67BB-1934-B40517B07493}"/>
                </a:ext>
              </a:extLst>
            </p:cNvPr>
            <p:cNvSpPr/>
            <p:nvPr/>
          </p:nvSpPr>
          <p:spPr>
            <a:xfrm>
              <a:off x="3762295" y="2221475"/>
              <a:ext cx="1115400" cy="1979025"/>
            </a:xfrm>
            <a:custGeom>
              <a:avLst/>
              <a:gdLst/>
              <a:ahLst/>
              <a:cxnLst/>
              <a:rect l="l" t="t" r="r" b="b"/>
              <a:pathLst>
                <a:path w="44616" h="79161" extrusionOk="0">
                  <a:moveTo>
                    <a:pt x="34791" y="1034"/>
                  </a:moveTo>
                  <a:cubicBezTo>
                    <a:pt x="31638" y="5873"/>
                    <a:pt x="28412" y="10639"/>
                    <a:pt x="25076" y="15331"/>
                  </a:cubicBezTo>
                  <a:cubicBezTo>
                    <a:pt x="21777" y="19987"/>
                    <a:pt x="18257" y="24533"/>
                    <a:pt x="15031" y="29262"/>
                  </a:cubicBezTo>
                  <a:cubicBezTo>
                    <a:pt x="13382" y="31682"/>
                    <a:pt x="11805" y="34212"/>
                    <a:pt x="10412" y="36814"/>
                  </a:cubicBezTo>
                  <a:cubicBezTo>
                    <a:pt x="9349" y="34651"/>
                    <a:pt x="8102" y="32598"/>
                    <a:pt x="6929" y="30509"/>
                  </a:cubicBezTo>
                  <a:cubicBezTo>
                    <a:pt x="5610" y="28126"/>
                    <a:pt x="4253" y="25706"/>
                    <a:pt x="2897" y="23323"/>
                  </a:cubicBezTo>
                  <a:cubicBezTo>
                    <a:pt x="2200" y="22077"/>
                    <a:pt x="1504" y="20831"/>
                    <a:pt x="807" y="19584"/>
                  </a:cubicBezTo>
                  <a:cubicBezTo>
                    <a:pt x="5170" y="17018"/>
                    <a:pt x="9606" y="14488"/>
                    <a:pt x="14041" y="11995"/>
                  </a:cubicBezTo>
                  <a:cubicBezTo>
                    <a:pt x="18587" y="9503"/>
                    <a:pt x="23170" y="7046"/>
                    <a:pt x="27752" y="4627"/>
                  </a:cubicBezTo>
                  <a:cubicBezTo>
                    <a:pt x="30099" y="3417"/>
                    <a:pt x="32445" y="2244"/>
                    <a:pt x="34791" y="1034"/>
                  </a:cubicBezTo>
                  <a:close/>
                  <a:moveTo>
                    <a:pt x="35231" y="1401"/>
                  </a:moveTo>
                  <a:cubicBezTo>
                    <a:pt x="37357" y="5983"/>
                    <a:pt x="39594" y="10566"/>
                    <a:pt x="41903" y="15075"/>
                  </a:cubicBezTo>
                  <a:cubicBezTo>
                    <a:pt x="42526" y="16248"/>
                    <a:pt x="43150" y="17458"/>
                    <a:pt x="43773" y="18668"/>
                  </a:cubicBezTo>
                  <a:cubicBezTo>
                    <a:pt x="39630" y="21197"/>
                    <a:pt x="35414" y="23690"/>
                    <a:pt x="31162" y="26110"/>
                  </a:cubicBezTo>
                  <a:cubicBezTo>
                    <a:pt x="26872" y="28566"/>
                    <a:pt x="22547" y="30985"/>
                    <a:pt x="18184" y="33332"/>
                  </a:cubicBezTo>
                  <a:cubicBezTo>
                    <a:pt x="15764" y="34651"/>
                    <a:pt x="13308" y="35971"/>
                    <a:pt x="10852" y="37254"/>
                  </a:cubicBezTo>
                  <a:cubicBezTo>
                    <a:pt x="13382" y="32415"/>
                    <a:pt x="16571" y="27943"/>
                    <a:pt x="19834" y="23543"/>
                  </a:cubicBezTo>
                  <a:cubicBezTo>
                    <a:pt x="23280" y="18814"/>
                    <a:pt x="26689" y="14085"/>
                    <a:pt x="29989" y="9283"/>
                  </a:cubicBezTo>
                  <a:cubicBezTo>
                    <a:pt x="31785" y="6643"/>
                    <a:pt x="33545" y="4040"/>
                    <a:pt x="35231" y="1401"/>
                  </a:cubicBezTo>
                  <a:close/>
                  <a:moveTo>
                    <a:pt x="807" y="20794"/>
                  </a:moveTo>
                  <a:lnTo>
                    <a:pt x="807" y="20794"/>
                  </a:lnTo>
                  <a:cubicBezTo>
                    <a:pt x="3263" y="25156"/>
                    <a:pt x="5720" y="29519"/>
                    <a:pt x="8176" y="33918"/>
                  </a:cubicBezTo>
                  <a:cubicBezTo>
                    <a:pt x="8836" y="35055"/>
                    <a:pt x="9496" y="36228"/>
                    <a:pt x="10082" y="37438"/>
                  </a:cubicBezTo>
                  <a:cubicBezTo>
                    <a:pt x="10009" y="37621"/>
                    <a:pt x="10119" y="37768"/>
                    <a:pt x="10265" y="37804"/>
                  </a:cubicBezTo>
                  <a:cubicBezTo>
                    <a:pt x="10302" y="37841"/>
                    <a:pt x="10302" y="37878"/>
                    <a:pt x="10302" y="37914"/>
                  </a:cubicBezTo>
                  <a:cubicBezTo>
                    <a:pt x="10375" y="38024"/>
                    <a:pt x="10449" y="38061"/>
                    <a:pt x="10559" y="38061"/>
                  </a:cubicBezTo>
                  <a:cubicBezTo>
                    <a:pt x="10595" y="43193"/>
                    <a:pt x="10559" y="48362"/>
                    <a:pt x="10485" y="53531"/>
                  </a:cubicBezTo>
                  <a:cubicBezTo>
                    <a:pt x="10449" y="58811"/>
                    <a:pt x="10302" y="64126"/>
                    <a:pt x="10119" y="69442"/>
                  </a:cubicBezTo>
                  <a:cubicBezTo>
                    <a:pt x="10045" y="72338"/>
                    <a:pt x="9935" y="75234"/>
                    <a:pt x="9789" y="78131"/>
                  </a:cubicBezTo>
                  <a:cubicBezTo>
                    <a:pt x="6929" y="73585"/>
                    <a:pt x="4840" y="68636"/>
                    <a:pt x="2677" y="63760"/>
                  </a:cubicBezTo>
                  <a:cubicBezTo>
                    <a:pt x="2713" y="63686"/>
                    <a:pt x="2713" y="63613"/>
                    <a:pt x="2713" y="63540"/>
                  </a:cubicBezTo>
                  <a:cubicBezTo>
                    <a:pt x="1504" y="58004"/>
                    <a:pt x="1394" y="52322"/>
                    <a:pt x="1394" y="46713"/>
                  </a:cubicBezTo>
                  <a:cubicBezTo>
                    <a:pt x="1357" y="40920"/>
                    <a:pt x="1247" y="35165"/>
                    <a:pt x="1100" y="29372"/>
                  </a:cubicBezTo>
                  <a:cubicBezTo>
                    <a:pt x="990" y="26513"/>
                    <a:pt x="917" y="23653"/>
                    <a:pt x="807" y="20794"/>
                  </a:cubicBezTo>
                  <a:close/>
                  <a:moveTo>
                    <a:pt x="43956" y="19217"/>
                  </a:moveTo>
                  <a:cubicBezTo>
                    <a:pt x="43626" y="24790"/>
                    <a:pt x="43296" y="30326"/>
                    <a:pt x="43040" y="35898"/>
                  </a:cubicBezTo>
                  <a:cubicBezTo>
                    <a:pt x="42930" y="38721"/>
                    <a:pt x="42820" y="41507"/>
                    <a:pt x="42856" y="44330"/>
                  </a:cubicBezTo>
                  <a:cubicBezTo>
                    <a:pt x="42856" y="47189"/>
                    <a:pt x="43003" y="50012"/>
                    <a:pt x="43076" y="52835"/>
                  </a:cubicBezTo>
                  <a:cubicBezTo>
                    <a:pt x="43186" y="55951"/>
                    <a:pt x="43186" y="59067"/>
                    <a:pt x="42856" y="62183"/>
                  </a:cubicBezTo>
                  <a:cubicBezTo>
                    <a:pt x="38714" y="64566"/>
                    <a:pt x="34534" y="66839"/>
                    <a:pt x="30282" y="69002"/>
                  </a:cubicBezTo>
                  <a:cubicBezTo>
                    <a:pt x="25993" y="71238"/>
                    <a:pt x="21630" y="73328"/>
                    <a:pt x="17231" y="75344"/>
                  </a:cubicBezTo>
                  <a:cubicBezTo>
                    <a:pt x="14995" y="76371"/>
                    <a:pt x="12722" y="77361"/>
                    <a:pt x="10449" y="78350"/>
                  </a:cubicBezTo>
                  <a:lnTo>
                    <a:pt x="10449" y="78277"/>
                  </a:lnTo>
                  <a:cubicBezTo>
                    <a:pt x="10449" y="78204"/>
                    <a:pt x="10412" y="78131"/>
                    <a:pt x="10375" y="78057"/>
                  </a:cubicBezTo>
                  <a:cubicBezTo>
                    <a:pt x="10595" y="72851"/>
                    <a:pt x="10779" y="67682"/>
                    <a:pt x="10925" y="62477"/>
                  </a:cubicBezTo>
                  <a:cubicBezTo>
                    <a:pt x="11035" y="57161"/>
                    <a:pt x="11145" y="51845"/>
                    <a:pt x="11145" y="46566"/>
                  </a:cubicBezTo>
                  <a:cubicBezTo>
                    <a:pt x="11182" y="43597"/>
                    <a:pt x="11145" y="40664"/>
                    <a:pt x="11145" y="37731"/>
                  </a:cubicBezTo>
                  <a:cubicBezTo>
                    <a:pt x="15508" y="35458"/>
                    <a:pt x="19834" y="33148"/>
                    <a:pt x="24123" y="30729"/>
                  </a:cubicBezTo>
                  <a:cubicBezTo>
                    <a:pt x="28449" y="28346"/>
                    <a:pt x="32775" y="25890"/>
                    <a:pt x="37027" y="23360"/>
                  </a:cubicBezTo>
                  <a:cubicBezTo>
                    <a:pt x="39337" y="22004"/>
                    <a:pt x="41646" y="20611"/>
                    <a:pt x="43956" y="19217"/>
                  </a:cubicBezTo>
                  <a:close/>
                  <a:moveTo>
                    <a:pt x="35093" y="1"/>
                  </a:moveTo>
                  <a:cubicBezTo>
                    <a:pt x="34924" y="1"/>
                    <a:pt x="34742" y="189"/>
                    <a:pt x="34791" y="411"/>
                  </a:cubicBezTo>
                  <a:cubicBezTo>
                    <a:pt x="30318" y="2647"/>
                    <a:pt x="25846" y="4957"/>
                    <a:pt x="21410" y="7340"/>
                  </a:cubicBezTo>
                  <a:cubicBezTo>
                    <a:pt x="16828" y="9796"/>
                    <a:pt x="12282" y="12289"/>
                    <a:pt x="7773" y="14855"/>
                  </a:cubicBezTo>
                  <a:cubicBezTo>
                    <a:pt x="5353" y="16248"/>
                    <a:pt x="2897" y="17678"/>
                    <a:pt x="477" y="19108"/>
                  </a:cubicBezTo>
                  <a:cubicBezTo>
                    <a:pt x="440" y="19085"/>
                    <a:pt x="398" y="19075"/>
                    <a:pt x="356" y="19075"/>
                  </a:cubicBezTo>
                  <a:cubicBezTo>
                    <a:pt x="190" y="19075"/>
                    <a:pt x="15" y="19233"/>
                    <a:pt x="74" y="19437"/>
                  </a:cubicBezTo>
                  <a:cubicBezTo>
                    <a:pt x="1" y="19547"/>
                    <a:pt x="74" y="19731"/>
                    <a:pt x="221" y="19767"/>
                  </a:cubicBezTo>
                  <a:cubicBezTo>
                    <a:pt x="404" y="25560"/>
                    <a:pt x="624" y="31352"/>
                    <a:pt x="734" y="37144"/>
                  </a:cubicBezTo>
                  <a:cubicBezTo>
                    <a:pt x="844" y="42827"/>
                    <a:pt x="697" y="48582"/>
                    <a:pt x="990" y="54265"/>
                  </a:cubicBezTo>
                  <a:cubicBezTo>
                    <a:pt x="1137" y="57271"/>
                    <a:pt x="1467" y="60277"/>
                    <a:pt x="2090" y="63246"/>
                  </a:cubicBezTo>
                  <a:cubicBezTo>
                    <a:pt x="1980" y="63320"/>
                    <a:pt x="1944" y="63430"/>
                    <a:pt x="1980" y="63576"/>
                  </a:cubicBezTo>
                  <a:cubicBezTo>
                    <a:pt x="4290" y="68745"/>
                    <a:pt x="6489" y="74025"/>
                    <a:pt x="9532" y="78790"/>
                  </a:cubicBezTo>
                  <a:cubicBezTo>
                    <a:pt x="9502" y="78939"/>
                    <a:pt x="9642" y="79160"/>
                    <a:pt x="9832" y="79160"/>
                  </a:cubicBezTo>
                  <a:cubicBezTo>
                    <a:pt x="9876" y="79160"/>
                    <a:pt x="9924" y="79148"/>
                    <a:pt x="9972" y="79120"/>
                  </a:cubicBezTo>
                  <a:cubicBezTo>
                    <a:pt x="14445" y="77251"/>
                    <a:pt x="18881" y="75234"/>
                    <a:pt x="23243" y="73145"/>
                  </a:cubicBezTo>
                  <a:cubicBezTo>
                    <a:pt x="27606" y="71055"/>
                    <a:pt x="31895" y="68855"/>
                    <a:pt x="36147" y="66546"/>
                  </a:cubicBezTo>
                  <a:cubicBezTo>
                    <a:pt x="38567" y="65263"/>
                    <a:pt x="40987" y="63906"/>
                    <a:pt x="43369" y="62550"/>
                  </a:cubicBezTo>
                  <a:cubicBezTo>
                    <a:pt x="43516" y="62440"/>
                    <a:pt x="43516" y="62293"/>
                    <a:pt x="43443" y="62147"/>
                  </a:cubicBezTo>
                  <a:cubicBezTo>
                    <a:pt x="43993" y="56574"/>
                    <a:pt x="43516" y="50965"/>
                    <a:pt x="43443" y="45393"/>
                  </a:cubicBezTo>
                  <a:cubicBezTo>
                    <a:pt x="43333" y="39747"/>
                    <a:pt x="43699" y="34102"/>
                    <a:pt x="43993" y="28456"/>
                  </a:cubicBezTo>
                  <a:cubicBezTo>
                    <a:pt x="44176" y="25376"/>
                    <a:pt x="44323" y="22297"/>
                    <a:pt x="44506" y="19181"/>
                  </a:cubicBezTo>
                  <a:cubicBezTo>
                    <a:pt x="44579" y="19108"/>
                    <a:pt x="44616" y="18998"/>
                    <a:pt x="44543" y="18888"/>
                  </a:cubicBezTo>
                  <a:lnTo>
                    <a:pt x="44506" y="18814"/>
                  </a:lnTo>
                  <a:cubicBezTo>
                    <a:pt x="44506" y="18778"/>
                    <a:pt x="44506" y="18778"/>
                    <a:pt x="44506" y="18778"/>
                  </a:cubicBezTo>
                  <a:cubicBezTo>
                    <a:pt x="41976" y="14012"/>
                    <a:pt x="39557" y="9209"/>
                    <a:pt x="37247" y="4370"/>
                  </a:cubicBezTo>
                  <a:cubicBezTo>
                    <a:pt x="36697" y="3160"/>
                    <a:pt x="36147" y="1987"/>
                    <a:pt x="35598" y="814"/>
                  </a:cubicBezTo>
                  <a:cubicBezTo>
                    <a:pt x="35634" y="741"/>
                    <a:pt x="35598" y="704"/>
                    <a:pt x="35598" y="631"/>
                  </a:cubicBezTo>
                  <a:cubicBezTo>
                    <a:pt x="35879" y="506"/>
                    <a:pt x="35708" y="115"/>
                    <a:pt x="35447" y="115"/>
                  </a:cubicBezTo>
                  <a:cubicBezTo>
                    <a:pt x="35401" y="115"/>
                    <a:pt x="35353" y="127"/>
                    <a:pt x="35304" y="154"/>
                  </a:cubicBezTo>
                  <a:cubicBezTo>
                    <a:pt x="35256" y="46"/>
                    <a:pt x="35176" y="1"/>
                    <a:pt x="35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a:extLst>
                <a:ext uri="{FF2B5EF4-FFF2-40B4-BE49-F238E27FC236}">
                  <a16:creationId xmlns:a16="http://schemas.microsoft.com/office/drawing/2014/main" id="{353208FC-F322-0C07-652D-639EB55F2348}"/>
                </a:ext>
              </a:extLst>
            </p:cNvPr>
            <p:cNvSpPr/>
            <p:nvPr/>
          </p:nvSpPr>
          <p:spPr>
            <a:xfrm>
              <a:off x="4685220" y="2130575"/>
              <a:ext cx="97175" cy="131575"/>
            </a:xfrm>
            <a:custGeom>
              <a:avLst/>
              <a:gdLst/>
              <a:ahLst/>
              <a:cxnLst/>
              <a:rect l="l" t="t" r="r" b="b"/>
              <a:pathLst>
                <a:path w="3887" h="5263" extrusionOk="0">
                  <a:moveTo>
                    <a:pt x="2476" y="0"/>
                  </a:moveTo>
                  <a:cubicBezTo>
                    <a:pt x="1942" y="0"/>
                    <a:pt x="1447" y="212"/>
                    <a:pt x="1063" y="564"/>
                  </a:cubicBezTo>
                  <a:lnTo>
                    <a:pt x="1063" y="454"/>
                  </a:lnTo>
                  <a:cubicBezTo>
                    <a:pt x="1063" y="271"/>
                    <a:pt x="917" y="179"/>
                    <a:pt x="770" y="179"/>
                  </a:cubicBezTo>
                  <a:cubicBezTo>
                    <a:pt x="624" y="179"/>
                    <a:pt x="477" y="271"/>
                    <a:pt x="477" y="454"/>
                  </a:cubicBezTo>
                  <a:lnTo>
                    <a:pt x="440" y="1334"/>
                  </a:lnTo>
                  <a:cubicBezTo>
                    <a:pt x="0" y="2250"/>
                    <a:pt x="110" y="3277"/>
                    <a:pt x="367" y="4230"/>
                  </a:cubicBezTo>
                  <a:cubicBezTo>
                    <a:pt x="400" y="4377"/>
                    <a:pt x="512" y="4444"/>
                    <a:pt x="627" y="4444"/>
                  </a:cubicBezTo>
                  <a:cubicBezTo>
                    <a:pt x="770" y="4444"/>
                    <a:pt x="917" y="4340"/>
                    <a:pt x="917" y="4157"/>
                  </a:cubicBezTo>
                  <a:lnTo>
                    <a:pt x="1027" y="1481"/>
                  </a:lnTo>
                  <a:cubicBezTo>
                    <a:pt x="1247" y="1041"/>
                    <a:pt x="1687" y="711"/>
                    <a:pt x="2200" y="601"/>
                  </a:cubicBezTo>
                  <a:cubicBezTo>
                    <a:pt x="2311" y="569"/>
                    <a:pt x="2450" y="544"/>
                    <a:pt x="2590" y="544"/>
                  </a:cubicBezTo>
                  <a:cubicBezTo>
                    <a:pt x="2772" y="544"/>
                    <a:pt x="2955" y="586"/>
                    <a:pt x="3080" y="711"/>
                  </a:cubicBezTo>
                  <a:cubicBezTo>
                    <a:pt x="3300" y="931"/>
                    <a:pt x="3300" y="1371"/>
                    <a:pt x="3300" y="1664"/>
                  </a:cubicBezTo>
                  <a:cubicBezTo>
                    <a:pt x="3300" y="2360"/>
                    <a:pt x="3116" y="3167"/>
                    <a:pt x="2786" y="3790"/>
                  </a:cubicBezTo>
                  <a:cubicBezTo>
                    <a:pt x="2554" y="4225"/>
                    <a:pt x="2093" y="4707"/>
                    <a:pt x="1565" y="4707"/>
                  </a:cubicBezTo>
                  <a:cubicBezTo>
                    <a:pt x="1426" y="4707"/>
                    <a:pt x="1282" y="4673"/>
                    <a:pt x="1137" y="4597"/>
                  </a:cubicBezTo>
                  <a:cubicBezTo>
                    <a:pt x="1099" y="4578"/>
                    <a:pt x="1060" y="4569"/>
                    <a:pt x="1024" y="4569"/>
                  </a:cubicBezTo>
                  <a:cubicBezTo>
                    <a:pt x="777" y="4569"/>
                    <a:pt x="588" y="4950"/>
                    <a:pt x="843" y="5110"/>
                  </a:cubicBezTo>
                  <a:cubicBezTo>
                    <a:pt x="1064" y="5215"/>
                    <a:pt x="1294" y="5263"/>
                    <a:pt x="1521" y="5263"/>
                  </a:cubicBezTo>
                  <a:cubicBezTo>
                    <a:pt x="2085" y="5263"/>
                    <a:pt x="2630" y="4968"/>
                    <a:pt x="2970" y="4523"/>
                  </a:cubicBezTo>
                  <a:cubicBezTo>
                    <a:pt x="3520" y="3827"/>
                    <a:pt x="3776" y="2837"/>
                    <a:pt x="3850" y="1957"/>
                  </a:cubicBezTo>
                  <a:cubicBezTo>
                    <a:pt x="3886" y="1517"/>
                    <a:pt x="3886" y="1004"/>
                    <a:pt x="3666" y="564"/>
                  </a:cubicBezTo>
                  <a:cubicBezTo>
                    <a:pt x="3483" y="197"/>
                    <a:pt x="3116" y="14"/>
                    <a:pt x="2713" y="14"/>
                  </a:cubicBezTo>
                  <a:cubicBezTo>
                    <a:pt x="2633" y="5"/>
                    <a:pt x="2554"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a:extLst>
                <a:ext uri="{FF2B5EF4-FFF2-40B4-BE49-F238E27FC236}">
                  <a16:creationId xmlns:a16="http://schemas.microsoft.com/office/drawing/2014/main" id="{4D2FBEC1-A9A0-798D-DB7C-ED223C8A0796}"/>
                </a:ext>
              </a:extLst>
            </p:cNvPr>
            <p:cNvSpPr/>
            <p:nvPr/>
          </p:nvSpPr>
          <p:spPr>
            <a:xfrm>
              <a:off x="3711895" y="2610625"/>
              <a:ext cx="82500" cy="93900"/>
            </a:xfrm>
            <a:custGeom>
              <a:avLst/>
              <a:gdLst/>
              <a:ahLst/>
              <a:cxnLst/>
              <a:rect l="l" t="t" r="r" b="b"/>
              <a:pathLst>
                <a:path w="3300" h="3756" extrusionOk="0">
                  <a:moveTo>
                    <a:pt x="2084" y="1"/>
                  </a:moveTo>
                  <a:cubicBezTo>
                    <a:pt x="2014" y="1"/>
                    <a:pt x="1943" y="7"/>
                    <a:pt x="1870" y="22"/>
                  </a:cubicBezTo>
                  <a:cubicBezTo>
                    <a:pt x="1357" y="95"/>
                    <a:pt x="990" y="535"/>
                    <a:pt x="697" y="902"/>
                  </a:cubicBezTo>
                  <a:cubicBezTo>
                    <a:pt x="367" y="1305"/>
                    <a:pt x="110" y="1745"/>
                    <a:pt x="37" y="2295"/>
                  </a:cubicBezTo>
                  <a:cubicBezTo>
                    <a:pt x="0" y="2772"/>
                    <a:pt x="184" y="3285"/>
                    <a:pt x="587" y="3578"/>
                  </a:cubicBezTo>
                  <a:cubicBezTo>
                    <a:pt x="766" y="3692"/>
                    <a:pt x="988" y="3755"/>
                    <a:pt x="1212" y="3755"/>
                  </a:cubicBezTo>
                  <a:cubicBezTo>
                    <a:pt x="1493" y="3755"/>
                    <a:pt x="1776" y="3656"/>
                    <a:pt x="1980" y="3432"/>
                  </a:cubicBezTo>
                  <a:cubicBezTo>
                    <a:pt x="2053" y="3322"/>
                    <a:pt x="2090" y="3138"/>
                    <a:pt x="1980" y="3028"/>
                  </a:cubicBezTo>
                  <a:cubicBezTo>
                    <a:pt x="1925" y="2973"/>
                    <a:pt x="1842" y="2946"/>
                    <a:pt x="1765" y="2946"/>
                  </a:cubicBezTo>
                  <a:cubicBezTo>
                    <a:pt x="1687" y="2946"/>
                    <a:pt x="1613" y="2973"/>
                    <a:pt x="1577" y="3028"/>
                  </a:cubicBezTo>
                  <a:cubicBezTo>
                    <a:pt x="1482" y="3139"/>
                    <a:pt x="1354" y="3188"/>
                    <a:pt x="1223" y="3188"/>
                  </a:cubicBezTo>
                  <a:cubicBezTo>
                    <a:pt x="1051" y="3188"/>
                    <a:pt x="875" y="3101"/>
                    <a:pt x="770" y="2955"/>
                  </a:cubicBezTo>
                  <a:cubicBezTo>
                    <a:pt x="514" y="2588"/>
                    <a:pt x="623" y="2112"/>
                    <a:pt x="807" y="1745"/>
                  </a:cubicBezTo>
                  <a:cubicBezTo>
                    <a:pt x="917" y="1525"/>
                    <a:pt x="1063" y="1342"/>
                    <a:pt x="1210" y="1159"/>
                  </a:cubicBezTo>
                  <a:cubicBezTo>
                    <a:pt x="1357" y="975"/>
                    <a:pt x="1540" y="792"/>
                    <a:pt x="1723" y="682"/>
                  </a:cubicBezTo>
                  <a:cubicBezTo>
                    <a:pt x="1843" y="610"/>
                    <a:pt x="1962" y="554"/>
                    <a:pt x="2081" y="554"/>
                  </a:cubicBezTo>
                  <a:cubicBezTo>
                    <a:pt x="2145" y="554"/>
                    <a:pt x="2209" y="570"/>
                    <a:pt x="2273" y="609"/>
                  </a:cubicBezTo>
                  <a:cubicBezTo>
                    <a:pt x="2493" y="682"/>
                    <a:pt x="2640" y="865"/>
                    <a:pt x="2786" y="1012"/>
                  </a:cubicBezTo>
                  <a:cubicBezTo>
                    <a:pt x="2821" y="1080"/>
                    <a:pt x="2886" y="1109"/>
                    <a:pt x="2958" y="1109"/>
                  </a:cubicBezTo>
                  <a:cubicBezTo>
                    <a:pt x="3040" y="1109"/>
                    <a:pt x="3131" y="1071"/>
                    <a:pt x="3190" y="1012"/>
                  </a:cubicBezTo>
                  <a:cubicBezTo>
                    <a:pt x="3300" y="902"/>
                    <a:pt x="3263" y="755"/>
                    <a:pt x="3190" y="609"/>
                  </a:cubicBezTo>
                  <a:cubicBezTo>
                    <a:pt x="2904" y="291"/>
                    <a:pt x="2535" y="1"/>
                    <a:pt x="2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a:extLst>
                <a:ext uri="{FF2B5EF4-FFF2-40B4-BE49-F238E27FC236}">
                  <a16:creationId xmlns:a16="http://schemas.microsoft.com/office/drawing/2014/main" id="{54E2436C-9B3A-65A8-63FE-5E06EE7AE25D}"/>
                </a:ext>
              </a:extLst>
            </p:cNvPr>
            <p:cNvSpPr/>
            <p:nvPr/>
          </p:nvSpPr>
          <p:spPr>
            <a:xfrm>
              <a:off x="3938270" y="3155650"/>
              <a:ext cx="45850" cy="65450"/>
            </a:xfrm>
            <a:custGeom>
              <a:avLst/>
              <a:gdLst/>
              <a:ahLst/>
              <a:cxnLst/>
              <a:rect l="l" t="t" r="r" b="b"/>
              <a:pathLst>
                <a:path w="1834" h="2618" extrusionOk="0">
                  <a:moveTo>
                    <a:pt x="1212" y="1"/>
                  </a:moveTo>
                  <a:cubicBezTo>
                    <a:pt x="1087" y="1"/>
                    <a:pt x="960" y="27"/>
                    <a:pt x="843" y="71"/>
                  </a:cubicBezTo>
                  <a:cubicBezTo>
                    <a:pt x="587" y="217"/>
                    <a:pt x="404" y="474"/>
                    <a:pt x="257" y="731"/>
                  </a:cubicBezTo>
                  <a:cubicBezTo>
                    <a:pt x="110" y="1024"/>
                    <a:pt x="0" y="1354"/>
                    <a:pt x="0" y="1684"/>
                  </a:cubicBezTo>
                  <a:cubicBezTo>
                    <a:pt x="37" y="2014"/>
                    <a:pt x="147" y="2270"/>
                    <a:pt x="404" y="2454"/>
                  </a:cubicBezTo>
                  <a:cubicBezTo>
                    <a:pt x="553" y="2560"/>
                    <a:pt x="740" y="2617"/>
                    <a:pt x="921" y="2617"/>
                  </a:cubicBezTo>
                  <a:cubicBezTo>
                    <a:pt x="1050" y="2617"/>
                    <a:pt x="1176" y="2588"/>
                    <a:pt x="1283" y="2527"/>
                  </a:cubicBezTo>
                  <a:cubicBezTo>
                    <a:pt x="1430" y="2417"/>
                    <a:pt x="1467" y="2270"/>
                    <a:pt x="1393" y="2124"/>
                  </a:cubicBezTo>
                  <a:cubicBezTo>
                    <a:pt x="1341" y="2044"/>
                    <a:pt x="1231" y="1984"/>
                    <a:pt x="1118" y="1984"/>
                  </a:cubicBezTo>
                  <a:cubicBezTo>
                    <a:pt x="1075" y="1984"/>
                    <a:pt x="1031" y="1993"/>
                    <a:pt x="990" y="2014"/>
                  </a:cubicBezTo>
                  <a:cubicBezTo>
                    <a:pt x="990" y="2050"/>
                    <a:pt x="990" y="2050"/>
                    <a:pt x="953" y="2050"/>
                  </a:cubicBezTo>
                  <a:lnTo>
                    <a:pt x="880" y="2050"/>
                  </a:lnTo>
                  <a:cubicBezTo>
                    <a:pt x="843" y="2050"/>
                    <a:pt x="807" y="2050"/>
                    <a:pt x="807" y="2014"/>
                  </a:cubicBezTo>
                  <a:lnTo>
                    <a:pt x="770" y="2014"/>
                  </a:lnTo>
                  <a:cubicBezTo>
                    <a:pt x="734" y="2014"/>
                    <a:pt x="734" y="1977"/>
                    <a:pt x="734" y="1977"/>
                  </a:cubicBezTo>
                  <a:cubicBezTo>
                    <a:pt x="697" y="1977"/>
                    <a:pt x="697" y="1940"/>
                    <a:pt x="697" y="1940"/>
                  </a:cubicBezTo>
                  <a:cubicBezTo>
                    <a:pt x="675" y="1940"/>
                    <a:pt x="654" y="1915"/>
                    <a:pt x="647" y="1902"/>
                  </a:cubicBezTo>
                  <a:lnTo>
                    <a:pt x="647" y="1902"/>
                  </a:lnTo>
                  <a:cubicBezTo>
                    <a:pt x="651" y="1903"/>
                    <a:pt x="655" y="1904"/>
                    <a:pt x="660" y="1904"/>
                  </a:cubicBezTo>
                  <a:cubicBezTo>
                    <a:pt x="653" y="1896"/>
                    <a:pt x="648" y="1893"/>
                    <a:pt x="646" y="1893"/>
                  </a:cubicBezTo>
                  <a:lnTo>
                    <a:pt x="646" y="1893"/>
                  </a:lnTo>
                  <a:cubicBezTo>
                    <a:pt x="644" y="1893"/>
                    <a:pt x="645" y="1897"/>
                    <a:pt x="647" y="1902"/>
                  </a:cubicBezTo>
                  <a:lnTo>
                    <a:pt x="647" y="1902"/>
                  </a:lnTo>
                  <a:cubicBezTo>
                    <a:pt x="624" y="1894"/>
                    <a:pt x="624" y="1862"/>
                    <a:pt x="624" y="1830"/>
                  </a:cubicBezTo>
                  <a:lnTo>
                    <a:pt x="587" y="1830"/>
                  </a:lnTo>
                  <a:cubicBezTo>
                    <a:pt x="587" y="1797"/>
                    <a:pt x="587" y="1764"/>
                    <a:pt x="587" y="1731"/>
                  </a:cubicBezTo>
                  <a:cubicBezTo>
                    <a:pt x="587" y="1731"/>
                    <a:pt x="587" y="1684"/>
                    <a:pt x="587" y="1684"/>
                  </a:cubicBezTo>
                  <a:lnTo>
                    <a:pt x="587" y="1574"/>
                  </a:lnTo>
                  <a:cubicBezTo>
                    <a:pt x="587" y="1537"/>
                    <a:pt x="587" y="1427"/>
                    <a:pt x="624" y="1390"/>
                  </a:cubicBezTo>
                  <a:cubicBezTo>
                    <a:pt x="660" y="1244"/>
                    <a:pt x="697" y="1134"/>
                    <a:pt x="770" y="1024"/>
                  </a:cubicBezTo>
                  <a:cubicBezTo>
                    <a:pt x="807" y="950"/>
                    <a:pt x="843" y="914"/>
                    <a:pt x="843" y="840"/>
                  </a:cubicBezTo>
                  <a:cubicBezTo>
                    <a:pt x="917" y="804"/>
                    <a:pt x="917" y="767"/>
                    <a:pt x="953" y="731"/>
                  </a:cubicBezTo>
                  <a:cubicBezTo>
                    <a:pt x="990" y="694"/>
                    <a:pt x="990" y="694"/>
                    <a:pt x="1027" y="657"/>
                  </a:cubicBezTo>
                  <a:cubicBezTo>
                    <a:pt x="1027" y="657"/>
                    <a:pt x="1027" y="657"/>
                    <a:pt x="1063" y="621"/>
                  </a:cubicBezTo>
                  <a:cubicBezTo>
                    <a:pt x="1063" y="621"/>
                    <a:pt x="1100" y="621"/>
                    <a:pt x="1100" y="584"/>
                  </a:cubicBezTo>
                  <a:lnTo>
                    <a:pt x="1283" y="584"/>
                  </a:lnTo>
                  <a:cubicBezTo>
                    <a:pt x="1283" y="584"/>
                    <a:pt x="1283" y="621"/>
                    <a:pt x="1283" y="621"/>
                  </a:cubicBezTo>
                  <a:lnTo>
                    <a:pt x="1320" y="621"/>
                  </a:lnTo>
                  <a:cubicBezTo>
                    <a:pt x="1357" y="676"/>
                    <a:pt x="1430" y="703"/>
                    <a:pt x="1508" y="703"/>
                  </a:cubicBezTo>
                  <a:cubicBezTo>
                    <a:pt x="1586" y="703"/>
                    <a:pt x="1668" y="676"/>
                    <a:pt x="1723" y="621"/>
                  </a:cubicBezTo>
                  <a:cubicBezTo>
                    <a:pt x="1833" y="511"/>
                    <a:pt x="1797" y="327"/>
                    <a:pt x="1723" y="217"/>
                  </a:cubicBezTo>
                  <a:cubicBezTo>
                    <a:pt x="1590" y="62"/>
                    <a:pt x="1404"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a:extLst>
                <a:ext uri="{FF2B5EF4-FFF2-40B4-BE49-F238E27FC236}">
                  <a16:creationId xmlns:a16="http://schemas.microsoft.com/office/drawing/2014/main" id="{7F94B0B2-4893-87F1-E2F4-0EE84887FD0D}"/>
                </a:ext>
              </a:extLst>
            </p:cNvPr>
            <p:cNvSpPr/>
            <p:nvPr/>
          </p:nvSpPr>
          <p:spPr>
            <a:xfrm>
              <a:off x="3782470" y="2256475"/>
              <a:ext cx="1092475" cy="1546175"/>
            </a:xfrm>
            <a:custGeom>
              <a:avLst/>
              <a:gdLst/>
              <a:ahLst/>
              <a:cxnLst/>
              <a:rect l="l" t="t" r="r" b="b"/>
              <a:pathLst>
                <a:path w="43699" h="61847" fill="none" extrusionOk="0">
                  <a:moveTo>
                    <a:pt x="43699" y="17378"/>
                  </a:moveTo>
                  <a:lnTo>
                    <a:pt x="0" y="18221"/>
                  </a:lnTo>
                  <a:lnTo>
                    <a:pt x="33984" y="45056"/>
                  </a:lnTo>
                  <a:lnTo>
                    <a:pt x="42049" y="60783"/>
                  </a:lnTo>
                  <a:lnTo>
                    <a:pt x="34461" y="1"/>
                  </a:lnTo>
                  <a:lnTo>
                    <a:pt x="1283" y="61846"/>
                  </a:lnTo>
                  <a:lnTo>
                    <a:pt x="10045" y="35854"/>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a:extLst>
                <a:ext uri="{FF2B5EF4-FFF2-40B4-BE49-F238E27FC236}">
                  <a16:creationId xmlns:a16="http://schemas.microsoft.com/office/drawing/2014/main" id="{8AFA7391-C780-994E-3652-0F2B19DF67FC}"/>
                </a:ext>
              </a:extLst>
            </p:cNvPr>
            <p:cNvSpPr/>
            <p:nvPr/>
          </p:nvSpPr>
          <p:spPr>
            <a:xfrm>
              <a:off x="3782470" y="2701900"/>
              <a:ext cx="1078750" cy="1472850"/>
            </a:xfrm>
            <a:custGeom>
              <a:avLst/>
              <a:gdLst/>
              <a:ahLst/>
              <a:cxnLst/>
              <a:rect l="l" t="t" r="r" b="b"/>
              <a:pathLst>
                <a:path w="43150" h="58914" fill="none" extrusionOk="0">
                  <a:moveTo>
                    <a:pt x="0" y="1577"/>
                  </a:moveTo>
                  <a:lnTo>
                    <a:pt x="8982" y="58914"/>
                  </a:lnTo>
                  <a:lnTo>
                    <a:pt x="43149" y="0"/>
                  </a:lnTo>
                  <a:lnTo>
                    <a:pt x="33984" y="2723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a:extLst>
                <a:ext uri="{FF2B5EF4-FFF2-40B4-BE49-F238E27FC236}">
                  <a16:creationId xmlns:a16="http://schemas.microsoft.com/office/drawing/2014/main" id="{83DC32EB-1368-C1D9-E7A0-D923F9D14BED}"/>
                </a:ext>
              </a:extLst>
            </p:cNvPr>
            <p:cNvSpPr/>
            <p:nvPr/>
          </p:nvSpPr>
          <p:spPr>
            <a:xfrm>
              <a:off x="4011595" y="2241825"/>
              <a:ext cx="640650" cy="1958575"/>
            </a:xfrm>
            <a:custGeom>
              <a:avLst/>
              <a:gdLst/>
              <a:ahLst/>
              <a:cxnLst/>
              <a:rect l="l" t="t" r="r" b="b"/>
              <a:pathLst>
                <a:path w="25626" h="78343" fill="none" extrusionOk="0">
                  <a:moveTo>
                    <a:pt x="0" y="78343"/>
                  </a:moveTo>
                  <a:lnTo>
                    <a:pt x="24819" y="45935"/>
                  </a:lnTo>
                  <a:lnTo>
                    <a:pt x="25626" y="0"/>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a:extLst>
                <a:ext uri="{FF2B5EF4-FFF2-40B4-BE49-F238E27FC236}">
                  <a16:creationId xmlns:a16="http://schemas.microsoft.com/office/drawing/2014/main" id="{A2575ED2-0E27-4D9C-3BDF-AFAFE55FBA4C}"/>
                </a:ext>
              </a:extLst>
            </p:cNvPr>
            <p:cNvSpPr/>
            <p:nvPr/>
          </p:nvSpPr>
          <p:spPr>
            <a:xfrm>
              <a:off x="3830120" y="3785200"/>
              <a:ext cx="1016425" cy="24775"/>
            </a:xfrm>
            <a:custGeom>
              <a:avLst/>
              <a:gdLst/>
              <a:ahLst/>
              <a:cxnLst/>
              <a:rect l="l" t="t" r="r" b="b"/>
              <a:pathLst>
                <a:path w="40657" h="991" fill="none" extrusionOk="0">
                  <a:moveTo>
                    <a:pt x="40656" y="1"/>
                  </a:moveTo>
                  <a:lnTo>
                    <a:pt x="0" y="991"/>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a:extLst>
                <a:ext uri="{FF2B5EF4-FFF2-40B4-BE49-F238E27FC236}">
                  <a16:creationId xmlns:a16="http://schemas.microsoft.com/office/drawing/2014/main" id="{4B505996-7495-1B9B-2246-CE77D818B0B8}"/>
                </a:ext>
              </a:extLst>
            </p:cNvPr>
            <p:cNvSpPr/>
            <p:nvPr/>
          </p:nvSpPr>
          <p:spPr>
            <a:xfrm>
              <a:off x="3982270" y="4262650"/>
              <a:ext cx="97150" cy="88975"/>
            </a:xfrm>
            <a:custGeom>
              <a:avLst/>
              <a:gdLst/>
              <a:ahLst/>
              <a:cxnLst/>
              <a:rect l="l" t="t" r="r" b="b"/>
              <a:pathLst>
                <a:path w="3886" h="3559" extrusionOk="0">
                  <a:moveTo>
                    <a:pt x="1891" y="543"/>
                  </a:moveTo>
                  <a:cubicBezTo>
                    <a:pt x="2063" y="543"/>
                    <a:pt x="2223" y="619"/>
                    <a:pt x="2310" y="809"/>
                  </a:cubicBezTo>
                  <a:cubicBezTo>
                    <a:pt x="2346" y="846"/>
                    <a:pt x="2383" y="883"/>
                    <a:pt x="2420" y="919"/>
                  </a:cubicBezTo>
                  <a:cubicBezTo>
                    <a:pt x="2346" y="1249"/>
                    <a:pt x="2236" y="1579"/>
                    <a:pt x="2090" y="1873"/>
                  </a:cubicBezTo>
                  <a:cubicBezTo>
                    <a:pt x="1943" y="2129"/>
                    <a:pt x="1796" y="2349"/>
                    <a:pt x="1650" y="2569"/>
                  </a:cubicBezTo>
                  <a:cubicBezTo>
                    <a:pt x="1540" y="2716"/>
                    <a:pt x="1393" y="2972"/>
                    <a:pt x="1210" y="3009"/>
                  </a:cubicBezTo>
                  <a:cubicBezTo>
                    <a:pt x="1026" y="3009"/>
                    <a:pt x="880" y="2899"/>
                    <a:pt x="770" y="2752"/>
                  </a:cubicBezTo>
                  <a:cubicBezTo>
                    <a:pt x="623" y="2569"/>
                    <a:pt x="623" y="2312"/>
                    <a:pt x="660" y="2093"/>
                  </a:cubicBezTo>
                  <a:cubicBezTo>
                    <a:pt x="770" y="1653"/>
                    <a:pt x="990" y="1103"/>
                    <a:pt x="1356" y="773"/>
                  </a:cubicBezTo>
                  <a:cubicBezTo>
                    <a:pt x="1492" y="637"/>
                    <a:pt x="1698" y="543"/>
                    <a:pt x="1891" y="543"/>
                  </a:cubicBezTo>
                  <a:close/>
                  <a:moveTo>
                    <a:pt x="1855" y="1"/>
                  </a:moveTo>
                  <a:cubicBezTo>
                    <a:pt x="1669" y="1"/>
                    <a:pt x="1482" y="39"/>
                    <a:pt x="1320" y="113"/>
                  </a:cubicBezTo>
                  <a:cubicBezTo>
                    <a:pt x="733" y="369"/>
                    <a:pt x="403" y="1066"/>
                    <a:pt x="220" y="1653"/>
                  </a:cubicBezTo>
                  <a:cubicBezTo>
                    <a:pt x="0" y="2276"/>
                    <a:pt x="37" y="3082"/>
                    <a:pt x="697" y="3449"/>
                  </a:cubicBezTo>
                  <a:cubicBezTo>
                    <a:pt x="843" y="3522"/>
                    <a:pt x="999" y="3559"/>
                    <a:pt x="1150" y="3559"/>
                  </a:cubicBezTo>
                  <a:cubicBezTo>
                    <a:pt x="1301" y="3559"/>
                    <a:pt x="1448" y="3522"/>
                    <a:pt x="1576" y="3449"/>
                  </a:cubicBezTo>
                  <a:cubicBezTo>
                    <a:pt x="1870" y="3302"/>
                    <a:pt x="2090" y="2972"/>
                    <a:pt x="2273" y="2679"/>
                  </a:cubicBezTo>
                  <a:cubicBezTo>
                    <a:pt x="2383" y="2532"/>
                    <a:pt x="2456" y="2386"/>
                    <a:pt x="2566" y="2203"/>
                  </a:cubicBezTo>
                  <a:cubicBezTo>
                    <a:pt x="2566" y="2239"/>
                    <a:pt x="2566" y="2239"/>
                    <a:pt x="2566" y="2239"/>
                  </a:cubicBezTo>
                  <a:cubicBezTo>
                    <a:pt x="2603" y="2532"/>
                    <a:pt x="2713" y="2789"/>
                    <a:pt x="2969" y="2936"/>
                  </a:cubicBezTo>
                  <a:cubicBezTo>
                    <a:pt x="3086" y="3032"/>
                    <a:pt x="3222" y="3078"/>
                    <a:pt x="3358" y="3078"/>
                  </a:cubicBezTo>
                  <a:cubicBezTo>
                    <a:pt x="3479" y="3078"/>
                    <a:pt x="3599" y="3042"/>
                    <a:pt x="3703" y="2972"/>
                  </a:cubicBezTo>
                  <a:cubicBezTo>
                    <a:pt x="3813" y="2862"/>
                    <a:pt x="3886" y="2716"/>
                    <a:pt x="3813" y="2569"/>
                  </a:cubicBezTo>
                  <a:cubicBezTo>
                    <a:pt x="3760" y="2490"/>
                    <a:pt x="3650" y="2430"/>
                    <a:pt x="3538" y="2430"/>
                  </a:cubicBezTo>
                  <a:cubicBezTo>
                    <a:pt x="3494" y="2430"/>
                    <a:pt x="3450" y="2439"/>
                    <a:pt x="3409" y="2459"/>
                  </a:cubicBezTo>
                  <a:cubicBezTo>
                    <a:pt x="3376" y="2487"/>
                    <a:pt x="3346" y="2500"/>
                    <a:pt x="3319" y="2500"/>
                  </a:cubicBezTo>
                  <a:cubicBezTo>
                    <a:pt x="3134" y="2500"/>
                    <a:pt x="3075" y="1927"/>
                    <a:pt x="3043" y="1799"/>
                  </a:cubicBezTo>
                  <a:cubicBezTo>
                    <a:pt x="2969" y="1396"/>
                    <a:pt x="3006" y="956"/>
                    <a:pt x="3116" y="516"/>
                  </a:cubicBezTo>
                  <a:cubicBezTo>
                    <a:pt x="3153" y="369"/>
                    <a:pt x="3079" y="223"/>
                    <a:pt x="2896" y="186"/>
                  </a:cubicBezTo>
                  <a:cubicBezTo>
                    <a:pt x="2867" y="176"/>
                    <a:pt x="2837" y="172"/>
                    <a:pt x="2808" y="172"/>
                  </a:cubicBezTo>
                  <a:cubicBezTo>
                    <a:pt x="2730" y="172"/>
                    <a:pt x="2657" y="206"/>
                    <a:pt x="2603" y="260"/>
                  </a:cubicBezTo>
                  <a:cubicBezTo>
                    <a:pt x="2406" y="84"/>
                    <a:pt x="2131"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a:extLst>
                <a:ext uri="{FF2B5EF4-FFF2-40B4-BE49-F238E27FC236}">
                  <a16:creationId xmlns:a16="http://schemas.microsoft.com/office/drawing/2014/main" id="{860678B1-D2B1-F26A-8BB7-377AF733792C}"/>
                </a:ext>
              </a:extLst>
            </p:cNvPr>
            <p:cNvSpPr/>
            <p:nvPr/>
          </p:nvSpPr>
          <p:spPr>
            <a:xfrm>
              <a:off x="5207620" y="3766750"/>
              <a:ext cx="162600" cy="120700"/>
            </a:xfrm>
            <a:custGeom>
              <a:avLst/>
              <a:gdLst/>
              <a:ahLst/>
              <a:cxnLst/>
              <a:rect l="l" t="t" r="r" b="b"/>
              <a:pathLst>
                <a:path w="6504" h="4828" extrusionOk="0">
                  <a:moveTo>
                    <a:pt x="3263" y="1472"/>
                  </a:moveTo>
                  <a:cubicBezTo>
                    <a:pt x="3300" y="2132"/>
                    <a:pt x="3410" y="2829"/>
                    <a:pt x="3630" y="3488"/>
                  </a:cubicBezTo>
                  <a:cubicBezTo>
                    <a:pt x="2640" y="3012"/>
                    <a:pt x="1687" y="2462"/>
                    <a:pt x="770" y="1875"/>
                  </a:cubicBezTo>
                  <a:cubicBezTo>
                    <a:pt x="1577" y="1692"/>
                    <a:pt x="2420" y="1509"/>
                    <a:pt x="3263" y="1472"/>
                  </a:cubicBezTo>
                  <a:close/>
                  <a:moveTo>
                    <a:pt x="3413" y="1"/>
                  </a:moveTo>
                  <a:cubicBezTo>
                    <a:pt x="3311" y="1"/>
                    <a:pt x="3208" y="65"/>
                    <a:pt x="3190" y="189"/>
                  </a:cubicBezTo>
                  <a:lnTo>
                    <a:pt x="3227" y="189"/>
                  </a:lnTo>
                  <a:cubicBezTo>
                    <a:pt x="3190" y="482"/>
                    <a:pt x="3227" y="776"/>
                    <a:pt x="3227" y="1032"/>
                  </a:cubicBezTo>
                  <a:cubicBezTo>
                    <a:pt x="2200" y="1142"/>
                    <a:pt x="1210" y="1362"/>
                    <a:pt x="221" y="1582"/>
                  </a:cubicBezTo>
                  <a:cubicBezTo>
                    <a:pt x="37" y="1619"/>
                    <a:pt x="1" y="1875"/>
                    <a:pt x="147" y="1949"/>
                  </a:cubicBezTo>
                  <a:cubicBezTo>
                    <a:pt x="1284" y="2755"/>
                    <a:pt x="2530" y="3452"/>
                    <a:pt x="3777" y="4038"/>
                  </a:cubicBezTo>
                  <a:cubicBezTo>
                    <a:pt x="3813" y="4148"/>
                    <a:pt x="3887" y="4295"/>
                    <a:pt x="3923" y="4442"/>
                  </a:cubicBezTo>
                  <a:cubicBezTo>
                    <a:pt x="3961" y="4529"/>
                    <a:pt x="4028" y="4565"/>
                    <a:pt x="4095" y="4565"/>
                  </a:cubicBezTo>
                  <a:cubicBezTo>
                    <a:pt x="4227" y="4565"/>
                    <a:pt x="4362" y="4428"/>
                    <a:pt x="4290" y="4258"/>
                  </a:cubicBezTo>
                  <a:lnTo>
                    <a:pt x="4290" y="4258"/>
                  </a:lnTo>
                  <a:cubicBezTo>
                    <a:pt x="4766" y="4478"/>
                    <a:pt x="5206" y="4662"/>
                    <a:pt x="5683" y="4808"/>
                  </a:cubicBezTo>
                  <a:cubicBezTo>
                    <a:pt x="5713" y="4821"/>
                    <a:pt x="5742" y="4827"/>
                    <a:pt x="5768" y="4827"/>
                  </a:cubicBezTo>
                  <a:cubicBezTo>
                    <a:pt x="5960" y="4827"/>
                    <a:pt x="6019" y="4506"/>
                    <a:pt x="5793" y="4442"/>
                  </a:cubicBezTo>
                  <a:cubicBezTo>
                    <a:pt x="5243" y="4222"/>
                    <a:pt x="4656" y="3965"/>
                    <a:pt x="4107" y="3708"/>
                  </a:cubicBezTo>
                  <a:cubicBezTo>
                    <a:pt x="3887" y="2975"/>
                    <a:pt x="3740" y="2205"/>
                    <a:pt x="3667" y="1435"/>
                  </a:cubicBezTo>
                  <a:cubicBezTo>
                    <a:pt x="3797" y="1430"/>
                    <a:pt x="3927" y="1427"/>
                    <a:pt x="4055" y="1427"/>
                  </a:cubicBezTo>
                  <a:cubicBezTo>
                    <a:pt x="4759" y="1427"/>
                    <a:pt x="5441" y="1517"/>
                    <a:pt x="6123" y="1765"/>
                  </a:cubicBezTo>
                  <a:cubicBezTo>
                    <a:pt x="6146" y="1772"/>
                    <a:pt x="6168" y="1775"/>
                    <a:pt x="6189" y="1775"/>
                  </a:cubicBezTo>
                  <a:cubicBezTo>
                    <a:pt x="6403" y="1775"/>
                    <a:pt x="6503" y="1462"/>
                    <a:pt x="6269" y="1362"/>
                  </a:cubicBezTo>
                  <a:cubicBezTo>
                    <a:pt x="5390" y="1069"/>
                    <a:pt x="4510" y="996"/>
                    <a:pt x="3630" y="996"/>
                  </a:cubicBezTo>
                  <a:cubicBezTo>
                    <a:pt x="3630" y="739"/>
                    <a:pt x="3593" y="482"/>
                    <a:pt x="3630" y="226"/>
                  </a:cubicBezTo>
                  <a:cubicBezTo>
                    <a:pt x="3630" y="74"/>
                    <a:pt x="3522" y="1"/>
                    <a:pt x="3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a:extLst>
                <a:ext uri="{FF2B5EF4-FFF2-40B4-BE49-F238E27FC236}">
                  <a16:creationId xmlns:a16="http://schemas.microsoft.com/office/drawing/2014/main" id="{7704EDD2-0F3F-0846-D0D3-DF858092B64A}"/>
                </a:ext>
              </a:extLst>
            </p:cNvPr>
            <p:cNvSpPr/>
            <p:nvPr/>
          </p:nvSpPr>
          <p:spPr>
            <a:xfrm>
              <a:off x="5214945" y="3605450"/>
              <a:ext cx="145750" cy="117150"/>
            </a:xfrm>
            <a:custGeom>
              <a:avLst/>
              <a:gdLst/>
              <a:ahLst/>
              <a:cxnLst/>
              <a:rect l="l" t="t" r="r" b="b"/>
              <a:pathLst>
                <a:path w="5830" h="4686" extrusionOk="0">
                  <a:moveTo>
                    <a:pt x="4946" y="0"/>
                  </a:moveTo>
                  <a:cubicBezTo>
                    <a:pt x="4795" y="0"/>
                    <a:pt x="4666" y="199"/>
                    <a:pt x="4803" y="335"/>
                  </a:cubicBezTo>
                  <a:cubicBezTo>
                    <a:pt x="5610" y="1362"/>
                    <a:pt x="5390" y="3012"/>
                    <a:pt x="4400" y="3818"/>
                  </a:cubicBezTo>
                  <a:cubicBezTo>
                    <a:pt x="4003" y="4133"/>
                    <a:pt x="3525" y="4274"/>
                    <a:pt x="3044" y="4274"/>
                  </a:cubicBezTo>
                  <a:cubicBezTo>
                    <a:pt x="2234" y="4274"/>
                    <a:pt x="1414" y="3875"/>
                    <a:pt x="954" y="3232"/>
                  </a:cubicBezTo>
                  <a:cubicBezTo>
                    <a:pt x="441" y="2572"/>
                    <a:pt x="367" y="1545"/>
                    <a:pt x="917" y="885"/>
                  </a:cubicBezTo>
                  <a:cubicBezTo>
                    <a:pt x="1047" y="730"/>
                    <a:pt x="902" y="574"/>
                    <a:pt x="741" y="574"/>
                  </a:cubicBezTo>
                  <a:cubicBezTo>
                    <a:pt x="674" y="574"/>
                    <a:pt x="604" y="601"/>
                    <a:pt x="551" y="665"/>
                  </a:cubicBezTo>
                  <a:cubicBezTo>
                    <a:pt x="1" y="1362"/>
                    <a:pt x="1" y="2388"/>
                    <a:pt x="404" y="3158"/>
                  </a:cubicBezTo>
                  <a:cubicBezTo>
                    <a:pt x="771" y="3855"/>
                    <a:pt x="1431" y="4331"/>
                    <a:pt x="2127" y="4551"/>
                  </a:cubicBezTo>
                  <a:cubicBezTo>
                    <a:pt x="2417" y="4638"/>
                    <a:pt x="2724" y="4685"/>
                    <a:pt x="3030" y="4685"/>
                  </a:cubicBezTo>
                  <a:cubicBezTo>
                    <a:pt x="3498" y="4685"/>
                    <a:pt x="3964" y="4575"/>
                    <a:pt x="4363" y="4331"/>
                  </a:cubicBezTo>
                  <a:cubicBezTo>
                    <a:pt x="5023" y="3965"/>
                    <a:pt x="5463" y="3268"/>
                    <a:pt x="5647" y="2498"/>
                  </a:cubicBezTo>
                  <a:cubicBezTo>
                    <a:pt x="5830" y="1655"/>
                    <a:pt x="5647" y="739"/>
                    <a:pt x="5097" y="79"/>
                  </a:cubicBezTo>
                  <a:cubicBezTo>
                    <a:pt x="5050" y="23"/>
                    <a:pt x="4997" y="0"/>
                    <a:pt x="4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a:extLst>
                <a:ext uri="{FF2B5EF4-FFF2-40B4-BE49-F238E27FC236}">
                  <a16:creationId xmlns:a16="http://schemas.microsoft.com/office/drawing/2014/main" id="{1E4897AD-603A-746C-FFBF-A480219A4A83}"/>
                </a:ext>
              </a:extLst>
            </p:cNvPr>
            <p:cNvSpPr/>
            <p:nvPr/>
          </p:nvSpPr>
          <p:spPr>
            <a:xfrm>
              <a:off x="5148370" y="3624700"/>
              <a:ext cx="23525" cy="238050"/>
            </a:xfrm>
            <a:custGeom>
              <a:avLst/>
              <a:gdLst/>
              <a:ahLst/>
              <a:cxnLst/>
              <a:rect l="l" t="t" r="r" b="b"/>
              <a:pathLst>
                <a:path w="941" h="9522" extrusionOk="0">
                  <a:moveTo>
                    <a:pt x="729" y="1"/>
                  </a:moveTo>
                  <a:cubicBezTo>
                    <a:pt x="632" y="1"/>
                    <a:pt x="538" y="65"/>
                    <a:pt x="538" y="189"/>
                  </a:cubicBezTo>
                  <a:cubicBezTo>
                    <a:pt x="428" y="3231"/>
                    <a:pt x="171" y="6274"/>
                    <a:pt x="24" y="9317"/>
                  </a:cubicBezTo>
                  <a:cubicBezTo>
                    <a:pt x="1" y="9434"/>
                    <a:pt x="112" y="9521"/>
                    <a:pt x="224" y="9521"/>
                  </a:cubicBezTo>
                  <a:cubicBezTo>
                    <a:pt x="287" y="9521"/>
                    <a:pt x="351" y="9493"/>
                    <a:pt x="391" y="9427"/>
                  </a:cubicBezTo>
                  <a:cubicBezTo>
                    <a:pt x="464" y="9280"/>
                    <a:pt x="538" y="9170"/>
                    <a:pt x="648" y="9024"/>
                  </a:cubicBezTo>
                  <a:cubicBezTo>
                    <a:pt x="721" y="8877"/>
                    <a:pt x="611" y="8730"/>
                    <a:pt x="464" y="8730"/>
                  </a:cubicBezTo>
                  <a:cubicBezTo>
                    <a:pt x="611" y="5871"/>
                    <a:pt x="831" y="3048"/>
                    <a:pt x="941" y="225"/>
                  </a:cubicBezTo>
                  <a:cubicBezTo>
                    <a:pt x="941" y="74"/>
                    <a:pt x="833"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a:extLst>
                <a:ext uri="{FF2B5EF4-FFF2-40B4-BE49-F238E27FC236}">
                  <a16:creationId xmlns:a16="http://schemas.microsoft.com/office/drawing/2014/main" id="{F72C5C2E-F640-BBAD-584A-2D625F6E4FD6}"/>
                </a:ext>
              </a:extLst>
            </p:cNvPr>
            <p:cNvSpPr/>
            <p:nvPr/>
          </p:nvSpPr>
          <p:spPr>
            <a:xfrm>
              <a:off x="5248220" y="3980075"/>
              <a:ext cx="122550" cy="105825"/>
            </a:xfrm>
            <a:custGeom>
              <a:avLst/>
              <a:gdLst/>
              <a:ahLst/>
              <a:cxnLst/>
              <a:rect l="l" t="t" r="r" b="b"/>
              <a:pathLst>
                <a:path w="4902" h="4233" extrusionOk="0">
                  <a:moveTo>
                    <a:pt x="4086" y="0"/>
                  </a:moveTo>
                  <a:cubicBezTo>
                    <a:pt x="3578" y="0"/>
                    <a:pt x="3076" y="34"/>
                    <a:pt x="2592" y="88"/>
                  </a:cubicBezTo>
                  <a:cubicBezTo>
                    <a:pt x="2226" y="161"/>
                    <a:pt x="1896" y="198"/>
                    <a:pt x="1529" y="308"/>
                  </a:cubicBezTo>
                  <a:cubicBezTo>
                    <a:pt x="1273" y="344"/>
                    <a:pt x="943" y="418"/>
                    <a:pt x="723" y="601"/>
                  </a:cubicBezTo>
                  <a:cubicBezTo>
                    <a:pt x="173" y="1041"/>
                    <a:pt x="759" y="1664"/>
                    <a:pt x="1089" y="1994"/>
                  </a:cubicBezTo>
                  <a:cubicBezTo>
                    <a:pt x="1566" y="2434"/>
                    <a:pt x="2043" y="2801"/>
                    <a:pt x="2556" y="3131"/>
                  </a:cubicBezTo>
                  <a:cubicBezTo>
                    <a:pt x="2886" y="3314"/>
                    <a:pt x="3179" y="3497"/>
                    <a:pt x="3509" y="3644"/>
                  </a:cubicBezTo>
                  <a:cubicBezTo>
                    <a:pt x="2446" y="3681"/>
                    <a:pt x="1346" y="3754"/>
                    <a:pt x="246" y="3827"/>
                  </a:cubicBezTo>
                  <a:cubicBezTo>
                    <a:pt x="1" y="3862"/>
                    <a:pt x="91" y="4233"/>
                    <a:pt x="324" y="4233"/>
                  </a:cubicBezTo>
                  <a:cubicBezTo>
                    <a:pt x="334" y="4233"/>
                    <a:pt x="345" y="4232"/>
                    <a:pt x="356" y="4230"/>
                  </a:cubicBezTo>
                  <a:cubicBezTo>
                    <a:pt x="1749" y="4120"/>
                    <a:pt x="3142" y="4047"/>
                    <a:pt x="4572" y="4047"/>
                  </a:cubicBezTo>
                  <a:cubicBezTo>
                    <a:pt x="4792" y="4047"/>
                    <a:pt x="4865" y="3717"/>
                    <a:pt x="4645" y="3644"/>
                  </a:cubicBezTo>
                  <a:cubicBezTo>
                    <a:pt x="3326" y="3204"/>
                    <a:pt x="2116" y="2471"/>
                    <a:pt x="1199" y="1518"/>
                  </a:cubicBezTo>
                  <a:cubicBezTo>
                    <a:pt x="1089" y="1408"/>
                    <a:pt x="869" y="1188"/>
                    <a:pt x="906" y="1041"/>
                  </a:cubicBezTo>
                  <a:cubicBezTo>
                    <a:pt x="943" y="894"/>
                    <a:pt x="1126" y="858"/>
                    <a:pt x="1236" y="821"/>
                  </a:cubicBezTo>
                  <a:cubicBezTo>
                    <a:pt x="1603" y="711"/>
                    <a:pt x="1969" y="601"/>
                    <a:pt x="2336" y="564"/>
                  </a:cubicBezTo>
                  <a:cubicBezTo>
                    <a:pt x="2896" y="452"/>
                    <a:pt x="3478" y="405"/>
                    <a:pt x="4080" y="405"/>
                  </a:cubicBezTo>
                  <a:cubicBezTo>
                    <a:pt x="4267" y="405"/>
                    <a:pt x="4455" y="409"/>
                    <a:pt x="4645" y="418"/>
                  </a:cubicBezTo>
                  <a:cubicBezTo>
                    <a:pt x="4657" y="419"/>
                    <a:pt x="4667" y="420"/>
                    <a:pt x="4677" y="420"/>
                  </a:cubicBezTo>
                  <a:cubicBezTo>
                    <a:pt x="4902" y="420"/>
                    <a:pt x="4891" y="50"/>
                    <a:pt x="4645" y="15"/>
                  </a:cubicBezTo>
                  <a:cubicBezTo>
                    <a:pt x="4459" y="5"/>
                    <a:pt x="4272" y="0"/>
                    <a:pt x="4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a:extLst>
                <a:ext uri="{FF2B5EF4-FFF2-40B4-BE49-F238E27FC236}">
                  <a16:creationId xmlns:a16="http://schemas.microsoft.com/office/drawing/2014/main" id="{301383E7-970E-193B-894D-3D257E490CBE}"/>
                </a:ext>
              </a:extLst>
            </p:cNvPr>
            <p:cNvSpPr/>
            <p:nvPr/>
          </p:nvSpPr>
          <p:spPr>
            <a:xfrm>
              <a:off x="5291020" y="3392050"/>
              <a:ext cx="25875" cy="142975"/>
            </a:xfrm>
            <a:custGeom>
              <a:avLst/>
              <a:gdLst/>
              <a:ahLst/>
              <a:cxnLst/>
              <a:rect l="l" t="t" r="r" b="b"/>
              <a:pathLst>
                <a:path w="1035" h="5719" extrusionOk="0">
                  <a:moveTo>
                    <a:pt x="780" y="0"/>
                  </a:moveTo>
                  <a:cubicBezTo>
                    <a:pt x="698" y="0"/>
                    <a:pt x="616" y="44"/>
                    <a:pt x="587" y="146"/>
                  </a:cubicBezTo>
                  <a:cubicBezTo>
                    <a:pt x="37" y="1906"/>
                    <a:pt x="1" y="3776"/>
                    <a:pt x="477" y="5572"/>
                  </a:cubicBezTo>
                  <a:cubicBezTo>
                    <a:pt x="506" y="5674"/>
                    <a:pt x="588" y="5718"/>
                    <a:pt x="670" y="5718"/>
                  </a:cubicBezTo>
                  <a:cubicBezTo>
                    <a:pt x="796" y="5718"/>
                    <a:pt x="925" y="5617"/>
                    <a:pt x="880" y="5462"/>
                  </a:cubicBezTo>
                  <a:cubicBezTo>
                    <a:pt x="404" y="3739"/>
                    <a:pt x="441" y="1943"/>
                    <a:pt x="990" y="256"/>
                  </a:cubicBezTo>
                  <a:cubicBezTo>
                    <a:pt x="1035" y="102"/>
                    <a:pt x="906" y="0"/>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a:extLst>
                <a:ext uri="{FF2B5EF4-FFF2-40B4-BE49-F238E27FC236}">
                  <a16:creationId xmlns:a16="http://schemas.microsoft.com/office/drawing/2014/main" id="{0B17093B-DD0C-2F18-DE5B-DEFA70638972}"/>
                </a:ext>
              </a:extLst>
            </p:cNvPr>
            <p:cNvSpPr/>
            <p:nvPr/>
          </p:nvSpPr>
          <p:spPr>
            <a:xfrm>
              <a:off x="5337345" y="3408725"/>
              <a:ext cx="17850" cy="131600"/>
            </a:xfrm>
            <a:custGeom>
              <a:avLst/>
              <a:gdLst/>
              <a:ahLst/>
              <a:cxnLst/>
              <a:rect l="l" t="t" r="r" b="b"/>
              <a:pathLst>
                <a:path w="714" h="5264" extrusionOk="0">
                  <a:moveTo>
                    <a:pt x="183" y="1"/>
                  </a:moveTo>
                  <a:cubicBezTo>
                    <a:pt x="86" y="1"/>
                    <a:pt x="0" y="57"/>
                    <a:pt x="17" y="176"/>
                  </a:cubicBezTo>
                  <a:cubicBezTo>
                    <a:pt x="91" y="1826"/>
                    <a:pt x="201" y="3439"/>
                    <a:pt x="274" y="5052"/>
                  </a:cubicBezTo>
                  <a:cubicBezTo>
                    <a:pt x="294" y="5189"/>
                    <a:pt x="418" y="5263"/>
                    <a:pt x="530" y="5263"/>
                  </a:cubicBezTo>
                  <a:cubicBezTo>
                    <a:pt x="627" y="5263"/>
                    <a:pt x="714" y="5208"/>
                    <a:pt x="714" y="5088"/>
                  </a:cubicBezTo>
                  <a:cubicBezTo>
                    <a:pt x="604" y="3439"/>
                    <a:pt x="531" y="1826"/>
                    <a:pt x="421" y="212"/>
                  </a:cubicBezTo>
                  <a:cubicBezTo>
                    <a:pt x="421" y="75"/>
                    <a:pt x="294"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a:extLst>
                <a:ext uri="{FF2B5EF4-FFF2-40B4-BE49-F238E27FC236}">
                  <a16:creationId xmlns:a16="http://schemas.microsoft.com/office/drawing/2014/main" id="{84512694-46FA-6451-01C8-E5529491C22C}"/>
                </a:ext>
              </a:extLst>
            </p:cNvPr>
            <p:cNvSpPr/>
            <p:nvPr/>
          </p:nvSpPr>
          <p:spPr>
            <a:xfrm>
              <a:off x="5282770" y="3167475"/>
              <a:ext cx="122550" cy="149500"/>
            </a:xfrm>
            <a:custGeom>
              <a:avLst/>
              <a:gdLst/>
              <a:ahLst/>
              <a:cxnLst/>
              <a:rect l="l" t="t" r="r" b="b"/>
              <a:pathLst>
                <a:path w="4902" h="5980" extrusionOk="0">
                  <a:moveTo>
                    <a:pt x="3960" y="1"/>
                  </a:moveTo>
                  <a:cubicBezTo>
                    <a:pt x="3153" y="38"/>
                    <a:pt x="2384" y="111"/>
                    <a:pt x="1614" y="148"/>
                  </a:cubicBezTo>
                  <a:cubicBezTo>
                    <a:pt x="1210" y="184"/>
                    <a:pt x="37" y="74"/>
                    <a:pt x="257" y="807"/>
                  </a:cubicBezTo>
                  <a:cubicBezTo>
                    <a:pt x="294" y="1064"/>
                    <a:pt x="551" y="1284"/>
                    <a:pt x="734" y="1504"/>
                  </a:cubicBezTo>
                  <a:cubicBezTo>
                    <a:pt x="954" y="1724"/>
                    <a:pt x="1174" y="1907"/>
                    <a:pt x="1430" y="2091"/>
                  </a:cubicBezTo>
                  <a:cubicBezTo>
                    <a:pt x="1577" y="2201"/>
                    <a:pt x="1760" y="2310"/>
                    <a:pt x="1944" y="2384"/>
                  </a:cubicBezTo>
                  <a:cubicBezTo>
                    <a:pt x="1394" y="2420"/>
                    <a:pt x="844" y="2494"/>
                    <a:pt x="331" y="2604"/>
                  </a:cubicBezTo>
                  <a:cubicBezTo>
                    <a:pt x="184" y="2640"/>
                    <a:pt x="111" y="2787"/>
                    <a:pt x="184" y="2897"/>
                  </a:cubicBezTo>
                  <a:cubicBezTo>
                    <a:pt x="991" y="4107"/>
                    <a:pt x="2237" y="4877"/>
                    <a:pt x="3520" y="5500"/>
                  </a:cubicBezTo>
                  <a:lnTo>
                    <a:pt x="294" y="5243"/>
                  </a:lnTo>
                  <a:cubicBezTo>
                    <a:pt x="37" y="5243"/>
                    <a:pt x="1" y="5647"/>
                    <a:pt x="257" y="5647"/>
                  </a:cubicBezTo>
                  <a:cubicBezTo>
                    <a:pt x="1724" y="5757"/>
                    <a:pt x="3190" y="5867"/>
                    <a:pt x="4620" y="5977"/>
                  </a:cubicBezTo>
                  <a:cubicBezTo>
                    <a:pt x="4633" y="5978"/>
                    <a:pt x="4646" y="5979"/>
                    <a:pt x="4658" y="5979"/>
                  </a:cubicBezTo>
                  <a:cubicBezTo>
                    <a:pt x="4880" y="5979"/>
                    <a:pt x="4902" y="5677"/>
                    <a:pt x="4693" y="5573"/>
                  </a:cubicBezTo>
                  <a:cubicBezTo>
                    <a:pt x="3263" y="4950"/>
                    <a:pt x="1724" y="4217"/>
                    <a:pt x="734" y="2934"/>
                  </a:cubicBezTo>
                  <a:cubicBezTo>
                    <a:pt x="1222" y="2845"/>
                    <a:pt x="1711" y="2796"/>
                    <a:pt x="2207" y="2796"/>
                  </a:cubicBezTo>
                  <a:cubicBezTo>
                    <a:pt x="2531" y="2796"/>
                    <a:pt x="2858" y="2817"/>
                    <a:pt x="3190" y="2860"/>
                  </a:cubicBezTo>
                  <a:cubicBezTo>
                    <a:pt x="3410" y="2860"/>
                    <a:pt x="3483" y="2494"/>
                    <a:pt x="3263" y="2457"/>
                  </a:cubicBezTo>
                  <a:cubicBezTo>
                    <a:pt x="2310" y="2237"/>
                    <a:pt x="1430" y="1724"/>
                    <a:pt x="807" y="954"/>
                  </a:cubicBezTo>
                  <a:cubicBezTo>
                    <a:pt x="734" y="844"/>
                    <a:pt x="587" y="697"/>
                    <a:pt x="734" y="624"/>
                  </a:cubicBezTo>
                  <a:cubicBezTo>
                    <a:pt x="807" y="587"/>
                    <a:pt x="1064" y="587"/>
                    <a:pt x="1174" y="587"/>
                  </a:cubicBezTo>
                  <a:cubicBezTo>
                    <a:pt x="1467" y="587"/>
                    <a:pt x="1797" y="551"/>
                    <a:pt x="2090" y="551"/>
                  </a:cubicBezTo>
                  <a:cubicBezTo>
                    <a:pt x="2714" y="477"/>
                    <a:pt x="3337" y="441"/>
                    <a:pt x="3923" y="404"/>
                  </a:cubicBezTo>
                  <a:cubicBezTo>
                    <a:pt x="4180" y="404"/>
                    <a:pt x="4217" y="1"/>
                    <a:pt x="3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a:extLst>
                <a:ext uri="{FF2B5EF4-FFF2-40B4-BE49-F238E27FC236}">
                  <a16:creationId xmlns:a16="http://schemas.microsoft.com/office/drawing/2014/main" id="{F6A2FF78-3705-A9A6-F927-A38FD6850252}"/>
                </a:ext>
              </a:extLst>
            </p:cNvPr>
            <p:cNvSpPr/>
            <p:nvPr/>
          </p:nvSpPr>
          <p:spPr>
            <a:xfrm>
              <a:off x="5322195" y="3098350"/>
              <a:ext cx="23850" cy="21175"/>
            </a:xfrm>
            <a:custGeom>
              <a:avLst/>
              <a:gdLst/>
              <a:ahLst/>
              <a:cxnLst/>
              <a:rect l="l" t="t" r="r" b="b"/>
              <a:pathLst>
                <a:path w="954" h="847" extrusionOk="0">
                  <a:moveTo>
                    <a:pt x="392" y="0"/>
                  </a:moveTo>
                  <a:cubicBezTo>
                    <a:pt x="363" y="0"/>
                    <a:pt x="330" y="4"/>
                    <a:pt x="293" y="16"/>
                  </a:cubicBezTo>
                  <a:cubicBezTo>
                    <a:pt x="220" y="53"/>
                    <a:pt x="110" y="126"/>
                    <a:pt x="73" y="200"/>
                  </a:cubicBezTo>
                  <a:cubicBezTo>
                    <a:pt x="37" y="236"/>
                    <a:pt x="37" y="310"/>
                    <a:pt x="37" y="346"/>
                  </a:cubicBezTo>
                  <a:cubicBezTo>
                    <a:pt x="37" y="346"/>
                    <a:pt x="37" y="383"/>
                    <a:pt x="37" y="383"/>
                  </a:cubicBezTo>
                  <a:cubicBezTo>
                    <a:pt x="0" y="420"/>
                    <a:pt x="0" y="456"/>
                    <a:pt x="0" y="493"/>
                  </a:cubicBezTo>
                  <a:cubicBezTo>
                    <a:pt x="37" y="676"/>
                    <a:pt x="183" y="786"/>
                    <a:pt x="330" y="823"/>
                  </a:cubicBezTo>
                  <a:cubicBezTo>
                    <a:pt x="376" y="838"/>
                    <a:pt x="434" y="847"/>
                    <a:pt x="494" y="847"/>
                  </a:cubicBezTo>
                  <a:cubicBezTo>
                    <a:pt x="579" y="847"/>
                    <a:pt x="669" y="829"/>
                    <a:pt x="733" y="786"/>
                  </a:cubicBezTo>
                  <a:cubicBezTo>
                    <a:pt x="807" y="713"/>
                    <a:pt x="880" y="676"/>
                    <a:pt x="917" y="566"/>
                  </a:cubicBezTo>
                  <a:cubicBezTo>
                    <a:pt x="953" y="456"/>
                    <a:pt x="953" y="383"/>
                    <a:pt x="917" y="273"/>
                  </a:cubicBezTo>
                  <a:cubicBezTo>
                    <a:pt x="880" y="200"/>
                    <a:pt x="807" y="163"/>
                    <a:pt x="733" y="90"/>
                  </a:cubicBezTo>
                  <a:cubicBezTo>
                    <a:pt x="733" y="90"/>
                    <a:pt x="660" y="53"/>
                    <a:pt x="623" y="53"/>
                  </a:cubicBezTo>
                  <a:cubicBezTo>
                    <a:pt x="623" y="16"/>
                    <a:pt x="587" y="16"/>
                    <a:pt x="550" y="16"/>
                  </a:cubicBezTo>
                  <a:cubicBezTo>
                    <a:pt x="501" y="16"/>
                    <a:pt x="452"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a:extLst>
                <a:ext uri="{FF2B5EF4-FFF2-40B4-BE49-F238E27FC236}">
                  <a16:creationId xmlns:a16="http://schemas.microsoft.com/office/drawing/2014/main" id="{58547A8F-EDF4-85C6-B1EE-3B287EC4A5D4}"/>
                </a:ext>
              </a:extLst>
            </p:cNvPr>
            <p:cNvSpPr/>
            <p:nvPr/>
          </p:nvSpPr>
          <p:spPr>
            <a:xfrm>
              <a:off x="5253445" y="2902075"/>
              <a:ext cx="147575" cy="118175"/>
            </a:xfrm>
            <a:custGeom>
              <a:avLst/>
              <a:gdLst/>
              <a:ahLst/>
              <a:cxnLst/>
              <a:rect l="l" t="t" r="r" b="b"/>
              <a:pathLst>
                <a:path w="5903" h="4727" extrusionOk="0">
                  <a:moveTo>
                    <a:pt x="793" y="1"/>
                  </a:moveTo>
                  <a:cubicBezTo>
                    <a:pt x="748" y="1"/>
                    <a:pt x="701" y="18"/>
                    <a:pt x="660" y="59"/>
                  </a:cubicBezTo>
                  <a:cubicBezTo>
                    <a:pt x="111" y="572"/>
                    <a:pt x="1" y="1342"/>
                    <a:pt x="147" y="2075"/>
                  </a:cubicBezTo>
                  <a:cubicBezTo>
                    <a:pt x="331" y="2845"/>
                    <a:pt x="844" y="3468"/>
                    <a:pt x="1504" y="3871"/>
                  </a:cubicBezTo>
                  <a:cubicBezTo>
                    <a:pt x="2237" y="4311"/>
                    <a:pt x="3043" y="4531"/>
                    <a:pt x="3887" y="4678"/>
                  </a:cubicBezTo>
                  <a:cubicBezTo>
                    <a:pt x="4023" y="4708"/>
                    <a:pt x="4172" y="4726"/>
                    <a:pt x="4326" y="4726"/>
                  </a:cubicBezTo>
                  <a:cubicBezTo>
                    <a:pt x="4544" y="4726"/>
                    <a:pt x="4772" y="4691"/>
                    <a:pt x="4986" y="4605"/>
                  </a:cubicBezTo>
                  <a:cubicBezTo>
                    <a:pt x="5353" y="4421"/>
                    <a:pt x="5536" y="4091"/>
                    <a:pt x="5646" y="3725"/>
                  </a:cubicBezTo>
                  <a:cubicBezTo>
                    <a:pt x="5903" y="2625"/>
                    <a:pt x="5903" y="1488"/>
                    <a:pt x="5683" y="389"/>
                  </a:cubicBezTo>
                  <a:cubicBezTo>
                    <a:pt x="5652" y="281"/>
                    <a:pt x="5564" y="232"/>
                    <a:pt x="5477" y="232"/>
                  </a:cubicBezTo>
                  <a:cubicBezTo>
                    <a:pt x="5356" y="232"/>
                    <a:pt x="5237" y="328"/>
                    <a:pt x="5280" y="499"/>
                  </a:cubicBezTo>
                  <a:lnTo>
                    <a:pt x="5280" y="462"/>
                  </a:lnTo>
                  <a:cubicBezTo>
                    <a:pt x="5426" y="1305"/>
                    <a:pt x="5463" y="2148"/>
                    <a:pt x="5353" y="2992"/>
                  </a:cubicBezTo>
                  <a:cubicBezTo>
                    <a:pt x="5316" y="3322"/>
                    <a:pt x="5280" y="3835"/>
                    <a:pt x="5023" y="4091"/>
                  </a:cubicBezTo>
                  <a:cubicBezTo>
                    <a:pt x="4841" y="4248"/>
                    <a:pt x="4603" y="4293"/>
                    <a:pt x="4376" y="4293"/>
                  </a:cubicBezTo>
                  <a:cubicBezTo>
                    <a:pt x="4283" y="4293"/>
                    <a:pt x="4192" y="4285"/>
                    <a:pt x="4107" y="4275"/>
                  </a:cubicBezTo>
                  <a:cubicBezTo>
                    <a:pt x="3410" y="4201"/>
                    <a:pt x="2713" y="4018"/>
                    <a:pt x="2090" y="3725"/>
                  </a:cubicBezTo>
                  <a:cubicBezTo>
                    <a:pt x="1467" y="3395"/>
                    <a:pt x="917" y="2955"/>
                    <a:pt x="660" y="2332"/>
                  </a:cubicBezTo>
                  <a:cubicBezTo>
                    <a:pt x="404" y="1672"/>
                    <a:pt x="441" y="865"/>
                    <a:pt x="954" y="352"/>
                  </a:cubicBezTo>
                  <a:cubicBezTo>
                    <a:pt x="1096" y="210"/>
                    <a:pt x="951"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a:extLst>
                <a:ext uri="{FF2B5EF4-FFF2-40B4-BE49-F238E27FC236}">
                  <a16:creationId xmlns:a16="http://schemas.microsoft.com/office/drawing/2014/main" id="{FC62DABB-1544-3947-68C5-12293681DA44}"/>
                </a:ext>
              </a:extLst>
            </p:cNvPr>
            <p:cNvSpPr/>
            <p:nvPr/>
          </p:nvSpPr>
          <p:spPr>
            <a:xfrm>
              <a:off x="5251620" y="2731425"/>
              <a:ext cx="157650" cy="126700"/>
            </a:xfrm>
            <a:custGeom>
              <a:avLst/>
              <a:gdLst/>
              <a:ahLst/>
              <a:cxnLst/>
              <a:rect l="l" t="t" r="r" b="b"/>
              <a:pathLst>
                <a:path w="6306" h="5068" extrusionOk="0">
                  <a:moveTo>
                    <a:pt x="1183" y="1989"/>
                  </a:moveTo>
                  <a:cubicBezTo>
                    <a:pt x="1226" y="1989"/>
                    <a:pt x="1272" y="1995"/>
                    <a:pt x="1320" y="2009"/>
                  </a:cubicBezTo>
                  <a:cubicBezTo>
                    <a:pt x="1723" y="2119"/>
                    <a:pt x="2017" y="2412"/>
                    <a:pt x="2273" y="2742"/>
                  </a:cubicBezTo>
                  <a:cubicBezTo>
                    <a:pt x="2310" y="3219"/>
                    <a:pt x="2420" y="3695"/>
                    <a:pt x="2676" y="4099"/>
                  </a:cubicBezTo>
                  <a:cubicBezTo>
                    <a:pt x="1943" y="3989"/>
                    <a:pt x="1210" y="3805"/>
                    <a:pt x="477" y="3585"/>
                  </a:cubicBezTo>
                  <a:cubicBezTo>
                    <a:pt x="440" y="3365"/>
                    <a:pt x="404" y="3145"/>
                    <a:pt x="440" y="2925"/>
                  </a:cubicBezTo>
                  <a:cubicBezTo>
                    <a:pt x="507" y="2593"/>
                    <a:pt x="754" y="1989"/>
                    <a:pt x="1183" y="1989"/>
                  </a:cubicBezTo>
                  <a:close/>
                  <a:moveTo>
                    <a:pt x="4049" y="399"/>
                  </a:moveTo>
                  <a:cubicBezTo>
                    <a:pt x="4126" y="399"/>
                    <a:pt x="4206" y="410"/>
                    <a:pt x="4289" y="433"/>
                  </a:cubicBezTo>
                  <a:cubicBezTo>
                    <a:pt x="5023" y="652"/>
                    <a:pt x="5426" y="1496"/>
                    <a:pt x="5646" y="2192"/>
                  </a:cubicBezTo>
                  <a:cubicBezTo>
                    <a:pt x="5829" y="2889"/>
                    <a:pt x="5903" y="3622"/>
                    <a:pt x="5793" y="4355"/>
                  </a:cubicBezTo>
                  <a:lnTo>
                    <a:pt x="5719" y="4355"/>
                  </a:lnTo>
                  <a:cubicBezTo>
                    <a:pt x="4839" y="4355"/>
                    <a:pt x="3960" y="4282"/>
                    <a:pt x="3080" y="4172"/>
                  </a:cubicBezTo>
                  <a:cubicBezTo>
                    <a:pt x="3080" y="4135"/>
                    <a:pt x="3116" y="4135"/>
                    <a:pt x="3116" y="4099"/>
                  </a:cubicBezTo>
                  <a:cubicBezTo>
                    <a:pt x="3116" y="3549"/>
                    <a:pt x="2970" y="3072"/>
                    <a:pt x="2676" y="2632"/>
                  </a:cubicBezTo>
                  <a:cubicBezTo>
                    <a:pt x="2676" y="2339"/>
                    <a:pt x="2713" y="2046"/>
                    <a:pt x="2786" y="1752"/>
                  </a:cubicBezTo>
                  <a:cubicBezTo>
                    <a:pt x="2951" y="1194"/>
                    <a:pt x="3380" y="399"/>
                    <a:pt x="4049" y="399"/>
                  </a:cubicBezTo>
                  <a:close/>
                  <a:moveTo>
                    <a:pt x="4021" y="1"/>
                  </a:moveTo>
                  <a:cubicBezTo>
                    <a:pt x="3813" y="1"/>
                    <a:pt x="3605" y="54"/>
                    <a:pt x="3410" y="176"/>
                  </a:cubicBezTo>
                  <a:cubicBezTo>
                    <a:pt x="2823" y="506"/>
                    <a:pt x="2456" y="1239"/>
                    <a:pt x="2310" y="1862"/>
                  </a:cubicBezTo>
                  <a:cubicBezTo>
                    <a:pt x="2310" y="1972"/>
                    <a:pt x="2310" y="2046"/>
                    <a:pt x="2273" y="2156"/>
                  </a:cubicBezTo>
                  <a:cubicBezTo>
                    <a:pt x="1962" y="1844"/>
                    <a:pt x="1553" y="1566"/>
                    <a:pt x="1139" y="1566"/>
                  </a:cubicBezTo>
                  <a:cubicBezTo>
                    <a:pt x="1114" y="1566"/>
                    <a:pt x="1088" y="1567"/>
                    <a:pt x="1063" y="1569"/>
                  </a:cubicBezTo>
                  <a:cubicBezTo>
                    <a:pt x="477" y="1642"/>
                    <a:pt x="147" y="2339"/>
                    <a:pt x="37" y="2852"/>
                  </a:cubicBezTo>
                  <a:cubicBezTo>
                    <a:pt x="0" y="3145"/>
                    <a:pt x="0" y="3475"/>
                    <a:pt x="110" y="3769"/>
                  </a:cubicBezTo>
                  <a:cubicBezTo>
                    <a:pt x="110" y="3805"/>
                    <a:pt x="110" y="3842"/>
                    <a:pt x="147" y="3879"/>
                  </a:cubicBezTo>
                  <a:cubicBezTo>
                    <a:pt x="184" y="4062"/>
                    <a:pt x="294" y="4245"/>
                    <a:pt x="404" y="4429"/>
                  </a:cubicBezTo>
                  <a:cubicBezTo>
                    <a:pt x="449" y="4483"/>
                    <a:pt x="502" y="4506"/>
                    <a:pt x="553" y="4506"/>
                  </a:cubicBezTo>
                  <a:cubicBezTo>
                    <a:pt x="706" y="4506"/>
                    <a:pt x="843" y="4300"/>
                    <a:pt x="733" y="4135"/>
                  </a:cubicBezTo>
                  <a:cubicBezTo>
                    <a:pt x="697" y="4135"/>
                    <a:pt x="697" y="4099"/>
                    <a:pt x="697" y="4099"/>
                  </a:cubicBezTo>
                  <a:lnTo>
                    <a:pt x="697" y="4099"/>
                  </a:lnTo>
                  <a:cubicBezTo>
                    <a:pt x="2310" y="4538"/>
                    <a:pt x="3996" y="4758"/>
                    <a:pt x="5683" y="4758"/>
                  </a:cubicBezTo>
                  <a:cubicBezTo>
                    <a:pt x="5719" y="4758"/>
                    <a:pt x="5719" y="4758"/>
                    <a:pt x="5756" y="4722"/>
                  </a:cubicBezTo>
                  <a:cubicBezTo>
                    <a:pt x="5756" y="4758"/>
                    <a:pt x="5756" y="4758"/>
                    <a:pt x="5756" y="4795"/>
                  </a:cubicBezTo>
                  <a:cubicBezTo>
                    <a:pt x="5711" y="4952"/>
                    <a:pt x="5844" y="5067"/>
                    <a:pt x="5962" y="5067"/>
                  </a:cubicBezTo>
                  <a:cubicBezTo>
                    <a:pt x="6038" y="5067"/>
                    <a:pt x="6108" y="5020"/>
                    <a:pt x="6123" y="4905"/>
                  </a:cubicBezTo>
                  <a:cubicBezTo>
                    <a:pt x="6306" y="4099"/>
                    <a:pt x="6306" y="3292"/>
                    <a:pt x="6123" y="2486"/>
                  </a:cubicBezTo>
                  <a:cubicBezTo>
                    <a:pt x="5976" y="1752"/>
                    <a:pt x="5719" y="1019"/>
                    <a:pt x="5169" y="506"/>
                  </a:cubicBezTo>
                  <a:cubicBezTo>
                    <a:pt x="4852" y="213"/>
                    <a:pt x="4436" y="1"/>
                    <a:pt x="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a:extLst>
                <a:ext uri="{FF2B5EF4-FFF2-40B4-BE49-F238E27FC236}">
                  <a16:creationId xmlns:a16="http://schemas.microsoft.com/office/drawing/2014/main" id="{C0ADCD7F-4126-F744-E0BE-079FAD7963C8}"/>
                </a:ext>
              </a:extLst>
            </p:cNvPr>
            <p:cNvSpPr/>
            <p:nvPr/>
          </p:nvSpPr>
          <p:spPr>
            <a:xfrm>
              <a:off x="5188370" y="2735400"/>
              <a:ext cx="21100" cy="283425"/>
            </a:xfrm>
            <a:custGeom>
              <a:avLst/>
              <a:gdLst/>
              <a:ahLst/>
              <a:cxnLst/>
              <a:rect l="l" t="t" r="r" b="b"/>
              <a:pathLst>
                <a:path w="844" h="11337" extrusionOk="0">
                  <a:moveTo>
                    <a:pt x="419" y="1"/>
                  </a:moveTo>
                  <a:cubicBezTo>
                    <a:pt x="351" y="1"/>
                    <a:pt x="283" y="28"/>
                    <a:pt x="221" y="90"/>
                  </a:cubicBezTo>
                  <a:cubicBezTo>
                    <a:pt x="1" y="274"/>
                    <a:pt x="74" y="567"/>
                    <a:pt x="367" y="640"/>
                  </a:cubicBezTo>
                  <a:lnTo>
                    <a:pt x="404" y="640"/>
                  </a:lnTo>
                  <a:cubicBezTo>
                    <a:pt x="404" y="677"/>
                    <a:pt x="367" y="677"/>
                    <a:pt x="367" y="677"/>
                  </a:cubicBezTo>
                  <a:cubicBezTo>
                    <a:pt x="367" y="787"/>
                    <a:pt x="367" y="897"/>
                    <a:pt x="367" y="1007"/>
                  </a:cubicBezTo>
                  <a:cubicBezTo>
                    <a:pt x="331" y="1227"/>
                    <a:pt x="331" y="1483"/>
                    <a:pt x="294" y="1703"/>
                  </a:cubicBezTo>
                  <a:cubicBezTo>
                    <a:pt x="294" y="2143"/>
                    <a:pt x="257" y="2583"/>
                    <a:pt x="221" y="3023"/>
                  </a:cubicBezTo>
                  <a:cubicBezTo>
                    <a:pt x="184" y="3903"/>
                    <a:pt x="184" y="4819"/>
                    <a:pt x="184" y="5699"/>
                  </a:cubicBezTo>
                  <a:cubicBezTo>
                    <a:pt x="184" y="7532"/>
                    <a:pt x="221" y="9329"/>
                    <a:pt x="367" y="11125"/>
                  </a:cubicBezTo>
                  <a:cubicBezTo>
                    <a:pt x="387" y="11262"/>
                    <a:pt x="512" y="11337"/>
                    <a:pt x="618" y="11337"/>
                  </a:cubicBezTo>
                  <a:cubicBezTo>
                    <a:pt x="710" y="11337"/>
                    <a:pt x="788" y="11281"/>
                    <a:pt x="771" y="11162"/>
                  </a:cubicBezTo>
                  <a:cubicBezTo>
                    <a:pt x="624" y="9329"/>
                    <a:pt x="587" y="7496"/>
                    <a:pt x="587" y="5663"/>
                  </a:cubicBezTo>
                  <a:cubicBezTo>
                    <a:pt x="587" y="4783"/>
                    <a:pt x="624" y="3866"/>
                    <a:pt x="661" y="2950"/>
                  </a:cubicBezTo>
                  <a:cubicBezTo>
                    <a:pt x="661" y="2473"/>
                    <a:pt x="697" y="2033"/>
                    <a:pt x="734" y="1593"/>
                  </a:cubicBezTo>
                  <a:cubicBezTo>
                    <a:pt x="734" y="1373"/>
                    <a:pt x="771" y="1153"/>
                    <a:pt x="771" y="933"/>
                  </a:cubicBezTo>
                  <a:cubicBezTo>
                    <a:pt x="771" y="750"/>
                    <a:pt x="844" y="530"/>
                    <a:pt x="807" y="384"/>
                  </a:cubicBezTo>
                  <a:cubicBezTo>
                    <a:pt x="755" y="173"/>
                    <a:pt x="589"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a:extLst>
                <a:ext uri="{FF2B5EF4-FFF2-40B4-BE49-F238E27FC236}">
                  <a16:creationId xmlns:a16="http://schemas.microsoft.com/office/drawing/2014/main" id="{98578B6F-E687-9A0A-F6BA-2733DC77F87B}"/>
                </a:ext>
              </a:extLst>
            </p:cNvPr>
            <p:cNvSpPr/>
            <p:nvPr/>
          </p:nvSpPr>
          <p:spPr>
            <a:xfrm>
              <a:off x="3761420" y="1864250"/>
              <a:ext cx="112400" cy="186925"/>
            </a:xfrm>
            <a:custGeom>
              <a:avLst/>
              <a:gdLst/>
              <a:ahLst/>
              <a:cxnLst/>
              <a:rect l="l" t="t" r="r" b="b"/>
              <a:pathLst>
                <a:path w="4496" h="7477" extrusionOk="0">
                  <a:moveTo>
                    <a:pt x="4178" y="0"/>
                  </a:moveTo>
                  <a:cubicBezTo>
                    <a:pt x="4080" y="0"/>
                    <a:pt x="3989" y="56"/>
                    <a:pt x="3960" y="186"/>
                  </a:cubicBezTo>
                  <a:cubicBezTo>
                    <a:pt x="3887" y="443"/>
                    <a:pt x="3850" y="700"/>
                    <a:pt x="3777" y="956"/>
                  </a:cubicBezTo>
                  <a:cubicBezTo>
                    <a:pt x="3520" y="1689"/>
                    <a:pt x="3080" y="2423"/>
                    <a:pt x="2384" y="2789"/>
                  </a:cubicBezTo>
                  <a:cubicBezTo>
                    <a:pt x="2259" y="2851"/>
                    <a:pt x="2145" y="2879"/>
                    <a:pt x="2040" y="2879"/>
                  </a:cubicBezTo>
                  <a:cubicBezTo>
                    <a:pt x="1650" y="2879"/>
                    <a:pt x="1392" y="2497"/>
                    <a:pt x="1247" y="2093"/>
                  </a:cubicBezTo>
                  <a:cubicBezTo>
                    <a:pt x="1064" y="1579"/>
                    <a:pt x="1101" y="1030"/>
                    <a:pt x="1284" y="553"/>
                  </a:cubicBezTo>
                  <a:cubicBezTo>
                    <a:pt x="1373" y="353"/>
                    <a:pt x="1219" y="220"/>
                    <a:pt x="1052" y="220"/>
                  </a:cubicBezTo>
                  <a:cubicBezTo>
                    <a:pt x="943" y="220"/>
                    <a:pt x="828" y="276"/>
                    <a:pt x="771" y="406"/>
                  </a:cubicBezTo>
                  <a:cubicBezTo>
                    <a:pt x="514" y="1030"/>
                    <a:pt x="514" y="1763"/>
                    <a:pt x="771" y="2386"/>
                  </a:cubicBezTo>
                  <a:cubicBezTo>
                    <a:pt x="1012" y="2903"/>
                    <a:pt x="1415" y="3419"/>
                    <a:pt x="2009" y="3419"/>
                  </a:cubicBezTo>
                  <a:cubicBezTo>
                    <a:pt x="2048" y="3419"/>
                    <a:pt x="2087" y="3417"/>
                    <a:pt x="2127" y="3412"/>
                  </a:cubicBezTo>
                  <a:cubicBezTo>
                    <a:pt x="2494" y="3376"/>
                    <a:pt x="2787" y="3193"/>
                    <a:pt x="3080" y="2973"/>
                  </a:cubicBezTo>
                  <a:lnTo>
                    <a:pt x="3080" y="2973"/>
                  </a:lnTo>
                  <a:cubicBezTo>
                    <a:pt x="2934" y="3266"/>
                    <a:pt x="2787" y="3559"/>
                    <a:pt x="2640" y="3852"/>
                  </a:cubicBezTo>
                  <a:cubicBezTo>
                    <a:pt x="2347" y="4402"/>
                    <a:pt x="2017" y="4952"/>
                    <a:pt x="1614" y="5465"/>
                  </a:cubicBezTo>
                  <a:cubicBezTo>
                    <a:pt x="1431" y="5722"/>
                    <a:pt x="1247" y="5979"/>
                    <a:pt x="1027" y="6235"/>
                  </a:cubicBezTo>
                  <a:cubicBezTo>
                    <a:pt x="917" y="6345"/>
                    <a:pt x="807" y="6455"/>
                    <a:pt x="734" y="6565"/>
                  </a:cubicBezTo>
                  <a:cubicBezTo>
                    <a:pt x="697" y="6602"/>
                    <a:pt x="624" y="6712"/>
                    <a:pt x="514" y="6785"/>
                  </a:cubicBezTo>
                  <a:cubicBezTo>
                    <a:pt x="493" y="6774"/>
                    <a:pt x="471" y="6770"/>
                    <a:pt x="450" y="6770"/>
                  </a:cubicBezTo>
                  <a:cubicBezTo>
                    <a:pt x="398" y="6770"/>
                    <a:pt x="346" y="6796"/>
                    <a:pt x="294" y="6822"/>
                  </a:cubicBezTo>
                  <a:cubicBezTo>
                    <a:pt x="74" y="6895"/>
                    <a:pt x="1" y="7225"/>
                    <a:pt x="221" y="7408"/>
                  </a:cubicBezTo>
                  <a:cubicBezTo>
                    <a:pt x="284" y="7456"/>
                    <a:pt x="350" y="7476"/>
                    <a:pt x="415" y="7476"/>
                  </a:cubicBezTo>
                  <a:cubicBezTo>
                    <a:pt x="650" y="7476"/>
                    <a:pt x="884" y="7214"/>
                    <a:pt x="1027" y="7042"/>
                  </a:cubicBezTo>
                  <a:cubicBezTo>
                    <a:pt x="1614" y="6419"/>
                    <a:pt x="2127" y="5759"/>
                    <a:pt x="2567" y="5026"/>
                  </a:cubicBezTo>
                  <a:cubicBezTo>
                    <a:pt x="3337" y="3852"/>
                    <a:pt x="3887" y="2496"/>
                    <a:pt x="4290" y="1140"/>
                  </a:cubicBezTo>
                  <a:cubicBezTo>
                    <a:pt x="4363" y="883"/>
                    <a:pt x="4437" y="626"/>
                    <a:pt x="4473" y="333"/>
                  </a:cubicBezTo>
                  <a:cubicBezTo>
                    <a:pt x="4496" y="133"/>
                    <a:pt x="4329" y="0"/>
                    <a:pt x="4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a:extLst>
                <a:ext uri="{FF2B5EF4-FFF2-40B4-BE49-F238E27FC236}">
                  <a16:creationId xmlns:a16="http://schemas.microsoft.com/office/drawing/2014/main" id="{080B828C-DEA3-1E09-07E1-EEFB718728FA}"/>
                </a:ext>
              </a:extLst>
            </p:cNvPr>
            <p:cNvSpPr/>
            <p:nvPr/>
          </p:nvSpPr>
          <p:spPr>
            <a:xfrm>
              <a:off x="3938320" y="1896300"/>
              <a:ext cx="100825" cy="15750"/>
            </a:xfrm>
            <a:custGeom>
              <a:avLst/>
              <a:gdLst/>
              <a:ahLst/>
              <a:cxnLst/>
              <a:rect l="l" t="t" r="r" b="b"/>
              <a:pathLst>
                <a:path w="4033" h="630" extrusionOk="0">
                  <a:moveTo>
                    <a:pt x="1639" y="1"/>
                  </a:moveTo>
                  <a:cubicBezTo>
                    <a:pt x="1212" y="1"/>
                    <a:pt x="787" y="13"/>
                    <a:pt x="367" y="41"/>
                  </a:cubicBezTo>
                  <a:cubicBezTo>
                    <a:pt x="0" y="41"/>
                    <a:pt x="0" y="591"/>
                    <a:pt x="367" y="591"/>
                  </a:cubicBezTo>
                  <a:cubicBezTo>
                    <a:pt x="861" y="558"/>
                    <a:pt x="1363" y="540"/>
                    <a:pt x="1865" y="540"/>
                  </a:cubicBezTo>
                  <a:cubicBezTo>
                    <a:pt x="2481" y="540"/>
                    <a:pt x="3097" y="567"/>
                    <a:pt x="3703" y="627"/>
                  </a:cubicBezTo>
                  <a:cubicBezTo>
                    <a:pt x="3714" y="629"/>
                    <a:pt x="3724" y="629"/>
                    <a:pt x="3734" y="629"/>
                  </a:cubicBezTo>
                  <a:cubicBezTo>
                    <a:pt x="4033" y="629"/>
                    <a:pt x="4022" y="113"/>
                    <a:pt x="3703" y="78"/>
                  </a:cubicBezTo>
                  <a:cubicBezTo>
                    <a:pt x="3023" y="32"/>
                    <a:pt x="2329"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a:extLst>
                <a:ext uri="{FF2B5EF4-FFF2-40B4-BE49-F238E27FC236}">
                  <a16:creationId xmlns:a16="http://schemas.microsoft.com/office/drawing/2014/main" id="{F4E8D3D6-FA75-1A5F-6D83-DAC2308336FF}"/>
                </a:ext>
              </a:extLst>
            </p:cNvPr>
            <p:cNvSpPr/>
            <p:nvPr/>
          </p:nvSpPr>
          <p:spPr>
            <a:xfrm>
              <a:off x="3932820" y="1931900"/>
              <a:ext cx="88925" cy="17100"/>
            </a:xfrm>
            <a:custGeom>
              <a:avLst/>
              <a:gdLst/>
              <a:ahLst/>
              <a:cxnLst/>
              <a:rect l="l" t="t" r="r" b="b"/>
              <a:pathLst>
                <a:path w="3557" h="684" extrusionOk="0">
                  <a:moveTo>
                    <a:pt x="292" y="1"/>
                  </a:moveTo>
                  <a:cubicBezTo>
                    <a:pt x="173" y="1"/>
                    <a:pt x="67" y="72"/>
                    <a:pt x="37" y="193"/>
                  </a:cubicBezTo>
                  <a:cubicBezTo>
                    <a:pt x="0" y="303"/>
                    <a:pt x="74" y="523"/>
                    <a:pt x="220" y="523"/>
                  </a:cubicBezTo>
                  <a:cubicBezTo>
                    <a:pt x="976" y="635"/>
                    <a:pt x="1733" y="683"/>
                    <a:pt x="2505" y="683"/>
                  </a:cubicBezTo>
                  <a:cubicBezTo>
                    <a:pt x="2744" y="683"/>
                    <a:pt x="2984" y="678"/>
                    <a:pt x="3226" y="670"/>
                  </a:cubicBezTo>
                  <a:cubicBezTo>
                    <a:pt x="3556" y="670"/>
                    <a:pt x="3556" y="120"/>
                    <a:pt x="3226" y="120"/>
                  </a:cubicBezTo>
                  <a:cubicBezTo>
                    <a:pt x="2960" y="140"/>
                    <a:pt x="2694" y="149"/>
                    <a:pt x="2428" y="149"/>
                  </a:cubicBezTo>
                  <a:cubicBezTo>
                    <a:pt x="1741" y="149"/>
                    <a:pt x="1054" y="89"/>
                    <a:pt x="367" y="10"/>
                  </a:cubicBezTo>
                  <a:cubicBezTo>
                    <a:pt x="342" y="4"/>
                    <a:pt x="317"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a:extLst>
                <a:ext uri="{FF2B5EF4-FFF2-40B4-BE49-F238E27FC236}">
                  <a16:creationId xmlns:a16="http://schemas.microsoft.com/office/drawing/2014/main" id="{888861F8-6FE7-7C93-F0A3-1A9B173677C0}"/>
                </a:ext>
              </a:extLst>
            </p:cNvPr>
            <p:cNvSpPr/>
            <p:nvPr/>
          </p:nvSpPr>
          <p:spPr>
            <a:xfrm>
              <a:off x="4100545" y="1779925"/>
              <a:ext cx="138400" cy="200500"/>
            </a:xfrm>
            <a:custGeom>
              <a:avLst/>
              <a:gdLst/>
              <a:ahLst/>
              <a:cxnLst/>
              <a:rect l="l" t="t" r="r" b="b"/>
              <a:pathLst>
                <a:path w="5536" h="8020" extrusionOk="0">
                  <a:moveTo>
                    <a:pt x="4499" y="540"/>
                  </a:moveTo>
                  <a:cubicBezTo>
                    <a:pt x="4517" y="540"/>
                    <a:pt x="4533" y="544"/>
                    <a:pt x="4546" y="553"/>
                  </a:cubicBezTo>
                  <a:cubicBezTo>
                    <a:pt x="4656" y="627"/>
                    <a:pt x="4326" y="1360"/>
                    <a:pt x="4289" y="1433"/>
                  </a:cubicBezTo>
                  <a:cubicBezTo>
                    <a:pt x="4143" y="1726"/>
                    <a:pt x="3959" y="2020"/>
                    <a:pt x="3776" y="2276"/>
                  </a:cubicBezTo>
                  <a:cubicBezTo>
                    <a:pt x="3190" y="3119"/>
                    <a:pt x="2420" y="3779"/>
                    <a:pt x="1613" y="4403"/>
                  </a:cubicBezTo>
                  <a:cubicBezTo>
                    <a:pt x="1943" y="3449"/>
                    <a:pt x="2420" y="2533"/>
                    <a:pt x="3080" y="1763"/>
                  </a:cubicBezTo>
                  <a:cubicBezTo>
                    <a:pt x="3263" y="1543"/>
                    <a:pt x="3483" y="1323"/>
                    <a:pt x="3703" y="1103"/>
                  </a:cubicBezTo>
                  <a:cubicBezTo>
                    <a:pt x="3770" y="1036"/>
                    <a:pt x="4297" y="540"/>
                    <a:pt x="4499" y="540"/>
                  </a:cubicBezTo>
                  <a:close/>
                  <a:moveTo>
                    <a:pt x="2510" y="4714"/>
                  </a:moveTo>
                  <a:cubicBezTo>
                    <a:pt x="2778" y="4714"/>
                    <a:pt x="3012" y="4867"/>
                    <a:pt x="3043" y="5172"/>
                  </a:cubicBezTo>
                  <a:cubicBezTo>
                    <a:pt x="3080" y="5796"/>
                    <a:pt x="2713" y="6492"/>
                    <a:pt x="2273" y="6895"/>
                  </a:cubicBezTo>
                  <a:cubicBezTo>
                    <a:pt x="2143" y="7051"/>
                    <a:pt x="1499" y="7519"/>
                    <a:pt x="1121" y="7519"/>
                  </a:cubicBezTo>
                  <a:cubicBezTo>
                    <a:pt x="965" y="7519"/>
                    <a:pt x="854" y="7440"/>
                    <a:pt x="843" y="7225"/>
                  </a:cubicBezTo>
                  <a:cubicBezTo>
                    <a:pt x="807" y="6932"/>
                    <a:pt x="953" y="6529"/>
                    <a:pt x="1027" y="6236"/>
                  </a:cubicBezTo>
                  <a:cubicBezTo>
                    <a:pt x="1100" y="5942"/>
                    <a:pt x="1210" y="5649"/>
                    <a:pt x="1283" y="5356"/>
                  </a:cubicBezTo>
                  <a:cubicBezTo>
                    <a:pt x="1357" y="5356"/>
                    <a:pt x="1430" y="5356"/>
                    <a:pt x="1466" y="5282"/>
                  </a:cubicBezTo>
                  <a:cubicBezTo>
                    <a:pt x="1723" y="5062"/>
                    <a:pt x="2016" y="4806"/>
                    <a:pt x="2346" y="4733"/>
                  </a:cubicBezTo>
                  <a:cubicBezTo>
                    <a:pt x="2401" y="4720"/>
                    <a:pt x="2456" y="4714"/>
                    <a:pt x="2510" y="4714"/>
                  </a:cubicBezTo>
                  <a:close/>
                  <a:moveTo>
                    <a:pt x="4556" y="0"/>
                  </a:moveTo>
                  <a:cubicBezTo>
                    <a:pt x="4211" y="0"/>
                    <a:pt x="3871" y="273"/>
                    <a:pt x="3629" y="480"/>
                  </a:cubicBezTo>
                  <a:cubicBezTo>
                    <a:pt x="3300" y="737"/>
                    <a:pt x="3006" y="1030"/>
                    <a:pt x="2713" y="1360"/>
                  </a:cubicBezTo>
                  <a:cubicBezTo>
                    <a:pt x="1833" y="2423"/>
                    <a:pt x="1247" y="3706"/>
                    <a:pt x="843" y="5026"/>
                  </a:cubicBezTo>
                  <a:cubicBezTo>
                    <a:pt x="733" y="5099"/>
                    <a:pt x="660" y="5172"/>
                    <a:pt x="550" y="5209"/>
                  </a:cubicBezTo>
                  <a:cubicBezTo>
                    <a:pt x="403" y="5356"/>
                    <a:pt x="477" y="5576"/>
                    <a:pt x="660" y="5649"/>
                  </a:cubicBezTo>
                  <a:cubicBezTo>
                    <a:pt x="623" y="5796"/>
                    <a:pt x="550" y="5906"/>
                    <a:pt x="513" y="6052"/>
                  </a:cubicBezTo>
                  <a:cubicBezTo>
                    <a:pt x="367" y="6712"/>
                    <a:pt x="0" y="7812"/>
                    <a:pt x="953" y="7995"/>
                  </a:cubicBezTo>
                  <a:cubicBezTo>
                    <a:pt x="1035" y="8012"/>
                    <a:pt x="1117" y="8019"/>
                    <a:pt x="1199" y="8019"/>
                  </a:cubicBezTo>
                  <a:cubicBezTo>
                    <a:pt x="1854" y="8019"/>
                    <a:pt x="2505" y="7531"/>
                    <a:pt x="2896" y="7042"/>
                  </a:cubicBezTo>
                  <a:cubicBezTo>
                    <a:pt x="3336" y="6456"/>
                    <a:pt x="3923" y="5246"/>
                    <a:pt x="3373" y="4586"/>
                  </a:cubicBezTo>
                  <a:cubicBezTo>
                    <a:pt x="3190" y="4329"/>
                    <a:pt x="2933" y="4219"/>
                    <a:pt x="2713" y="4183"/>
                  </a:cubicBezTo>
                  <a:cubicBezTo>
                    <a:pt x="3446" y="3523"/>
                    <a:pt x="4143" y="2826"/>
                    <a:pt x="4619" y="1983"/>
                  </a:cubicBezTo>
                  <a:cubicBezTo>
                    <a:pt x="4839" y="1543"/>
                    <a:pt x="5536" y="150"/>
                    <a:pt x="4619" y="3"/>
                  </a:cubicBezTo>
                  <a:cubicBezTo>
                    <a:pt x="4598" y="1"/>
                    <a:pt x="4577"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a:extLst>
                <a:ext uri="{FF2B5EF4-FFF2-40B4-BE49-F238E27FC236}">
                  <a16:creationId xmlns:a16="http://schemas.microsoft.com/office/drawing/2014/main" id="{5FEF926D-A92D-08D5-8B18-877C7248FF0D}"/>
                </a:ext>
              </a:extLst>
            </p:cNvPr>
            <p:cNvSpPr/>
            <p:nvPr/>
          </p:nvSpPr>
          <p:spPr>
            <a:xfrm>
              <a:off x="3731195" y="2120925"/>
              <a:ext cx="142075" cy="119250"/>
            </a:xfrm>
            <a:custGeom>
              <a:avLst/>
              <a:gdLst/>
              <a:ahLst/>
              <a:cxnLst/>
              <a:rect l="l" t="t" r="r" b="b"/>
              <a:pathLst>
                <a:path w="5683" h="4770" extrusionOk="0">
                  <a:moveTo>
                    <a:pt x="5316" y="1"/>
                  </a:moveTo>
                  <a:cubicBezTo>
                    <a:pt x="4289" y="74"/>
                    <a:pt x="3336" y="588"/>
                    <a:pt x="2676" y="1431"/>
                  </a:cubicBezTo>
                  <a:cubicBezTo>
                    <a:pt x="2640" y="1211"/>
                    <a:pt x="2530" y="1027"/>
                    <a:pt x="2383" y="881"/>
                  </a:cubicBezTo>
                  <a:cubicBezTo>
                    <a:pt x="2204" y="720"/>
                    <a:pt x="1964" y="629"/>
                    <a:pt x="1731" y="629"/>
                  </a:cubicBezTo>
                  <a:cubicBezTo>
                    <a:pt x="1487" y="629"/>
                    <a:pt x="1250" y="729"/>
                    <a:pt x="1100" y="954"/>
                  </a:cubicBezTo>
                  <a:cubicBezTo>
                    <a:pt x="974" y="1156"/>
                    <a:pt x="1143" y="1340"/>
                    <a:pt x="1332" y="1340"/>
                  </a:cubicBezTo>
                  <a:cubicBezTo>
                    <a:pt x="1418" y="1340"/>
                    <a:pt x="1508" y="1302"/>
                    <a:pt x="1576" y="1211"/>
                  </a:cubicBezTo>
                  <a:cubicBezTo>
                    <a:pt x="1617" y="1150"/>
                    <a:pt x="1671" y="1126"/>
                    <a:pt x="1729" y="1126"/>
                  </a:cubicBezTo>
                  <a:cubicBezTo>
                    <a:pt x="1885" y="1126"/>
                    <a:pt x="2073" y="1298"/>
                    <a:pt x="2126" y="1431"/>
                  </a:cubicBezTo>
                  <a:cubicBezTo>
                    <a:pt x="2273" y="1797"/>
                    <a:pt x="2126" y="2274"/>
                    <a:pt x="2016" y="2677"/>
                  </a:cubicBezTo>
                  <a:cubicBezTo>
                    <a:pt x="1805" y="3416"/>
                    <a:pt x="1291" y="4221"/>
                    <a:pt x="441" y="4221"/>
                  </a:cubicBezTo>
                  <a:cubicBezTo>
                    <a:pt x="404" y="4221"/>
                    <a:pt x="367" y="4220"/>
                    <a:pt x="330" y="4217"/>
                  </a:cubicBezTo>
                  <a:cubicBezTo>
                    <a:pt x="0" y="4217"/>
                    <a:pt x="0" y="4730"/>
                    <a:pt x="330" y="4767"/>
                  </a:cubicBezTo>
                  <a:cubicBezTo>
                    <a:pt x="365" y="4769"/>
                    <a:pt x="400" y="4770"/>
                    <a:pt x="435" y="4770"/>
                  </a:cubicBezTo>
                  <a:cubicBezTo>
                    <a:pt x="1015" y="4770"/>
                    <a:pt x="1526" y="4485"/>
                    <a:pt x="1906" y="4070"/>
                  </a:cubicBezTo>
                  <a:cubicBezTo>
                    <a:pt x="2016" y="3960"/>
                    <a:pt x="2090" y="3814"/>
                    <a:pt x="2200" y="3667"/>
                  </a:cubicBezTo>
                  <a:cubicBezTo>
                    <a:pt x="2383" y="4107"/>
                    <a:pt x="2786" y="4400"/>
                    <a:pt x="3263" y="4437"/>
                  </a:cubicBezTo>
                  <a:cubicBezTo>
                    <a:pt x="3593" y="4437"/>
                    <a:pt x="3593" y="3924"/>
                    <a:pt x="3263" y="3887"/>
                  </a:cubicBezTo>
                  <a:cubicBezTo>
                    <a:pt x="2786" y="3887"/>
                    <a:pt x="2566" y="3410"/>
                    <a:pt x="2603" y="3007"/>
                  </a:cubicBezTo>
                  <a:cubicBezTo>
                    <a:pt x="2603" y="2531"/>
                    <a:pt x="2823" y="2091"/>
                    <a:pt x="3116" y="1724"/>
                  </a:cubicBezTo>
                  <a:cubicBezTo>
                    <a:pt x="3666" y="1027"/>
                    <a:pt x="4473" y="588"/>
                    <a:pt x="5316" y="551"/>
                  </a:cubicBezTo>
                  <a:cubicBezTo>
                    <a:pt x="5682" y="551"/>
                    <a:pt x="5682" y="1"/>
                    <a:pt x="5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a:extLst>
                <a:ext uri="{FF2B5EF4-FFF2-40B4-BE49-F238E27FC236}">
                  <a16:creationId xmlns:a16="http://schemas.microsoft.com/office/drawing/2014/main" id="{0CB2AD3F-3B58-5D46-6722-B2C76414073B}"/>
                </a:ext>
              </a:extLst>
            </p:cNvPr>
            <p:cNvSpPr/>
            <p:nvPr/>
          </p:nvSpPr>
          <p:spPr>
            <a:xfrm>
              <a:off x="3896895" y="2151725"/>
              <a:ext cx="125750" cy="24375"/>
            </a:xfrm>
            <a:custGeom>
              <a:avLst/>
              <a:gdLst/>
              <a:ahLst/>
              <a:cxnLst/>
              <a:rect l="l" t="t" r="r" b="b"/>
              <a:pathLst>
                <a:path w="5030" h="975" extrusionOk="0">
                  <a:moveTo>
                    <a:pt x="363" y="1"/>
                  </a:moveTo>
                  <a:cubicBezTo>
                    <a:pt x="95" y="1"/>
                    <a:pt x="1" y="462"/>
                    <a:pt x="301" y="529"/>
                  </a:cubicBezTo>
                  <a:cubicBezTo>
                    <a:pt x="1588" y="826"/>
                    <a:pt x="2934" y="974"/>
                    <a:pt x="4259" y="974"/>
                  </a:cubicBezTo>
                  <a:cubicBezTo>
                    <a:pt x="4406" y="974"/>
                    <a:pt x="4553" y="972"/>
                    <a:pt x="4700" y="969"/>
                  </a:cubicBezTo>
                  <a:cubicBezTo>
                    <a:pt x="5019" y="969"/>
                    <a:pt x="5030" y="454"/>
                    <a:pt x="4731" y="454"/>
                  </a:cubicBezTo>
                  <a:cubicBezTo>
                    <a:pt x="4721" y="454"/>
                    <a:pt x="4711" y="454"/>
                    <a:pt x="4700" y="455"/>
                  </a:cubicBezTo>
                  <a:cubicBezTo>
                    <a:pt x="4557" y="459"/>
                    <a:pt x="4414" y="461"/>
                    <a:pt x="4271" y="461"/>
                  </a:cubicBezTo>
                  <a:cubicBezTo>
                    <a:pt x="2985" y="461"/>
                    <a:pt x="1701" y="312"/>
                    <a:pt x="447" y="15"/>
                  </a:cubicBezTo>
                  <a:cubicBezTo>
                    <a:pt x="418" y="5"/>
                    <a:pt x="389"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a:extLst>
                <a:ext uri="{FF2B5EF4-FFF2-40B4-BE49-F238E27FC236}">
                  <a16:creationId xmlns:a16="http://schemas.microsoft.com/office/drawing/2014/main" id="{112C87FB-A3AC-17C2-1111-37F43F5FF81B}"/>
                </a:ext>
              </a:extLst>
            </p:cNvPr>
            <p:cNvSpPr/>
            <p:nvPr/>
          </p:nvSpPr>
          <p:spPr>
            <a:xfrm>
              <a:off x="3890295" y="2185825"/>
              <a:ext cx="87450" cy="20600"/>
            </a:xfrm>
            <a:custGeom>
              <a:avLst/>
              <a:gdLst/>
              <a:ahLst/>
              <a:cxnLst/>
              <a:rect l="l" t="t" r="r" b="b"/>
              <a:pathLst>
                <a:path w="3498" h="824" extrusionOk="0">
                  <a:moveTo>
                    <a:pt x="385" y="1"/>
                  </a:moveTo>
                  <a:cubicBezTo>
                    <a:pt x="76" y="1"/>
                    <a:pt x="0" y="453"/>
                    <a:pt x="308" y="521"/>
                  </a:cubicBezTo>
                  <a:cubicBezTo>
                    <a:pt x="1080" y="737"/>
                    <a:pt x="1877" y="823"/>
                    <a:pt x="2700" y="823"/>
                  </a:cubicBezTo>
                  <a:cubicBezTo>
                    <a:pt x="2855" y="823"/>
                    <a:pt x="3011" y="820"/>
                    <a:pt x="3168" y="814"/>
                  </a:cubicBezTo>
                  <a:cubicBezTo>
                    <a:pt x="3498" y="814"/>
                    <a:pt x="3498" y="264"/>
                    <a:pt x="3168" y="264"/>
                  </a:cubicBezTo>
                  <a:cubicBezTo>
                    <a:pt x="2976" y="280"/>
                    <a:pt x="2785" y="287"/>
                    <a:pt x="2594" y="287"/>
                  </a:cubicBezTo>
                  <a:cubicBezTo>
                    <a:pt x="1870" y="287"/>
                    <a:pt x="1151" y="182"/>
                    <a:pt x="455" y="8"/>
                  </a:cubicBezTo>
                  <a:cubicBezTo>
                    <a:pt x="431" y="3"/>
                    <a:pt x="407"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a:extLst>
                <a:ext uri="{FF2B5EF4-FFF2-40B4-BE49-F238E27FC236}">
                  <a16:creationId xmlns:a16="http://schemas.microsoft.com/office/drawing/2014/main" id="{3F3A254E-7833-69D8-5F06-EB026FEC5C8B}"/>
                </a:ext>
              </a:extLst>
            </p:cNvPr>
            <p:cNvSpPr/>
            <p:nvPr/>
          </p:nvSpPr>
          <p:spPr>
            <a:xfrm>
              <a:off x="4073045" y="2129200"/>
              <a:ext cx="105750" cy="104375"/>
            </a:xfrm>
            <a:custGeom>
              <a:avLst/>
              <a:gdLst/>
              <a:ahLst/>
              <a:cxnLst/>
              <a:rect l="l" t="t" r="r" b="b"/>
              <a:pathLst>
                <a:path w="4230" h="4175" extrusionOk="0">
                  <a:moveTo>
                    <a:pt x="2475" y="0"/>
                  </a:moveTo>
                  <a:cubicBezTo>
                    <a:pt x="2095" y="0"/>
                    <a:pt x="1717" y="125"/>
                    <a:pt x="1430" y="330"/>
                  </a:cubicBezTo>
                  <a:cubicBezTo>
                    <a:pt x="807" y="733"/>
                    <a:pt x="440" y="1430"/>
                    <a:pt x="184" y="2090"/>
                  </a:cubicBezTo>
                  <a:cubicBezTo>
                    <a:pt x="74" y="2419"/>
                    <a:pt x="0" y="2823"/>
                    <a:pt x="220" y="3153"/>
                  </a:cubicBezTo>
                  <a:cubicBezTo>
                    <a:pt x="367" y="3409"/>
                    <a:pt x="624" y="3519"/>
                    <a:pt x="917" y="3556"/>
                  </a:cubicBezTo>
                  <a:cubicBezTo>
                    <a:pt x="943" y="3557"/>
                    <a:pt x="968" y="3558"/>
                    <a:pt x="994" y="3558"/>
                  </a:cubicBezTo>
                  <a:cubicBezTo>
                    <a:pt x="1620" y="3558"/>
                    <a:pt x="2145" y="3135"/>
                    <a:pt x="2603" y="2713"/>
                  </a:cubicBezTo>
                  <a:cubicBezTo>
                    <a:pt x="2676" y="2639"/>
                    <a:pt x="2750" y="2566"/>
                    <a:pt x="2823" y="2493"/>
                  </a:cubicBezTo>
                  <a:lnTo>
                    <a:pt x="2823" y="2493"/>
                  </a:lnTo>
                  <a:cubicBezTo>
                    <a:pt x="2750" y="2969"/>
                    <a:pt x="2750" y="3483"/>
                    <a:pt x="2860" y="3959"/>
                  </a:cubicBezTo>
                  <a:cubicBezTo>
                    <a:pt x="2875" y="4110"/>
                    <a:pt x="2971" y="4174"/>
                    <a:pt x="3076" y="4174"/>
                  </a:cubicBezTo>
                  <a:cubicBezTo>
                    <a:pt x="3226" y="4174"/>
                    <a:pt x="3395" y="4043"/>
                    <a:pt x="3373" y="3849"/>
                  </a:cubicBezTo>
                  <a:cubicBezTo>
                    <a:pt x="3226" y="3006"/>
                    <a:pt x="3336" y="2163"/>
                    <a:pt x="3703" y="1430"/>
                  </a:cubicBezTo>
                  <a:cubicBezTo>
                    <a:pt x="3850" y="1210"/>
                    <a:pt x="3996" y="990"/>
                    <a:pt x="4106" y="733"/>
                  </a:cubicBezTo>
                  <a:cubicBezTo>
                    <a:pt x="4229" y="511"/>
                    <a:pt x="4071" y="339"/>
                    <a:pt x="3898" y="339"/>
                  </a:cubicBezTo>
                  <a:cubicBezTo>
                    <a:pt x="3814" y="339"/>
                    <a:pt x="3726" y="380"/>
                    <a:pt x="3666" y="476"/>
                  </a:cubicBezTo>
                  <a:cubicBezTo>
                    <a:pt x="3483" y="660"/>
                    <a:pt x="3373" y="880"/>
                    <a:pt x="3263" y="1100"/>
                  </a:cubicBezTo>
                  <a:cubicBezTo>
                    <a:pt x="3080" y="1393"/>
                    <a:pt x="2860" y="1686"/>
                    <a:pt x="2603" y="1943"/>
                  </a:cubicBezTo>
                  <a:cubicBezTo>
                    <a:pt x="2273" y="2309"/>
                    <a:pt x="1833" y="2749"/>
                    <a:pt x="1357" y="2933"/>
                  </a:cubicBezTo>
                  <a:cubicBezTo>
                    <a:pt x="1230" y="2958"/>
                    <a:pt x="1104" y="3001"/>
                    <a:pt x="977" y="3001"/>
                  </a:cubicBezTo>
                  <a:cubicBezTo>
                    <a:pt x="920" y="3001"/>
                    <a:pt x="864" y="2992"/>
                    <a:pt x="807" y="2969"/>
                  </a:cubicBezTo>
                  <a:cubicBezTo>
                    <a:pt x="587" y="2896"/>
                    <a:pt x="587" y="2639"/>
                    <a:pt x="624" y="2456"/>
                  </a:cubicBezTo>
                  <a:cubicBezTo>
                    <a:pt x="697" y="2163"/>
                    <a:pt x="843" y="1906"/>
                    <a:pt x="990" y="1650"/>
                  </a:cubicBezTo>
                  <a:cubicBezTo>
                    <a:pt x="1137" y="1393"/>
                    <a:pt x="1283" y="1173"/>
                    <a:pt x="1503" y="953"/>
                  </a:cubicBezTo>
                  <a:cubicBezTo>
                    <a:pt x="1755" y="701"/>
                    <a:pt x="2107" y="535"/>
                    <a:pt x="2452" y="535"/>
                  </a:cubicBezTo>
                  <a:cubicBezTo>
                    <a:pt x="2659" y="535"/>
                    <a:pt x="2864" y="595"/>
                    <a:pt x="3043" y="733"/>
                  </a:cubicBezTo>
                  <a:cubicBezTo>
                    <a:pt x="3074" y="754"/>
                    <a:pt x="3110" y="763"/>
                    <a:pt x="3148" y="763"/>
                  </a:cubicBezTo>
                  <a:cubicBezTo>
                    <a:pt x="3247" y="763"/>
                    <a:pt x="3357" y="702"/>
                    <a:pt x="3410" y="623"/>
                  </a:cubicBezTo>
                  <a:cubicBezTo>
                    <a:pt x="3520" y="476"/>
                    <a:pt x="3446" y="330"/>
                    <a:pt x="3336" y="257"/>
                  </a:cubicBezTo>
                  <a:cubicBezTo>
                    <a:pt x="3077" y="78"/>
                    <a:pt x="2775" y="0"/>
                    <a:pt x="2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2224615"/>
      </p:ext>
    </p:extLst>
  </p:cSld>
  <p:clrMapOvr>
    <a:masterClrMapping/>
  </p:clrMapOvr>
  <mc:AlternateContent xmlns:mc="http://schemas.openxmlformats.org/markup-compatibility/2006" xmlns:p14="http://schemas.microsoft.com/office/powerpoint/2010/main">
    <mc:Choice Requires="p14">
      <p:transition spd="slow" p14:dur="2000" advTm="39590"/>
    </mc:Choice>
    <mc:Fallback xmlns="">
      <p:transition spd="slow" advTm="3959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2165CFBB-8C79-CA49-961D-DF76D6044AD2}"/>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D7C2CDCE-E5D3-8F71-124D-8C577D3D5A48}"/>
              </a:ext>
            </a:extLst>
          </p:cNvPr>
          <p:cNvSpPr txBox="1">
            <a:spLocks noGrp="1"/>
          </p:cNvSpPr>
          <p:nvPr>
            <p:ph type="title"/>
          </p:nvPr>
        </p:nvSpPr>
        <p:spPr>
          <a:xfrm>
            <a:off x="69650" y="252899"/>
            <a:ext cx="6041218"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Bayes’ Theorem</a:t>
            </a:r>
            <a:endParaRPr dirty="0"/>
          </a:p>
        </p:txBody>
      </p:sp>
      <p:sp>
        <p:nvSpPr>
          <p:cNvPr id="1949" name="Google Shape;1949;p54">
            <a:extLst>
              <a:ext uri="{FF2B5EF4-FFF2-40B4-BE49-F238E27FC236}">
                <a16:creationId xmlns:a16="http://schemas.microsoft.com/office/drawing/2014/main" id="{FAB92F84-B1C9-35D3-1671-A0EF64B7EE71}"/>
              </a:ext>
            </a:extLst>
          </p:cNvPr>
          <p:cNvSpPr/>
          <p:nvPr/>
        </p:nvSpPr>
        <p:spPr>
          <a:xfrm rot="-5400000">
            <a:off x="3118488" y="-974533"/>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pic>
        <p:nvPicPr>
          <p:cNvPr id="1950" name="Google Shape;1950;p54">
            <a:extLst>
              <a:ext uri="{FF2B5EF4-FFF2-40B4-BE49-F238E27FC236}">
                <a16:creationId xmlns:a16="http://schemas.microsoft.com/office/drawing/2014/main" id="{406230FA-B8B4-015D-9598-03FE5B83E2B0}"/>
              </a:ext>
            </a:extLst>
          </p:cNvPr>
          <p:cNvPicPr preferRelativeResize="0">
            <a:picLocks noGrp="1"/>
          </p:cNvPicPr>
          <p:nvPr>
            <p:ph type="pic" idx="2"/>
          </p:nvPr>
        </p:nvPicPr>
        <p:blipFill>
          <a:blip r:embed="rId3">
            <a:lum bright="70000" contrast="-70000"/>
          </a:blip>
          <a:srcRect t="-4050" b="1335"/>
          <a:stretch/>
        </p:blipFill>
        <p:spPr>
          <a:xfrm>
            <a:off x="6200462" y="789225"/>
            <a:ext cx="2901463" cy="2980208"/>
          </a:xfrm>
          <a:prstGeom prst="rect">
            <a:avLst/>
          </a:prstGeom>
        </p:spPr>
      </p:pic>
      <p:grpSp>
        <p:nvGrpSpPr>
          <p:cNvPr id="40" name="Google Shape;2161;p57">
            <a:extLst>
              <a:ext uri="{FF2B5EF4-FFF2-40B4-BE49-F238E27FC236}">
                <a16:creationId xmlns:a16="http://schemas.microsoft.com/office/drawing/2014/main" id="{607F744F-1312-4461-9967-A3AD1DDE3B1E}"/>
              </a:ext>
            </a:extLst>
          </p:cNvPr>
          <p:cNvGrpSpPr/>
          <p:nvPr/>
        </p:nvGrpSpPr>
        <p:grpSpPr>
          <a:xfrm>
            <a:off x="0" y="4354276"/>
            <a:ext cx="1736525" cy="1317425"/>
            <a:chOff x="7837975" y="580238"/>
            <a:chExt cx="1736525" cy="1317425"/>
          </a:xfrm>
        </p:grpSpPr>
        <p:sp>
          <p:nvSpPr>
            <p:cNvPr id="41" name="Google Shape;2162;p57">
              <a:extLst>
                <a:ext uri="{FF2B5EF4-FFF2-40B4-BE49-F238E27FC236}">
                  <a16:creationId xmlns:a16="http://schemas.microsoft.com/office/drawing/2014/main" id="{DDACA1A8-217D-06E6-1C45-025594DF071C}"/>
                </a:ext>
              </a:extLst>
            </p:cNvPr>
            <p:cNvSpPr/>
            <p:nvPr/>
          </p:nvSpPr>
          <p:spPr>
            <a:xfrm>
              <a:off x="7837975" y="821188"/>
              <a:ext cx="116425" cy="131600"/>
            </a:xfrm>
            <a:custGeom>
              <a:avLst/>
              <a:gdLst/>
              <a:ahLst/>
              <a:cxnLst/>
              <a:rect l="l" t="t" r="r" b="b"/>
              <a:pathLst>
                <a:path w="4657" h="5264" extrusionOk="0">
                  <a:moveTo>
                    <a:pt x="3103" y="1"/>
                  </a:moveTo>
                  <a:cubicBezTo>
                    <a:pt x="2416" y="1"/>
                    <a:pt x="1768" y="287"/>
                    <a:pt x="1284" y="737"/>
                  </a:cubicBezTo>
                  <a:cubicBezTo>
                    <a:pt x="734" y="1250"/>
                    <a:pt x="330" y="1910"/>
                    <a:pt x="147" y="2607"/>
                  </a:cubicBezTo>
                  <a:cubicBezTo>
                    <a:pt x="74" y="2973"/>
                    <a:pt x="1" y="3377"/>
                    <a:pt x="74" y="3780"/>
                  </a:cubicBezTo>
                  <a:cubicBezTo>
                    <a:pt x="147" y="4183"/>
                    <a:pt x="440" y="4477"/>
                    <a:pt x="807" y="4696"/>
                  </a:cubicBezTo>
                  <a:cubicBezTo>
                    <a:pt x="1446" y="5085"/>
                    <a:pt x="2189" y="5264"/>
                    <a:pt x="2943" y="5264"/>
                  </a:cubicBezTo>
                  <a:cubicBezTo>
                    <a:pt x="3184" y="5264"/>
                    <a:pt x="3426" y="5245"/>
                    <a:pt x="3667" y="5210"/>
                  </a:cubicBezTo>
                  <a:cubicBezTo>
                    <a:pt x="3937" y="5142"/>
                    <a:pt x="3833" y="4762"/>
                    <a:pt x="3584" y="4762"/>
                  </a:cubicBezTo>
                  <a:cubicBezTo>
                    <a:pt x="3564" y="4762"/>
                    <a:pt x="3542" y="4764"/>
                    <a:pt x="3520" y="4770"/>
                  </a:cubicBezTo>
                  <a:cubicBezTo>
                    <a:pt x="3322" y="4803"/>
                    <a:pt x="3121" y="4819"/>
                    <a:pt x="2918" y="4819"/>
                  </a:cubicBezTo>
                  <a:cubicBezTo>
                    <a:pt x="2445" y="4819"/>
                    <a:pt x="1966" y="4729"/>
                    <a:pt x="1504" y="4550"/>
                  </a:cubicBezTo>
                  <a:cubicBezTo>
                    <a:pt x="1210" y="4403"/>
                    <a:pt x="844" y="4257"/>
                    <a:pt x="660" y="4000"/>
                  </a:cubicBezTo>
                  <a:cubicBezTo>
                    <a:pt x="440" y="3707"/>
                    <a:pt x="477" y="3303"/>
                    <a:pt x="550" y="3010"/>
                  </a:cubicBezTo>
                  <a:cubicBezTo>
                    <a:pt x="734" y="1947"/>
                    <a:pt x="1467" y="810"/>
                    <a:pt x="2567" y="517"/>
                  </a:cubicBezTo>
                  <a:cubicBezTo>
                    <a:pt x="2713" y="481"/>
                    <a:pt x="2869" y="462"/>
                    <a:pt x="3025" y="462"/>
                  </a:cubicBezTo>
                  <a:cubicBezTo>
                    <a:pt x="3181" y="462"/>
                    <a:pt x="3337" y="481"/>
                    <a:pt x="3483" y="517"/>
                  </a:cubicBezTo>
                  <a:cubicBezTo>
                    <a:pt x="3740" y="591"/>
                    <a:pt x="4143" y="810"/>
                    <a:pt x="4070" y="1140"/>
                  </a:cubicBezTo>
                  <a:cubicBezTo>
                    <a:pt x="4047" y="1322"/>
                    <a:pt x="4207" y="1447"/>
                    <a:pt x="4340" y="1447"/>
                  </a:cubicBezTo>
                  <a:cubicBezTo>
                    <a:pt x="4423" y="1447"/>
                    <a:pt x="4496" y="1399"/>
                    <a:pt x="4510" y="1287"/>
                  </a:cubicBezTo>
                  <a:cubicBezTo>
                    <a:pt x="4656" y="517"/>
                    <a:pt x="3887" y="41"/>
                    <a:pt x="3190" y="4"/>
                  </a:cubicBezTo>
                  <a:lnTo>
                    <a:pt x="3227" y="4"/>
                  </a:lnTo>
                  <a:cubicBezTo>
                    <a:pt x="3185" y="2"/>
                    <a:pt x="3144" y="1"/>
                    <a:pt x="3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3;p57">
              <a:extLst>
                <a:ext uri="{FF2B5EF4-FFF2-40B4-BE49-F238E27FC236}">
                  <a16:creationId xmlns:a16="http://schemas.microsoft.com/office/drawing/2014/main" id="{F696982F-9368-64C2-F6B8-5D37C4F5CD6D}"/>
                </a:ext>
              </a:extLst>
            </p:cNvPr>
            <p:cNvSpPr/>
            <p:nvPr/>
          </p:nvSpPr>
          <p:spPr>
            <a:xfrm>
              <a:off x="8023100" y="860688"/>
              <a:ext cx="86175" cy="15600"/>
            </a:xfrm>
            <a:custGeom>
              <a:avLst/>
              <a:gdLst/>
              <a:ahLst/>
              <a:cxnLst/>
              <a:rect l="l" t="t" r="r" b="b"/>
              <a:pathLst>
                <a:path w="3447" h="624" extrusionOk="0">
                  <a:moveTo>
                    <a:pt x="294" y="0"/>
                  </a:moveTo>
                  <a:cubicBezTo>
                    <a:pt x="1" y="0"/>
                    <a:pt x="1" y="440"/>
                    <a:pt x="294" y="477"/>
                  </a:cubicBezTo>
                  <a:cubicBezTo>
                    <a:pt x="1247" y="514"/>
                    <a:pt x="2200" y="550"/>
                    <a:pt x="3154" y="624"/>
                  </a:cubicBezTo>
                  <a:cubicBezTo>
                    <a:pt x="3447" y="624"/>
                    <a:pt x="3447" y="184"/>
                    <a:pt x="3154" y="147"/>
                  </a:cubicBezTo>
                  <a:cubicBezTo>
                    <a:pt x="2200" y="110"/>
                    <a:pt x="1247" y="74"/>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4;p57">
              <a:extLst>
                <a:ext uri="{FF2B5EF4-FFF2-40B4-BE49-F238E27FC236}">
                  <a16:creationId xmlns:a16="http://schemas.microsoft.com/office/drawing/2014/main" id="{763F422D-C5AC-38E2-5185-20B852494B3D}"/>
                </a:ext>
              </a:extLst>
            </p:cNvPr>
            <p:cNvSpPr/>
            <p:nvPr/>
          </p:nvSpPr>
          <p:spPr>
            <a:xfrm>
              <a:off x="8019450" y="904638"/>
              <a:ext cx="81575" cy="14775"/>
            </a:xfrm>
            <a:custGeom>
              <a:avLst/>
              <a:gdLst/>
              <a:ahLst/>
              <a:cxnLst/>
              <a:rect l="l" t="t" r="r" b="b"/>
              <a:pathLst>
                <a:path w="3263" h="591" extrusionOk="0">
                  <a:moveTo>
                    <a:pt x="262" y="0"/>
                  </a:moveTo>
                  <a:cubicBezTo>
                    <a:pt x="1" y="0"/>
                    <a:pt x="11" y="442"/>
                    <a:pt x="294" y="442"/>
                  </a:cubicBezTo>
                  <a:cubicBezTo>
                    <a:pt x="1173" y="515"/>
                    <a:pt x="2090" y="552"/>
                    <a:pt x="2970" y="589"/>
                  </a:cubicBezTo>
                  <a:cubicBezTo>
                    <a:pt x="2981" y="590"/>
                    <a:pt x="2991" y="591"/>
                    <a:pt x="3001" y="591"/>
                  </a:cubicBezTo>
                  <a:cubicBezTo>
                    <a:pt x="3263" y="591"/>
                    <a:pt x="3252" y="149"/>
                    <a:pt x="2970" y="149"/>
                  </a:cubicBezTo>
                  <a:cubicBezTo>
                    <a:pt x="2090" y="75"/>
                    <a:pt x="1173" y="39"/>
                    <a:pt x="294" y="2"/>
                  </a:cubicBezTo>
                  <a:cubicBezTo>
                    <a:pt x="283" y="1"/>
                    <a:pt x="272"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5;p57">
              <a:extLst>
                <a:ext uri="{FF2B5EF4-FFF2-40B4-BE49-F238E27FC236}">
                  <a16:creationId xmlns:a16="http://schemas.microsoft.com/office/drawing/2014/main" id="{C3C989BC-BB05-84A8-ACB1-FCAE7561B375}"/>
                </a:ext>
              </a:extLst>
            </p:cNvPr>
            <p:cNvSpPr/>
            <p:nvPr/>
          </p:nvSpPr>
          <p:spPr>
            <a:xfrm>
              <a:off x="8200900" y="861613"/>
              <a:ext cx="1072350" cy="43100"/>
            </a:xfrm>
            <a:custGeom>
              <a:avLst/>
              <a:gdLst/>
              <a:ahLst/>
              <a:cxnLst/>
              <a:rect l="l" t="t" r="r" b="b"/>
              <a:pathLst>
                <a:path w="42894" h="1724" extrusionOk="0">
                  <a:moveTo>
                    <a:pt x="42600" y="0"/>
                  </a:moveTo>
                  <a:cubicBezTo>
                    <a:pt x="37101" y="183"/>
                    <a:pt x="31602" y="330"/>
                    <a:pt x="26103" y="513"/>
                  </a:cubicBezTo>
                  <a:cubicBezTo>
                    <a:pt x="20604" y="660"/>
                    <a:pt x="15068" y="807"/>
                    <a:pt x="9569" y="990"/>
                  </a:cubicBezTo>
                  <a:cubicBezTo>
                    <a:pt x="6490" y="1063"/>
                    <a:pt x="3410" y="1173"/>
                    <a:pt x="294" y="1246"/>
                  </a:cubicBezTo>
                  <a:cubicBezTo>
                    <a:pt x="1" y="1246"/>
                    <a:pt x="1" y="1723"/>
                    <a:pt x="294" y="1723"/>
                  </a:cubicBezTo>
                  <a:cubicBezTo>
                    <a:pt x="5830" y="1540"/>
                    <a:pt x="11329" y="1393"/>
                    <a:pt x="16828" y="1210"/>
                  </a:cubicBezTo>
                  <a:cubicBezTo>
                    <a:pt x="22364" y="1063"/>
                    <a:pt x="27863" y="917"/>
                    <a:pt x="33362" y="733"/>
                  </a:cubicBezTo>
                  <a:cubicBezTo>
                    <a:pt x="36441" y="660"/>
                    <a:pt x="39521" y="550"/>
                    <a:pt x="42600" y="477"/>
                  </a:cubicBezTo>
                  <a:cubicBezTo>
                    <a:pt x="42893" y="477"/>
                    <a:pt x="42893" y="0"/>
                    <a:pt x="42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6;p57">
              <a:extLst>
                <a:ext uri="{FF2B5EF4-FFF2-40B4-BE49-F238E27FC236}">
                  <a16:creationId xmlns:a16="http://schemas.microsoft.com/office/drawing/2014/main" id="{4C40364D-A978-5921-B5A9-3473E912B220}"/>
                </a:ext>
              </a:extLst>
            </p:cNvPr>
            <p:cNvSpPr/>
            <p:nvPr/>
          </p:nvSpPr>
          <p:spPr>
            <a:xfrm>
              <a:off x="8280100" y="667938"/>
              <a:ext cx="155450" cy="153950"/>
            </a:xfrm>
            <a:custGeom>
              <a:avLst/>
              <a:gdLst/>
              <a:ahLst/>
              <a:cxnLst/>
              <a:rect l="l" t="t" r="r" b="b"/>
              <a:pathLst>
                <a:path w="6218" h="6158" extrusionOk="0">
                  <a:moveTo>
                    <a:pt x="5365" y="0"/>
                  </a:moveTo>
                  <a:cubicBezTo>
                    <a:pt x="4720" y="0"/>
                    <a:pt x="4163" y="1106"/>
                    <a:pt x="3908" y="1551"/>
                  </a:cubicBezTo>
                  <a:cubicBezTo>
                    <a:pt x="3615" y="2101"/>
                    <a:pt x="3358" y="2688"/>
                    <a:pt x="3175" y="3311"/>
                  </a:cubicBezTo>
                  <a:cubicBezTo>
                    <a:pt x="3175" y="2945"/>
                    <a:pt x="3285" y="2541"/>
                    <a:pt x="3322" y="2175"/>
                  </a:cubicBezTo>
                  <a:cubicBezTo>
                    <a:pt x="3432" y="1551"/>
                    <a:pt x="3505" y="892"/>
                    <a:pt x="3175" y="268"/>
                  </a:cubicBezTo>
                  <a:cubicBezTo>
                    <a:pt x="3133" y="204"/>
                    <a:pt x="3053" y="165"/>
                    <a:pt x="2972" y="165"/>
                  </a:cubicBezTo>
                  <a:cubicBezTo>
                    <a:pt x="2914" y="165"/>
                    <a:pt x="2855" y="186"/>
                    <a:pt x="2809" y="232"/>
                  </a:cubicBezTo>
                  <a:cubicBezTo>
                    <a:pt x="1929" y="1075"/>
                    <a:pt x="1195" y="2101"/>
                    <a:pt x="719" y="3201"/>
                  </a:cubicBezTo>
                  <a:cubicBezTo>
                    <a:pt x="756" y="2431"/>
                    <a:pt x="719" y="1625"/>
                    <a:pt x="682" y="818"/>
                  </a:cubicBezTo>
                  <a:cubicBezTo>
                    <a:pt x="664" y="672"/>
                    <a:pt x="545" y="598"/>
                    <a:pt x="430" y="598"/>
                  </a:cubicBezTo>
                  <a:cubicBezTo>
                    <a:pt x="316" y="598"/>
                    <a:pt x="206" y="672"/>
                    <a:pt x="206" y="818"/>
                  </a:cubicBezTo>
                  <a:cubicBezTo>
                    <a:pt x="316" y="2321"/>
                    <a:pt x="279" y="3824"/>
                    <a:pt x="22" y="5327"/>
                  </a:cubicBezTo>
                  <a:cubicBezTo>
                    <a:pt x="1" y="5501"/>
                    <a:pt x="145" y="5610"/>
                    <a:pt x="275" y="5610"/>
                  </a:cubicBezTo>
                  <a:cubicBezTo>
                    <a:pt x="365" y="5610"/>
                    <a:pt x="447" y="5557"/>
                    <a:pt x="462" y="5437"/>
                  </a:cubicBezTo>
                  <a:cubicBezTo>
                    <a:pt x="792" y="3714"/>
                    <a:pt x="1635" y="2101"/>
                    <a:pt x="2882" y="818"/>
                  </a:cubicBezTo>
                  <a:lnTo>
                    <a:pt x="2882" y="818"/>
                  </a:lnTo>
                  <a:cubicBezTo>
                    <a:pt x="3029" y="1368"/>
                    <a:pt x="2882" y="1991"/>
                    <a:pt x="2809" y="2541"/>
                  </a:cubicBezTo>
                  <a:cubicBezTo>
                    <a:pt x="2699" y="3201"/>
                    <a:pt x="2625" y="3861"/>
                    <a:pt x="2919" y="4484"/>
                  </a:cubicBezTo>
                  <a:cubicBezTo>
                    <a:pt x="2948" y="4558"/>
                    <a:pt x="3014" y="4590"/>
                    <a:pt x="3084" y="4590"/>
                  </a:cubicBezTo>
                  <a:cubicBezTo>
                    <a:pt x="3187" y="4590"/>
                    <a:pt x="3300" y="4520"/>
                    <a:pt x="3322" y="4411"/>
                  </a:cubicBezTo>
                  <a:cubicBezTo>
                    <a:pt x="3505" y="3494"/>
                    <a:pt x="3835" y="2615"/>
                    <a:pt x="4312" y="1771"/>
                  </a:cubicBezTo>
                  <a:cubicBezTo>
                    <a:pt x="4495" y="1405"/>
                    <a:pt x="4752" y="965"/>
                    <a:pt x="5045" y="672"/>
                  </a:cubicBezTo>
                  <a:cubicBezTo>
                    <a:pt x="5147" y="570"/>
                    <a:pt x="5260" y="491"/>
                    <a:pt x="5359" y="491"/>
                  </a:cubicBezTo>
                  <a:cubicBezTo>
                    <a:pt x="5439" y="491"/>
                    <a:pt x="5509" y="541"/>
                    <a:pt x="5558" y="672"/>
                  </a:cubicBezTo>
                  <a:cubicBezTo>
                    <a:pt x="5668" y="892"/>
                    <a:pt x="5668" y="1185"/>
                    <a:pt x="5668" y="1441"/>
                  </a:cubicBezTo>
                  <a:cubicBezTo>
                    <a:pt x="5778" y="2431"/>
                    <a:pt x="5741" y="3458"/>
                    <a:pt x="5521" y="4448"/>
                  </a:cubicBezTo>
                  <a:cubicBezTo>
                    <a:pt x="5448" y="4668"/>
                    <a:pt x="5411" y="4924"/>
                    <a:pt x="5338" y="5144"/>
                  </a:cubicBezTo>
                  <a:cubicBezTo>
                    <a:pt x="5301" y="5327"/>
                    <a:pt x="5228" y="5474"/>
                    <a:pt x="5265" y="5657"/>
                  </a:cubicBezTo>
                  <a:cubicBezTo>
                    <a:pt x="5265" y="5907"/>
                    <a:pt x="5398" y="6158"/>
                    <a:pt x="5642" y="6158"/>
                  </a:cubicBezTo>
                  <a:cubicBezTo>
                    <a:pt x="5684" y="6158"/>
                    <a:pt x="5729" y="6150"/>
                    <a:pt x="5778" y="6134"/>
                  </a:cubicBezTo>
                  <a:cubicBezTo>
                    <a:pt x="6022" y="6029"/>
                    <a:pt x="5968" y="5691"/>
                    <a:pt x="5740" y="5691"/>
                  </a:cubicBezTo>
                  <a:cubicBezTo>
                    <a:pt x="5729" y="5691"/>
                    <a:pt x="5717" y="5692"/>
                    <a:pt x="5705" y="5694"/>
                  </a:cubicBezTo>
                  <a:lnTo>
                    <a:pt x="5705" y="5657"/>
                  </a:lnTo>
                  <a:cubicBezTo>
                    <a:pt x="5705" y="5621"/>
                    <a:pt x="5705" y="5584"/>
                    <a:pt x="5705" y="5547"/>
                  </a:cubicBezTo>
                  <a:cubicBezTo>
                    <a:pt x="5705" y="5401"/>
                    <a:pt x="5778" y="5291"/>
                    <a:pt x="5815" y="5181"/>
                  </a:cubicBezTo>
                  <a:cubicBezTo>
                    <a:pt x="5888" y="4888"/>
                    <a:pt x="5961" y="4631"/>
                    <a:pt x="5998" y="4338"/>
                  </a:cubicBezTo>
                  <a:cubicBezTo>
                    <a:pt x="6108" y="3861"/>
                    <a:pt x="6145" y="3348"/>
                    <a:pt x="6181" y="2835"/>
                  </a:cubicBezTo>
                  <a:cubicBezTo>
                    <a:pt x="6218" y="2285"/>
                    <a:pt x="6181" y="1735"/>
                    <a:pt x="6108" y="1148"/>
                  </a:cubicBezTo>
                  <a:cubicBezTo>
                    <a:pt x="6071" y="782"/>
                    <a:pt x="6071" y="268"/>
                    <a:pt x="5668" y="85"/>
                  </a:cubicBezTo>
                  <a:cubicBezTo>
                    <a:pt x="5566" y="26"/>
                    <a:pt x="5464" y="0"/>
                    <a:pt x="5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7;p57">
              <a:extLst>
                <a:ext uri="{FF2B5EF4-FFF2-40B4-BE49-F238E27FC236}">
                  <a16:creationId xmlns:a16="http://schemas.microsoft.com/office/drawing/2014/main" id="{1DBBE3F1-03A0-6F3F-721D-A89E3CA0CAA2}"/>
                </a:ext>
              </a:extLst>
            </p:cNvPr>
            <p:cNvSpPr/>
            <p:nvPr/>
          </p:nvSpPr>
          <p:spPr>
            <a:xfrm>
              <a:off x="8484100" y="580238"/>
              <a:ext cx="114275" cy="228475"/>
            </a:xfrm>
            <a:custGeom>
              <a:avLst/>
              <a:gdLst/>
              <a:ahLst/>
              <a:cxnLst/>
              <a:rect l="l" t="t" r="r" b="b"/>
              <a:pathLst>
                <a:path w="4571" h="9139" extrusionOk="0">
                  <a:moveTo>
                    <a:pt x="3265" y="4493"/>
                  </a:moveTo>
                  <a:cubicBezTo>
                    <a:pt x="3374" y="4493"/>
                    <a:pt x="3484" y="4510"/>
                    <a:pt x="3594" y="4546"/>
                  </a:cubicBezTo>
                  <a:cubicBezTo>
                    <a:pt x="4034" y="4729"/>
                    <a:pt x="4070" y="5096"/>
                    <a:pt x="3924" y="5499"/>
                  </a:cubicBezTo>
                  <a:lnTo>
                    <a:pt x="3924" y="5536"/>
                  </a:lnTo>
                  <a:cubicBezTo>
                    <a:pt x="3740" y="6196"/>
                    <a:pt x="3337" y="6782"/>
                    <a:pt x="2824" y="7259"/>
                  </a:cubicBezTo>
                  <a:cubicBezTo>
                    <a:pt x="2347" y="7699"/>
                    <a:pt x="1761" y="7992"/>
                    <a:pt x="1137" y="8176"/>
                  </a:cubicBezTo>
                  <a:cubicBezTo>
                    <a:pt x="1174" y="7516"/>
                    <a:pt x="1247" y="6856"/>
                    <a:pt x="1284" y="6233"/>
                  </a:cubicBezTo>
                  <a:cubicBezTo>
                    <a:pt x="1467" y="5939"/>
                    <a:pt x="1651" y="5719"/>
                    <a:pt x="1834" y="5463"/>
                  </a:cubicBezTo>
                  <a:cubicBezTo>
                    <a:pt x="2054" y="5169"/>
                    <a:pt x="2311" y="4876"/>
                    <a:pt x="2640" y="4656"/>
                  </a:cubicBezTo>
                  <a:cubicBezTo>
                    <a:pt x="2836" y="4558"/>
                    <a:pt x="3048" y="4493"/>
                    <a:pt x="3265" y="4493"/>
                  </a:cubicBezTo>
                  <a:close/>
                  <a:moveTo>
                    <a:pt x="1499" y="0"/>
                  </a:moveTo>
                  <a:cubicBezTo>
                    <a:pt x="1385" y="0"/>
                    <a:pt x="1266" y="74"/>
                    <a:pt x="1247" y="220"/>
                  </a:cubicBezTo>
                  <a:cubicBezTo>
                    <a:pt x="1137" y="2163"/>
                    <a:pt x="991" y="4106"/>
                    <a:pt x="844" y="6049"/>
                  </a:cubicBezTo>
                  <a:cubicBezTo>
                    <a:pt x="294" y="6966"/>
                    <a:pt x="1" y="8102"/>
                    <a:pt x="624" y="9019"/>
                  </a:cubicBezTo>
                  <a:cubicBezTo>
                    <a:pt x="680" y="9103"/>
                    <a:pt x="752" y="9139"/>
                    <a:pt x="822" y="9139"/>
                  </a:cubicBezTo>
                  <a:cubicBezTo>
                    <a:pt x="935" y="9139"/>
                    <a:pt x="1041" y="9045"/>
                    <a:pt x="1064" y="8909"/>
                  </a:cubicBezTo>
                  <a:cubicBezTo>
                    <a:pt x="1064" y="8835"/>
                    <a:pt x="1064" y="8762"/>
                    <a:pt x="1101" y="8652"/>
                  </a:cubicBezTo>
                  <a:cubicBezTo>
                    <a:pt x="1871" y="8505"/>
                    <a:pt x="2567" y="8102"/>
                    <a:pt x="3154" y="7589"/>
                  </a:cubicBezTo>
                  <a:cubicBezTo>
                    <a:pt x="3777" y="7002"/>
                    <a:pt x="4363" y="6159"/>
                    <a:pt x="4473" y="5316"/>
                  </a:cubicBezTo>
                  <a:cubicBezTo>
                    <a:pt x="4571" y="4537"/>
                    <a:pt x="3920" y="4045"/>
                    <a:pt x="3235" y="4045"/>
                  </a:cubicBezTo>
                  <a:cubicBezTo>
                    <a:pt x="3147" y="4045"/>
                    <a:pt x="3058" y="4053"/>
                    <a:pt x="2970" y="4070"/>
                  </a:cubicBezTo>
                  <a:lnTo>
                    <a:pt x="2934" y="4070"/>
                  </a:lnTo>
                  <a:cubicBezTo>
                    <a:pt x="2311" y="4180"/>
                    <a:pt x="1761" y="4729"/>
                    <a:pt x="1357" y="5279"/>
                  </a:cubicBezTo>
                  <a:cubicBezTo>
                    <a:pt x="1504" y="3593"/>
                    <a:pt x="1614" y="1907"/>
                    <a:pt x="1724" y="220"/>
                  </a:cubicBezTo>
                  <a:cubicBezTo>
                    <a:pt x="1724" y="74"/>
                    <a:pt x="1614" y="0"/>
                    <a:pt x="1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8;p57">
              <a:extLst>
                <a:ext uri="{FF2B5EF4-FFF2-40B4-BE49-F238E27FC236}">
                  <a16:creationId xmlns:a16="http://schemas.microsoft.com/office/drawing/2014/main" id="{C3CCF293-0C18-239A-EC3B-FAE5BD096D74}"/>
                </a:ext>
              </a:extLst>
            </p:cNvPr>
            <p:cNvSpPr/>
            <p:nvPr/>
          </p:nvSpPr>
          <p:spPr>
            <a:xfrm>
              <a:off x="8659725" y="694463"/>
              <a:ext cx="130500" cy="129575"/>
            </a:xfrm>
            <a:custGeom>
              <a:avLst/>
              <a:gdLst/>
              <a:ahLst/>
              <a:cxnLst/>
              <a:rect l="l" t="t" r="r" b="b"/>
              <a:pathLst>
                <a:path w="5220" h="5183" extrusionOk="0">
                  <a:moveTo>
                    <a:pt x="2504" y="1"/>
                  </a:moveTo>
                  <a:cubicBezTo>
                    <a:pt x="2416" y="1"/>
                    <a:pt x="2338" y="48"/>
                    <a:pt x="2324" y="160"/>
                  </a:cubicBezTo>
                  <a:cubicBezTo>
                    <a:pt x="2178" y="820"/>
                    <a:pt x="2068" y="1480"/>
                    <a:pt x="1994" y="2140"/>
                  </a:cubicBezTo>
                  <a:cubicBezTo>
                    <a:pt x="1408" y="2213"/>
                    <a:pt x="821" y="2287"/>
                    <a:pt x="271" y="2397"/>
                  </a:cubicBezTo>
                  <a:cubicBezTo>
                    <a:pt x="0" y="2464"/>
                    <a:pt x="74" y="2845"/>
                    <a:pt x="317" y="2845"/>
                  </a:cubicBezTo>
                  <a:cubicBezTo>
                    <a:pt x="337" y="2845"/>
                    <a:pt x="359" y="2842"/>
                    <a:pt x="381" y="2837"/>
                  </a:cubicBezTo>
                  <a:cubicBezTo>
                    <a:pt x="895" y="2727"/>
                    <a:pt x="1408" y="2653"/>
                    <a:pt x="1921" y="2617"/>
                  </a:cubicBezTo>
                  <a:lnTo>
                    <a:pt x="1921" y="2617"/>
                  </a:lnTo>
                  <a:cubicBezTo>
                    <a:pt x="1848" y="3387"/>
                    <a:pt x="1811" y="4193"/>
                    <a:pt x="1811" y="4963"/>
                  </a:cubicBezTo>
                  <a:cubicBezTo>
                    <a:pt x="1811" y="5110"/>
                    <a:pt x="1930" y="5183"/>
                    <a:pt x="2049" y="5183"/>
                  </a:cubicBezTo>
                  <a:cubicBezTo>
                    <a:pt x="2168" y="5183"/>
                    <a:pt x="2288" y="5110"/>
                    <a:pt x="2288" y="4963"/>
                  </a:cubicBezTo>
                  <a:cubicBezTo>
                    <a:pt x="2288" y="4156"/>
                    <a:pt x="2324" y="3350"/>
                    <a:pt x="2398" y="2543"/>
                  </a:cubicBezTo>
                  <a:cubicBezTo>
                    <a:pt x="2747" y="2528"/>
                    <a:pt x="3096" y="2519"/>
                    <a:pt x="3445" y="2519"/>
                  </a:cubicBezTo>
                  <a:cubicBezTo>
                    <a:pt x="3939" y="2519"/>
                    <a:pt x="4433" y="2537"/>
                    <a:pt x="4927" y="2580"/>
                  </a:cubicBezTo>
                  <a:cubicBezTo>
                    <a:pt x="4939" y="2582"/>
                    <a:pt x="4950" y="2582"/>
                    <a:pt x="4961" y="2582"/>
                  </a:cubicBezTo>
                  <a:cubicBezTo>
                    <a:pt x="5220" y="2582"/>
                    <a:pt x="5209" y="2175"/>
                    <a:pt x="4927" y="2140"/>
                  </a:cubicBezTo>
                  <a:cubicBezTo>
                    <a:pt x="4406" y="2095"/>
                    <a:pt x="3899" y="2064"/>
                    <a:pt x="3397" y="2064"/>
                  </a:cubicBezTo>
                  <a:cubicBezTo>
                    <a:pt x="3087" y="2064"/>
                    <a:pt x="2779" y="2075"/>
                    <a:pt x="2471" y="2103"/>
                  </a:cubicBezTo>
                  <a:cubicBezTo>
                    <a:pt x="2544" y="1480"/>
                    <a:pt x="2618" y="894"/>
                    <a:pt x="2764" y="307"/>
                  </a:cubicBezTo>
                  <a:cubicBezTo>
                    <a:pt x="2809" y="126"/>
                    <a:pt x="2645" y="1"/>
                    <a:pt x="2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9;p57">
              <a:extLst>
                <a:ext uri="{FF2B5EF4-FFF2-40B4-BE49-F238E27FC236}">
                  <a16:creationId xmlns:a16="http://schemas.microsoft.com/office/drawing/2014/main" id="{32E31C7A-3813-B1F0-057F-CEE028AF9ED8}"/>
                </a:ext>
              </a:extLst>
            </p:cNvPr>
            <p:cNvSpPr/>
            <p:nvPr/>
          </p:nvSpPr>
          <p:spPr>
            <a:xfrm>
              <a:off x="8845225" y="691138"/>
              <a:ext cx="88925" cy="122400"/>
            </a:xfrm>
            <a:custGeom>
              <a:avLst/>
              <a:gdLst/>
              <a:ahLst/>
              <a:cxnLst/>
              <a:rect l="l" t="t" r="r" b="b"/>
              <a:pathLst>
                <a:path w="3557" h="4896" extrusionOk="0">
                  <a:moveTo>
                    <a:pt x="545" y="0"/>
                  </a:moveTo>
                  <a:cubicBezTo>
                    <a:pt x="431" y="0"/>
                    <a:pt x="312" y="74"/>
                    <a:pt x="293" y="220"/>
                  </a:cubicBezTo>
                  <a:lnTo>
                    <a:pt x="0" y="4656"/>
                  </a:lnTo>
                  <a:cubicBezTo>
                    <a:pt x="0" y="4799"/>
                    <a:pt x="139" y="4895"/>
                    <a:pt x="267" y="4895"/>
                  </a:cubicBezTo>
                  <a:cubicBezTo>
                    <a:pt x="336" y="4895"/>
                    <a:pt x="401" y="4867"/>
                    <a:pt x="440" y="4803"/>
                  </a:cubicBezTo>
                  <a:cubicBezTo>
                    <a:pt x="990" y="3446"/>
                    <a:pt x="1686" y="2200"/>
                    <a:pt x="2456" y="953"/>
                  </a:cubicBezTo>
                  <a:cubicBezTo>
                    <a:pt x="2786" y="2126"/>
                    <a:pt x="3006" y="3300"/>
                    <a:pt x="3079" y="4473"/>
                  </a:cubicBezTo>
                  <a:cubicBezTo>
                    <a:pt x="3098" y="4619"/>
                    <a:pt x="3217" y="4693"/>
                    <a:pt x="3331" y="4693"/>
                  </a:cubicBezTo>
                  <a:cubicBezTo>
                    <a:pt x="3446" y="4693"/>
                    <a:pt x="3556" y="4619"/>
                    <a:pt x="3556" y="4473"/>
                  </a:cubicBezTo>
                  <a:cubicBezTo>
                    <a:pt x="3446" y="3080"/>
                    <a:pt x="3189" y="1687"/>
                    <a:pt x="2786" y="367"/>
                  </a:cubicBezTo>
                  <a:cubicBezTo>
                    <a:pt x="2746" y="246"/>
                    <a:pt x="2650" y="191"/>
                    <a:pt x="2553" y="191"/>
                  </a:cubicBezTo>
                  <a:cubicBezTo>
                    <a:pt x="2475" y="191"/>
                    <a:pt x="2396" y="228"/>
                    <a:pt x="2346" y="293"/>
                  </a:cubicBezTo>
                  <a:cubicBezTo>
                    <a:pt x="1686" y="1320"/>
                    <a:pt x="1063" y="2346"/>
                    <a:pt x="550" y="3446"/>
                  </a:cubicBezTo>
                  <a:lnTo>
                    <a:pt x="770" y="220"/>
                  </a:lnTo>
                  <a:cubicBezTo>
                    <a:pt x="770" y="74"/>
                    <a:pt x="660"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0;p57">
              <a:extLst>
                <a:ext uri="{FF2B5EF4-FFF2-40B4-BE49-F238E27FC236}">
                  <a16:creationId xmlns:a16="http://schemas.microsoft.com/office/drawing/2014/main" id="{8CC2301D-3742-2736-A09E-F0F398061FAC}"/>
                </a:ext>
              </a:extLst>
            </p:cNvPr>
            <p:cNvSpPr/>
            <p:nvPr/>
          </p:nvSpPr>
          <p:spPr>
            <a:xfrm>
              <a:off x="8977075" y="683788"/>
              <a:ext cx="91800" cy="153100"/>
            </a:xfrm>
            <a:custGeom>
              <a:avLst/>
              <a:gdLst/>
              <a:ahLst/>
              <a:cxnLst/>
              <a:rect l="l" t="t" r="r" b="b"/>
              <a:pathLst>
                <a:path w="3672" h="6124" extrusionOk="0">
                  <a:moveTo>
                    <a:pt x="2622" y="446"/>
                  </a:moveTo>
                  <a:cubicBezTo>
                    <a:pt x="2728" y="446"/>
                    <a:pt x="2834" y="456"/>
                    <a:pt x="2938" y="477"/>
                  </a:cubicBezTo>
                  <a:cubicBezTo>
                    <a:pt x="2645" y="1174"/>
                    <a:pt x="2278" y="1834"/>
                    <a:pt x="1875" y="2457"/>
                  </a:cubicBezTo>
                  <a:cubicBezTo>
                    <a:pt x="1741" y="2657"/>
                    <a:pt x="1516" y="3131"/>
                    <a:pt x="1200" y="3131"/>
                  </a:cubicBezTo>
                  <a:cubicBezTo>
                    <a:pt x="1169" y="3131"/>
                    <a:pt x="1138" y="3127"/>
                    <a:pt x="1105" y="3117"/>
                  </a:cubicBezTo>
                  <a:cubicBezTo>
                    <a:pt x="848" y="3007"/>
                    <a:pt x="702" y="2604"/>
                    <a:pt x="665" y="2347"/>
                  </a:cubicBezTo>
                  <a:cubicBezTo>
                    <a:pt x="632" y="1322"/>
                    <a:pt x="1643" y="446"/>
                    <a:pt x="2622" y="446"/>
                  </a:cubicBezTo>
                  <a:close/>
                  <a:moveTo>
                    <a:pt x="2617" y="1"/>
                  </a:moveTo>
                  <a:cubicBezTo>
                    <a:pt x="1324" y="1"/>
                    <a:pt x="0" y="1185"/>
                    <a:pt x="225" y="2567"/>
                  </a:cubicBezTo>
                  <a:cubicBezTo>
                    <a:pt x="332" y="3073"/>
                    <a:pt x="767" y="3579"/>
                    <a:pt x="1250" y="3579"/>
                  </a:cubicBezTo>
                  <a:cubicBezTo>
                    <a:pt x="1432" y="3579"/>
                    <a:pt x="1621" y="3507"/>
                    <a:pt x="1801" y="3337"/>
                  </a:cubicBezTo>
                  <a:cubicBezTo>
                    <a:pt x="2168" y="3007"/>
                    <a:pt x="2425" y="2494"/>
                    <a:pt x="2645" y="2091"/>
                  </a:cubicBezTo>
                  <a:cubicBezTo>
                    <a:pt x="2791" y="1871"/>
                    <a:pt x="2901" y="1614"/>
                    <a:pt x="3011" y="1394"/>
                  </a:cubicBezTo>
                  <a:cubicBezTo>
                    <a:pt x="3085" y="2897"/>
                    <a:pt x="3158" y="4400"/>
                    <a:pt x="3231" y="5903"/>
                  </a:cubicBezTo>
                  <a:cubicBezTo>
                    <a:pt x="3231" y="6050"/>
                    <a:pt x="3341" y="6123"/>
                    <a:pt x="3451" y="6123"/>
                  </a:cubicBezTo>
                  <a:cubicBezTo>
                    <a:pt x="3561" y="6123"/>
                    <a:pt x="3671" y="6050"/>
                    <a:pt x="3671" y="5903"/>
                  </a:cubicBezTo>
                  <a:cubicBezTo>
                    <a:pt x="3598" y="4070"/>
                    <a:pt x="3524" y="2274"/>
                    <a:pt x="3451" y="477"/>
                  </a:cubicBezTo>
                  <a:cubicBezTo>
                    <a:pt x="3451" y="404"/>
                    <a:pt x="3378" y="331"/>
                    <a:pt x="3304" y="294"/>
                  </a:cubicBezTo>
                  <a:cubicBezTo>
                    <a:pt x="3304" y="184"/>
                    <a:pt x="3268" y="111"/>
                    <a:pt x="3158" y="74"/>
                  </a:cubicBezTo>
                  <a:cubicBezTo>
                    <a:pt x="2981" y="24"/>
                    <a:pt x="2800" y="1"/>
                    <a:pt x="2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1;p57">
              <a:extLst>
                <a:ext uri="{FF2B5EF4-FFF2-40B4-BE49-F238E27FC236}">
                  <a16:creationId xmlns:a16="http://schemas.microsoft.com/office/drawing/2014/main" id="{37A18754-B418-A451-89D0-91A4F0496DEE}"/>
                </a:ext>
              </a:extLst>
            </p:cNvPr>
            <p:cNvSpPr/>
            <p:nvPr/>
          </p:nvSpPr>
          <p:spPr>
            <a:xfrm>
              <a:off x="8440350" y="1058888"/>
              <a:ext cx="86850" cy="126675"/>
            </a:xfrm>
            <a:custGeom>
              <a:avLst/>
              <a:gdLst/>
              <a:ahLst/>
              <a:cxnLst/>
              <a:rect l="l" t="t" r="r" b="b"/>
              <a:pathLst>
                <a:path w="3474" h="5067" extrusionOk="0">
                  <a:moveTo>
                    <a:pt x="2826" y="1"/>
                  </a:moveTo>
                  <a:cubicBezTo>
                    <a:pt x="2319" y="1"/>
                    <a:pt x="1912" y="695"/>
                    <a:pt x="1714" y="1091"/>
                  </a:cubicBezTo>
                  <a:cubicBezTo>
                    <a:pt x="1421" y="1641"/>
                    <a:pt x="1238" y="2264"/>
                    <a:pt x="1054" y="2850"/>
                  </a:cubicBezTo>
                  <a:cubicBezTo>
                    <a:pt x="944" y="3217"/>
                    <a:pt x="798" y="3547"/>
                    <a:pt x="651" y="3877"/>
                  </a:cubicBezTo>
                  <a:cubicBezTo>
                    <a:pt x="834" y="2777"/>
                    <a:pt x="1018" y="1677"/>
                    <a:pt x="1201" y="578"/>
                  </a:cubicBezTo>
                  <a:cubicBezTo>
                    <a:pt x="1244" y="404"/>
                    <a:pt x="1109" y="295"/>
                    <a:pt x="975" y="295"/>
                  </a:cubicBezTo>
                  <a:cubicBezTo>
                    <a:pt x="883" y="295"/>
                    <a:pt x="791" y="347"/>
                    <a:pt x="761" y="468"/>
                  </a:cubicBezTo>
                  <a:cubicBezTo>
                    <a:pt x="504" y="1897"/>
                    <a:pt x="285" y="3327"/>
                    <a:pt x="28" y="4757"/>
                  </a:cubicBezTo>
                  <a:cubicBezTo>
                    <a:pt x="0" y="4922"/>
                    <a:pt x="138" y="5066"/>
                    <a:pt x="270" y="5066"/>
                  </a:cubicBezTo>
                  <a:cubicBezTo>
                    <a:pt x="314" y="5066"/>
                    <a:pt x="358" y="5050"/>
                    <a:pt x="394" y="5013"/>
                  </a:cubicBezTo>
                  <a:cubicBezTo>
                    <a:pt x="1201" y="4207"/>
                    <a:pt x="1421" y="3107"/>
                    <a:pt x="1788" y="2081"/>
                  </a:cubicBezTo>
                  <a:cubicBezTo>
                    <a:pt x="1971" y="1567"/>
                    <a:pt x="2191" y="1091"/>
                    <a:pt x="2557" y="688"/>
                  </a:cubicBezTo>
                  <a:cubicBezTo>
                    <a:pt x="2594" y="614"/>
                    <a:pt x="2741" y="431"/>
                    <a:pt x="2851" y="431"/>
                  </a:cubicBezTo>
                  <a:cubicBezTo>
                    <a:pt x="2997" y="468"/>
                    <a:pt x="2961" y="797"/>
                    <a:pt x="2961" y="907"/>
                  </a:cubicBezTo>
                  <a:cubicBezTo>
                    <a:pt x="2997" y="1274"/>
                    <a:pt x="2997" y="1641"/>
                    <a:pt x="2997" y="2007"/>
                  </a:cubicBezTo>
                  <a:cubicBezTo>
                    <a:pt x="2997" y="2887"/>
                    <a:pt x="2997" y="3767"/>
                    <a:pt x="2924" y="4647"/>
                  </a:cubicBezTo>
                  <a:cubicBezTo>
                    <a:pt x="2906" y="4793"/>
                    <a:pt x="3016" y="4867"/>
                    <a:pt x="3130" y="4867"/>
                  </a:cubicBezTo>
                  <a:cubicBezTo>
                    <a:pt x="3245" y="4867"/>
                    <a:pt x="3364" y="4793"/>
                    <a:pt x="3364" y="4647"/>
                  </a:cubicBezTo>
                  <a:cubicBezTo>
                    <a:pt x="3437" y="3767"/>
                    <a:pt x="3474" y="2924"/>
                    <a:pt x="3474" y="2044"/>
                  </a:cubicBezTo>
                  <a:cubicBezTo>
                    <a:pt x="3474" y="1604"/>
                    <a:pt x="3474" y="1164"/>
                    <a:pt x="3437" y="724"/>
                  </a:cubicBezTo>
                  <a:lnTo>
                    <a:pt x="3401" y="724"/>
                  </a:lnTo>
                  <a:cubicBezTo>
                    <a:pt x="3401" y="431"/>
                    <a:pt x="3327" y="101"/>
                    <a:pt x="2997" y="28"/>
                  </a:cubicBezTo>
                  <a:cubicBezTo>
                    <a:pt x="2939" y="9"/>
                    <a:pt x="2882" y="1"/>
                    <a:pt x="2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2;p57">
              <a:extLst>
                <a:ext uri="{FF2B5EF4-FFF2-40B4-BE49-F238E27FC236}">
                  <a16:creationId xmlns:a16="http://schemas.microsoft.com/office/drawing/2014/main" id="{5BE8A3B4-1408-602D-7B13-3868DE4A75F7}"/>
                </a:ext>
              </a:extLst>
            </p:cNvPr>
            <p:cNvSpPr/>
            <p:nvPr/>
          </p:nvSpPr>
          <p:spPr>
            <a:xfrm>
              <a:off x="8612425" y="1090738"/>
              <a:ext cx="106700" cy="77925"/>
            </a:xfrm>
            <a:custGeom>
              <a:avLst/>
              <a:gdLst/>
              <a:ahLst/>
              <a:cxnLst/>
              <a:rect l="l" t="t" r="r" b="b"/>
              <a:pathLst>
                <a:path w="4268" h="3117" extrusionOk="0">
                  <a:moveTo>
                    <a:pt x="1590" y="0"/>
                  </a:moveTo>
                  <a:cubicBezTo>
                    <a:pt x="1476" y="0"/>
                    <a:pt x="1357" y="73"/>
                    <a:pt x="1357" y="220"/>
                  </a:cubicBezTo>
                  <a:cubicBezTo>
                    <a:pt x="1320" y="587"/>
                    <a:pt x="1283" y="953"/>
                    <a:pt x="1283" y="1356"/>
                  </a:cubicBezTo>
                  <a:cubicBezTo>
                    <a:pt x="953" y="1356"/>
                    <a:pt x="624" y="1393"/>
                    <a:pt x="294" y="1393"/>
                  </a:cubicBezTo>
                  <a:cubicBezTo>
                    <a:pt x="0" y="1393"/>
                    <a:pt x="0" y="1833"/>
                    <a:pt x="294" y="1833"/>
                  </a:cubicBezTo>
                  <a:cubicBezTo>
                    <a:pt x="624" y="1833"/>
                    <a:pt x="917" y="1833"/>
                    <a:pt x="1247" y="1796"/>
                  </a:cubicBezTo>
                  <a:lnTo>
                    <a:pt x="1247" y="1796"/>
                  </a:lnTo>
                  <a:cubicBezTo>
                    <a:pt x="1210" y="2163"/>
                    <a:pt x="1210" y="2530"/>
                    <a:pt x="1173" y="2896"/>
                  </a:cubicBezTo>
                  <a:cubicBezTo>
                    <a:pt x="1173" y="3043"/>
                    <a:pt x="1283" y="3116"/>
                    <a:pt x="1398" y="3116"/>
                  </a:cubicBezTo>
                  <a:cubicBezTo>
                    <a:pt x="1513" y="3116"/>
                    <a:pt x="1632" y="3043"/>
                    <a:pt x="1650" y="2896"/>
                  </a:cubicBezTo>
                  <a:cubicBezTo>
                    <a:pt x="1650" y="2530"/>
                    <a:pt x="1687" y="2163"/>
                    <a:pt x="1687" y="1760"/>
                  </a:cubicBezTo>
                  <a:cubicBezTo>
                    <a:pt x="2493" y="1723"/>
                    <a:pt x="3263" y="1613"/>
                    <a:pt x="3996" y="1430"/>
                  </a:cubicBezTo>
                  <a:cubicBezTo>
                    <a:pt x="4267" y="1362"/>
                    <a:pt x="4194" y="982"/>
                    <a:pt x="3950" y="982"/>
                  </a:cubicBezTo>
                  <a:cubicBezTo>
                    <a:pt x="3930" y="982"/>
                    <a:pt x="3909" y="984"/>
                    <a:pt x="3886" y="990"/>
                  </a:cubicBezTo>
                  <a:cubicBezTo>
                    <a:pt x="3190" y="1137"/>
                    <a:pt x="2457" y="1247"/>
                    <a:pt x="1723" y="1320"/>
                  </a:cubicBezTo>
                  <a:lnTo>
                    <a:pt x="1797" y="220"/>
                  </a:lnTo>
                  <a:cubicBezTo>
                    <a:pt x="1815" y="73"/>
                    <a:pt x="1705"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3;p57">
              <a:extLst>
                <a:ext uri="{FF2B5EF4-FFF2-40B4-BE49-F238E27FC236}">
                  <a16:creationId xmlns:a16="http://schemas.microsoft.com/office/drawing/2014/main" id="{235AA148-E9BF-BA52-C797-F2D6019A6B6B}"/>
                </a:ext>
              </a:extLst>
            </p:cNvPr>
            <p:cNvSpPr/>
            <p:nvPr/>
          </p:nvSpPr>
          <p:spPr>
            <a:xfrm>
              <a:off x="8784275" y="1041863"/>
              <a:ext cx="167275" cy="133850"/>
            </a:xfrm>
            <a:custGeom>
              <a:avLst/>
              <a:gdLst/>
              <a:ahLst/>
              <a:cxnLst/>
              <a:rect l="l" t="t" r="r" b="b"/>
              <a:pathLst>
                <a:path w="6691" h="5354" extrusionOk="0">
                  <a:moveTo>
                    <a:pt x="5514" y="1"/>
                  </a:moveTo>
                  <a:cubicBezTo>
                    <a:pt x="5457" y="1"/>
                    <a:pt x="5401" y="18"/>
                    <a:pt x="5371" y="49"/>
                  </a:cubicBezTo>
                  <a:cubicBezTo>
                    <a:pt x="4381" y="1039"/>
                    <a:pt x="3831" y="2285"/>
                    <a:pt x="3355" y="3568"/>
                  </a:cubicBezTo>
                  <a:cubicBezTo>
                    <a:pt x="3208" y="2652"/>
                    <a:pt x="3061" y="1698"/>
                    <a:pt x="2915" y="782"/>
                  </a:cubicBezTo>
                  <a:cubicBezTo>
                    <a:pt x="2915" y="667"/>
                    <a:pt x="2814" y="610"/>
                    <a:pt x="2712" y="610"/>
                  </a:cubicBezTo>
                  <a:cubicBezTo>
                    <a:pt x="2651" y="610"/>
                    <a:pt x="2589" y="631"/>
                    <a:pt x="2548" y="672"/>
                  </a:cubicBezTo>
                  <a:cubicBezTo>
                    <a:pt x="1668" y="1478"/>
                    <a:pt x="1008" y="2468"/>
                    <a:pt x="568" y="3568"/>
                  </a:cubicBezTo>
                  <a:cubicBezTo>
                    <a:pt x="532" y="2652"/>
                    <a:pt x="495" y="1772"/>
                    <a:pt x="458" y="892"/>
                  </a:cubicBezTo>
                  <a:cubicBezTo>
                    <a:pt x="458" y="745"/>
                    <a:pt x="339" y="672"/>
                    <a:pt x="225" y="672"/>
                  </a:cubicBezTo>
                  <a:cubicBezTo>
                    <a:pt x="110" y="672"/>
                    <a:pt x="0" y="745"/>
                    <a:pt x="18" y="892"/>
                  </a:cubicBezTo>
                  <a:cubicBezTo>
                    <a:pt x="55" y="2248"/>
                    <a:pt x="92" y="3641"/>
                    <a:pt x="165" y="4998"/>
                  </a:cubicBezTo>
                  <a:cubicBezTo>
                    <a:pt x="165" y="5123"/>
                    <a:pt x="296" y="5212"/>
                    <a:pt x="415" y="5212"/>
                  </a:cubicBezTo>
                  <a:cubicBezTo>
                    <a:pt x="505" y="5212"/>
                    <a:pt x="589" y="5161"/>
                    <a:pt x="605" y="5035"/>
                  </a:cubicBezTo>
                  <a:cubicBezTo>
                    <a:pt x="862" y="3641"/>
                    <a:pt x="1558" y="2322"/>
                    <a:pt x="2548" y="1295"/>
                  </a:cubicBezTo>
                  <a:lnTo>
                    <a:pt x="3061" y="4558"/>
                  </a:lnTo>
                  <a:cubicBezTo>
                    <a:pt x="3079" y="4681"/>
                    <a:pt x="3164" y="4737"/>
                    <a:pt x="3256" y="4737"/>
                  </a:cubicBezTo>
                  <a:cubicBezTo>
                    <a:pt x="3356" y="4737"/>
                    <a:pt x="3463" y="4672"/>
                    <a:pt x="3501" y="4558"/>
                  </a:cubicBezTo>
                  <a:cubicBezTo>
                    <a:pt x="3978" y="3202"/>
                    <a:pt x="4454" y="1772"/>
                    <a:pt x="5444" y="635"/>
                  </a:cubicBezTo>
                  <a:cubicBezTo>
                    <a:pt x="6031" y="2028"/>
                    <a:pt x="6214" y="3568"/>
                    <a:pt x="5957" y="5071"/>
                  </a:cubicBezTo>
                  <a:cubicBezTo>
                    <a:pt x="5936" y="5244"/>
                    <a:pt x="6080" y="5354"/>
                    <a:pt x="6210" y="5354"/>
                  </a:cubicBezTo>
                  <a:cubicBezTo>
                    <a:pt x="6300" y="5354"/>
                    <a:pt x="6382" y="5301"/>
                    <a:pt x="6397" y="5181"/>
                  </a:cubicBezTo>
                  <a:cubicBezTo>
                    <a:pt x="6691" y="3458"/>
                    <a:pt x="6434" y="1698"/>
                    <a:pt x="5701" y="122"/>
                  </a:cubicBezTo>
                  <a:cubicBezTo>
                    <a:pt x="5679" y="36"/>
                    <a:pt x="559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4;p57">
              <a:extLst>
                <a:ext uri="{FF2B5EF4-FFF2-40B4-BE49-F238E27FC236}">
                  <a16:creationId xmlns:a16="http://schemas.microsoft.com/office/drawing/2014/main" id="{DE958B4C-9B19-C6AE-117A-F7BB535BB9FC}"/>
                </a:ext>
              </a:extLst>
            </p:cNvPr>
            <p:cNvSpPr/>
            <p:nvPr/>
          </p:nvSpPr>
          <p:spPr>
            <a:xfrm>
              <a:off x="9361200" y="836388"/>
              <a:ext cx="121925" cy="142750"/>
            </a:xfrm>
            <a:custGeom>
              <a:avLst/>
              <a:gdLst/>
              <a:ahLst/>
              <a:cxnLst/>
              <a:rect l="l" t="t" r="r" b="b"/>
              <a:pathLst>
                <a:path w="4877" h="5710" extrusionOk="0">
                  <a:moveTo>
                    <a:pt x="2392" y="857"/>
                  </a:moveTo>
                  <a:cubicBezTo>
                    <a:pt x="2805" y="857"/>
                    <a:pt x="3245" y="1006"/>
                    <a:pt x="3557" y="1266"/>
                  </a:cubicBezTo>
                  <a:cubicBezTo>
                    <a:pt x="4253" y="1889"/>
                    <a:pt x="4253" y="2879"/>
                    <a:pt x="3740" y="3649"/>
                  </a:cubicBezTo>
                  <a:cubicBezTo>
                    <a:pt x="3483" y="4052"/>
                    <a:pt x="3117" y="4382"/>
                    <a:pt x="2750" y="4675"/>
                  </a:cubicBezTo>
                  <a:cubicBezTo>
                    <a:pt x="2567" y="4822"/>
                    <a:pt x="2347" y="4932"/>
                    <a:pt x="2164" y="5042"/>
                  </a:cubicBezTo>
                  <a:cubicBezTo>
                    <a:pt x="1979" y="5134"/>
                    <a:pt x="1742" y="5278"/>
                    <a:pt x="1540" y="5278"/>
                  </a:cubicBezTo>
                  <a:cubicBezTo>
                    <a:pt x="1502" y="5278"/>
                    <a:pt x="1465" y="5273"/>
                    <a:pt x="1430" y="5262"/>
                  </a:cubicBezTo>
                  <a:cubicBezTo>
                    <a:pt x="954" y="5152"/>
                    <a:pt x="844" y="4345"/>
                    <a:pt x="844" y="3978"/>
                  </a:cubicBezTo>
                  <a:cubicBezTo>
                    <a:pt x="844" y="3465"/>
                    <a:pt x="954" y="2952"/>
                    <a:pt x="1137" y="2475"/>
                  </a:cubicBezTo>
                  <a:cubicBezTo>
                    <a:pt x="1357" y="1926"/>
                    <a:pt x="1614" y="1449"/>
                    <a:pt x="1907" y="936"/>
                  </a:cubicBezTo>
                  <a:cubicBezTo>
                    <a:pt x="2057" y="882"/>
                    <a:pt x="2222" y="857"/>
                    <a:pt x="2392" y="857"/>
                  </a:cubicBezTo>
                  <a:close/>
                  <a:moveTo>
                    <a:pt x="2550" y="0"/>
                  </a:moveTo>
                  <a:cubicBezTo>
                    <a:pt x="2406" y="0"/>
                    <a:pt x="2262" y="30"/>
                    <a:pt x="2127" y="92"/>
                  </a:cubicBezTo>
                  <a:cubicBezTo>
                    <a:pt x="1870" y="202"/>
                    <a:pt x="1724" y="386"/>
                    <a:pt x="1577" y="606"/>
                  </a:cubicBezTo>
                  <a:cubicBezTo>
                    <a:pt x="1247" y="789"/>
                    <a:pt x="990" y="1082"/>
                    <a:pt x="880" y="1412"/>
                  </a:cubicBezTo>
                  <a:cubicBezTo>
                    <a:pt x="844" y="1559"/>
                    <a:pt x="917" y="1632"/>
                    <a:pt x="990" y="1669"/>
                  </a:cubicBezTo>
                  <a:cubicBezTo>
                    <a:pt x="477" y="2805"/>
                    <a:pt x="1" y="4272"/>
                    <a:pt x="807" y="5372"/>
                  </a:cubicBezTo>
                  <a:cubicBezTo>
                    <a:pt x="1004" y="5618"/>
                    <a:pt x="1245" y="5710"/>
                    <a:pt x="1501" y="5710"/>
                  </a:cubicBezTo>
                  <a:cubicBezTo>
                    <a:pt x="1816" y="5710"/>
                    <a:pt x="2153" y="5570"/>
                    <a:pt x="2457" y="5408"/>
                  </a:cubicBezTo>
                  <a:cubicBezTo>
                    <a:pt x="2970" y="5115"/>
                    <a:pt x="3483" y="4712"/>
                    <a:pt x="3887" y="4235"/>
                  </a:cubicBezTo>
                  <a:cubicBezTo>
                    <a:pt x="4620" y="3319"/>
                    <a:pt x="4876" y="2035"/>
                    <a:pt x="4033" y="1082"/>
                  </a:cubicBezTo>
                  <a:cubicBezTo>
                    <a:pt x="3887" y="936"/>
                    <a:pt x="3703" y="789"/>
                    <a:pt x="3520" y="679"/>
                  </a:cubicBezTo>
                  <a:cubicBezTo>
                    <a:pt x="3520" y="642"/>
                    <a:pt x="3520" y="569"/>
                    <a:pt x="3483" y="532"/>
                  </a:cubicBezTo>
                  <a:cubicBezTo>
                    <a:pt x="3273" y="191"/>
                    <a:pt x="2913"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5;p57">
              <a:extLst>
                <a:ext uri="{FF2B5EF4-FFF2-40B4-BE49-F238E27FC236}">
                  <a16:creationId xmlns:a16="http://schemas.microsoft.com/office/drawing/2014/main" id="{2DAE6A11-D2FA-F7E0-88D6-68DA8A8BB9A7}"/>
                </a:ext>
              </a:extLst>
            </p:cNvPr>
            <p:cNvSpPr/>
            <p:nvPr/>
          </p:nvSpPr>
          <p:spPr>
            <a:xfrm>
              <a:off x="9477600" y="834938"/>
              <a:ext cx="96900" cy="130575"/>
            </a:xfrm>
            <a:custGeom>
              <a:avLst/>
              <a:gdLst/>
              <a:ahLst/>
              <a:cxnLst/>
              <a:rect l="l" t="t" r="r" b="b"/>
              <a:pathLst>
                <a:path w="3876" h="5223" extrusionOk="0">
                  <a:moveTo>
                    <a:pt x="3515" y="1"/>
                  </a:moveTo>
                  <a:cubicBezTo>
                    <a:pt x="3505" y="1"/>
                    <a:pt x="3494" y="2"/>
                    <a:pt x="3483" y="4"/>
                  </a:cubicBezTo>
                  <a:lnTo>
                    <a:pt x="3483" y="41"/>
                  </a:lnTo>
                  <a:cubicBezTo>
                    <a:pt x="2567" y="260"/>
                    <a:pt x="1760" y="774"/>
                    <a:pt x="1174" y="1470"/>
                  </a:cubicBezTo>
                  <a:cubicBezTo>
                    <a:pt x="1174" y="1434"/>
                    <a:pt x="1210" y="1360"/>
                    <a:pt x="1210" y="1324"/>
                  </a:cubicBezTo>
                  <a:cubicBezTo>
                    <a:pt x="1255" y="1144"/>
                    <a:pt x="1108" y="1033"/>
                    <a:pt x="970" y="1033"/>
                  </a:cubicBezTo>
                  <a:cubicBezTo>
                    <a:pt x="882" y="1033"/>
                    <a:pt x="799" y="1078"/>
                    <a:pt x="770" y="1177"/>
                  </a:cubicBezTo>
                  <a:cubicBezTo>
                    <a:pt x="624" y="1690"/>
                    <a:pt x="514" y="2203"/>
                    <a:pt x="404" y="2717"/>
                  </a:cubicBezTo>
                  <a:cubicBezTo>
                    <a:pt x="110" y="3450"/>
                    <a:pt x="0" y="4220"/>
                    <a:pt x="110" y="4990"/>
                  </a:cubicBezTo>
                  <a:cubicBezTo>
                    <a:pt x="110" y="5026"/>
                    <a:pt x="110" y="5063"/>
                    <a:pt x="110" y="5063"/>
                  </a:cubicBezTo>
                  <a:cubicBezTo>
                    <a:pt x="126" y="5173"/>
                    <a:pt x="210" y="5223"/>
                    <a:pt x="303" y="5223"/>
                  </a:cubicBezTo>
                  <a:cubicBezTo>
                    <a:pt x="426" y="5223"/>
                    <a:pt x="566" y="5136"/>
                    <a:pt x="587" y="4990"/>
                  </a:cubicBezTo>
                  <a:cubicBezTo>
                    <a:pt x="624" y="4256"/>
                    <a:pt x="734" y="3523"/>
                    <a:pt x="880" y="2827"/>
                  </a:cubicBezTo>
                  <a:cubicBezTo>
                    <a:pt x="1247" y="1910"/>
                    <a:pt x="1980" y="1140"/>
                    <a:pt x="2860" y="737"/>
                  </a:cubicBezTo>
                  <a:cubicBezTo>
                    <a:pt x="2906" y="783"/>
                    <a:pt x="2982" y="830"/>
                    <a:pt x="3059" y="830"/>
                  </a:cubicBezTo>
                  <a:cubicBezTo>
                    <a:pt x="3104" y="830"/>
                    <a:pt x="3149" y="814"/>
                    <a:pt x="3190" y="774"/>
                  </a:cubicBezTo>
                  <a:cubicBezTo>
                    <a:pt x="3373" y="664"/>
                    <a:pt x="3520" y="517"/>
                    <a:pt x="3703" y="407"/>
                  </a:cubicBezTo>
                  <a:cubicBezTo>
                    <a:pt x="3876" y="269"/>
                    <a:pt x="3691"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6;p57">
              <a:extLst>
                <a:ext uri="{FF2B5EF4-FFF2-40B4-BE49-F238E27FC236}">
                  <a16:creationId xmlns:a16="http://schemas.microsoft.com/office/drawing/2014/main" id="{D6E3FCC0-71DC-1A2D-96AE-6D37B2AE522D}"/>
                </a:ext>
              </a:extLst>
            </p:cNvPr>
            <p:cNvSpPr/>
            <p:nvPr/>
          </p:nvSpPr>
          <p:spPr>
            <a:xfrm>
              <a:off x="7907625" y="1501088"/>
              <a:ext cx="169575" cy="201225"/>
            </a:xfrm>
            <a:custGeom>
              <a:avLst/>
              <a:gdLst/>
              <a:ahLst/>
              <a:cxnLst/>
              <a:rect l="l" t="t" r="r" b="b"/>
              <a:pathLst>
                <a:path w="6783" h="8049" extrusionOk="0">
                  <a:moveTo>
                    <a:pt x="3878" y="487"/>
                  </a:moveTo>
                  <a:cubicBezTo>
                    <a:pt x="4978" y="487"/>
                    <a:pt x="5928" y="1516"/>
                    <a:pt x="6160" y="2576"/>
                  </a:cubicBezTo>
                  <a:cubicBezTo>
                    <a:pt x="6416" y="3933"/>
                    <a:pt x="5793" y="5509"/>
                    <a:pt x="4913" y="6535"/>
                  </a:cubicBezTo>
                  <a:cubicBezTo>
                    <a:pt x="4510" y="7012"/>
                    <a:pt x="3997" y="7415"/>
                    <a:pt x="3373" y="7562"/>
                  </a:cubicBezTo>
                  <a:cubicBezTo>
                    <a:pt x="3254" y="7590"/>
                    <a:pt x="3134" y="7603"/>
                    <a:pt x="3016" y="7603"/>
                  </a:cubicBezTo>
                  <a:cubicBezTo>
                    <a:pt x="2516" y="7603"/>
                    <a:pt x="2036" y="7367"/>
                    <a:pt x="1650" y="7012"/>
                  </a:cubicBezTo>
                  <a:cubicBezTo>
                    <a:pt x="587" y="5949"/>
                    <a:pt x="734" y="4299"/>
                    <a:pt x="1210" y="2979"/>
                  </a:cubicBezTo>
                  <a:cubicBezTo>
                    <a:pt x="1614" y="1916"/>
                    <a:pt x="2420" y="853"/>
                    <a:pt x="3520" y="523"/>
                  </a:cubicBezTo>
                  <a:cubicBezTo>
                    <a:pt x="3641" y="498"/>
                    <a:pt x="3760" y="487"/>
                    <a:pt x="3878" y="487"/>
                  </a:cubicBezTo>
                  <a:close/>
                  <a:moveTo>
                    <a:pt x="4148" y="1"/>
                  </a:moveTo>
                  <a:cubicBezTo>
                    <a:pt x="3932" y="1"/>
                    <a:pt x="3722" y="28"/>
                    <a:pt x="3520" y="83"/>
                  </a:cubicBezTo>
                  <a:lnTo>
                    <a:pt x="3373" y="83"/>
                  </a:lnTo>
                  <a:cubicBezTo>
                    <a:pt x="3337" y="83"/>
                    <a:pt x="3300" y="120"/>
                    <a:pt x="3300" y="120"/>
                  </a:cubicBezTo>
                  <a:cubicBezTo>
                    <a:pt x="2310" y="450"/>
                    <a:pt x="1467" y="1293"/>
                    <a:pt x="1027" y="2283"/>
                  </a:cubicBezTo>
                  <a:cubicBezTo>
                    <a:pt x="367" y="3713"/>
                    <a:pt x="1" y="5656"/>
                    <a:pt x="1064" y="7012"/>
                  </a:cubicBezTo>
                  <a:cubicBezTo>
                    <a:pt x="1467" y="7562"/>
                    <a:pt x="2090" y="7965"/>
                    <a:pt x="2824" y="8038"/>
                  </a:cubicBezTo>
                  <a:cubicBezTo>
                    <a:pt x="2892" y="8045"/>
                    <a:pt x="2961" y="8049"/>
                    <a:pt x="3029" y="8049"/>
                  </a:cubicBezTo>
                  <a:cubicBezTo>
                    <a:pt x="3686" y="8049"/>
                    <a:pt x="4305" y="7737"/>
                    <a:pt x="4803" y="7305"/>
                  </a:cubicBezTo>
                  <a:cubicBezTo>
                    <a:pt x="5976" y="6242"/>
                    <a:pt x="6783" y="4446"/>
                    <a:pt x="6673" y="2869"/>
                  </a:cubicBezTo>
                  <a:lnTo>
                    <a:pt x="6673" y="2869"/>
                  </a:lnTo>
                  <a:lnTo>
                    <a:pt x="6673" y="2906"/>
                  </a:lnTo>
                  <a:cubicBezTo>
                    <a:pt x="6563" y="1806"/>
                    <a:pt x="5903" y="780"/>
                    <a:pt x="4950" y="303"/>
                  </a:cubicBezTo>
                  <a:cubicBezTo>
                    <a:pt x="4986" y="193"/>
                    <a:pt x="4950" y="83"/>
                    <a:pt x="4803" y="83"/>
                  </a:cubicBezTo>
                  <a:cubicBezTo>
                    <a:pt x="4583" y="28"/>
                    <a:pt x="4363"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7;p57">
              <a:extLst>
                <a:ext uri="{FF2B5EF4-FFF2-40B4-BE49-F238E27FC236}">
                  <a16:creationId xmlns:a16="http://schemas.microsoft.com/office/drawing/2014/main" id="{29C89F1C-A09A-B2E3-BFC5-A72361062729}"/>
                </a:ext>
              </a:extLst>
            </p:cNvPr>
            <p:cNvSpPr/>
            <p:nvPr/>
          </p:nvSpPr>
          <p:spPr>
            <a:xfrm>
              <a:off x="8101925" y="1500238"/>
              <a:ext cx="187625" cy="194800"/>
            </a:xfrm>
            <a:custGeom>
              <a:avLst/>
              <a:gdLst/>
              <a:ahLst/>
              <a:cxnLst/>
              <a:rect l="l" t="t" r="r" b="b"/>
              <a:pathLst>
                <a:path w="7505" h="7792" extrusionOk="0">
                  <a:moveTo>
                    <a:pt x="4778" y="0"/>
                  </a:moveTo>
                  <a:cubicBezTo>
                    <a:pt x="4307" y="0"/>
                    <a:pt x="3829" y="114"/>
                    <a:pt x="3410" y="300"/>
                  </a:cubicBezTo>
                  <a:cubicBezTo>
                    <a:pt x="2310" y="814"/>
                    <a:pt x="1247" y="1730"/>
                    <a:pt x="661" y="2757"/>
                  </a:cubicBezTo>
                  <a:cubicBezTo>
                    <a:pt x="74" y="3820"/>
                    <a:pt x="1" y="5140"/>
                    <a:pt x="807" y="6093"/>
                  </a:cubicBezTo>
                  <a:cubicBezTo>
                    <a:pt x="1504" y="6973"/>
                    <a:pt x="2750" y="7486"/>
                    <a:pt x="3850" y="7706"/>
                  </a:cubicBezTo>
                  <a:cubicBezTo>
                    <a:pt x="4158" y="7762"/>
                    <a:pt x="4472" y="7792"/>
                    <a:pt x="4784" y="7792"/>
                  </a:cubicBezTo>
                  <a:cubicBezTo>
                    <a:pt x="5695" y="7792"/>
                    <a:pt x="6595" y="7537"/>
                    <a:pt x="7333" y="6936"/>
                  </a:cubicBezTo>
                  <a:cubicBezTo>
                    <a:pt x="7504" y="6764"/>
                    <a:pt x="7341" y="6548"/>
                    <a:pt x="7157" y="6548"/>
                  </a:cubicBezTo>
                  <a:cubicBezTo>
                    <a:pt x="7105" y="6548"/>
                    <a:pt x="7051" y="6566"/>
                    <a:pt x="7003" y="6606"/>
                  </a:cubicBezTo>
                  <a:cubicBezTo>
                    <a:pt x="6379" y="7123"/>
                    <a:pt x="5586" y="7344"/>
                    <a:pt x="4768" y="7344"/>
                  </a:cubicBezTo>
                  <a:cubicBezTo>
                    <a:pt x="3615" y="7344"/>
                    <a:pt x="2414" y="6905"/>
                    <a:pt x="1577" y="6239"/>
                  </a:cubicBezTo>
                  <a:cubicBezTo>
                    <a:pt x="697" y="5506"/>
                    <a:pt x="477" y="4406"/>
                    <a:pt x="880" y="3380"/>
                  </a:cubicBezTo>
                  <a:cubicBezTo>
                    <a:pt x="1284" y="2390"/>
                    <a:pt x="2164" y="1584"/>
                    <a:pt x="3043" y="1034"/>
                  </a:cubicBezTo>
                  <a:cubicBezTo>
                    <a:pt x="3544" y="713"/>
                    <a:pt x="4187" y="469"/>
                    <a:pt x="4799" y="469"/>
                  </a:cubicBezTo>
                  <a:cubicBezTo>
                    <a:pt x="5307" y="469"/>
                    <a:pt x="5794" y="638"/>
                    <a:pt x="6160" y="1070"/>
                  </a:cubicBezTo>
                  <a:cubicBezTo>
                    <a:pt x="6211" y="1121"/>
                    <a:pt x="6266" y="1143"/>
                    <a:pt x="6318" y="1143"/>
                  </a:cubicBezTo>
                  <a:cubicBezTo>
                    <a:pt x="6490" y="1143"/>
                    <a:pt x="6630" y="909"/>
                    <a:pt x="6489" y="740"/>
                  </a:cubicBezTo>
                  <a:cubicBezTo>
                    <a:pt x="6045" y="212"/>
                    <a:pt x="5419" y="0"/>
                    <a:pt x="4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8;p57">
              <a:extLst>
                <a:ext uri="{FF2B5EF4-FFF2-40B4-BE49-F238E27FC236}">
                  <a16:creationId xmlns:a16="http://schemas.microsoft.com/office/drawing/2014/main" id="{99072EDE-8C28-28CB-F2E9-829ED4307062}"/>
                </a:ext>
              </a:extLst>
            </p:cNvPr>
            <p:cNvSpPr/>
            <p:nvPr/>
          </p:nvSpPr>
          <p:spPr>
            <a:xfrm>
              <a:off x="7945200" y="1436238"/>
              <a:ext cx="339600" cy="22250"/>
            </a:xfrm>
            <a:custGeom>
              <a:avLst/>
              <a:gdLst/>
              <a:ahLst/>
              <a:cxnLst/>
              <a:rect l="l" t="t" r="r" b="b"/>
              <a:pathLst>
                <a:path w="13584" h="890" extrusionOk="0">
                  <a:moveTo>
                    <a:pt x="294" y="1"/>
                  </a:moveTo>
                  <a:cubicBezTo>
                    <a:pt x="1" y="1"/>
                    <a:pt x="1" y="441"/>
                    <a:pt x="294" y="441"/>
                  </a:cubicBezTo>
                  <a:cubicBezTo>
                    <a:pt x="2457" y="478"/>
                    <a:pt x="4657" y="478"/>
                    <a:pt x="6820" y="514"/>
                  </a:cubicBezTo>
                  <a:cubicBezTo>
                    <a:pt x="7919" y="514"/>
                    <a:pt x="8982" y="551"/>
                    <a:pt x="10082" y="551"/>
                  </a:cubicBezTo>
                  <a:cubicBezTo>
                    <a:pt x="10200" y="551"/>
                    <a:pt x="10710" y="539"/>
                    <a:pt x="11280" y="539"/>
                  </a:cubicBezTo>
                  <a:cubicBezTo>
                    <a:pt x="12135" y="539"/>
                    <a:pt x="13125" y="566"/>
                    <a:pt x="13125" y="698"/>
                  </a:cubicBezTo>
                  <a:cubicBezTo>
                    <a:pt x="13125" y="826"/>
                    <a:pt x="13244" y="890"/>
                    <a:pt x="13359" y="890"/>
                  </a:cubicBezTo>
                  <a:cubicBezTo>
                    <a:pt x="13473" y="890"/>
                    <a:pt x="13583" y="826"/>
                    <a:pt x="13565" y="698"/>
                  </a:cubicBezTo>
                  <a:cubicBezTo>
                    <a:pt x="13565" y="294"/>
                    <a:pt x="13198" y="148"/>
                    <a:pt x="12868" y="111"/>
                  </a:cubicBezTo>
                  <a:cubicBezTo>
                    <a:pt x="12673" y="99"/>
                    <a:pt x="12477" y="95"/>
                    <a:pt x="12282" y="95"/>
                  </a:cubicBezTo>
                  <a:cubicBezTo>
                    <a:pt x="11891" y="95"/>
                    <a:pt x="11500" y="111"/>
                    <a:pt x="11109" y="111"/>
                  </a:cubicBezTo>
                  <a:cubicBezTo>
                    <a:pt x="9899" y="74"/>
                    <a:pt x="8689" y="74"/>
                    <a:pt x="7516" y="74"/>
                  </a:cubicBez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79;p57">
              <a:extLst>
                <a:ext uri="{FF2B5EF4-FFF2-40B4-BE49-F238E27FC236}">
                  <a16:creationId xmlns:a16="http://schemas.microsoft.com/office/drawing/2014/main" id="{D75F519D-204D-E088-6DCE-AA08B1567570}"/>
                </a:ext>
              </a:extLst>
            </p:cNvPr>
            <p:cNvSpPr/>
            <p:nvPr/>
          </p:nvSpPr>
          <p:spPr>
            <a:xfrm>
              <a:off x="8351850" y="1584488"/>
              <a:ext cx="179950" cy="16125"/>
            </a:xfrm>
            <a:custGeom>
              <a:avLst/>
              <a:gdLst/>
              <a:ahLst/>
              <a:cxnLst/>
              <a:rect l="l" t="t" r="r" b="b"/>
              <a:pathLst>
                <a:path w="7198" h="645" extrusionOk="0">
                  <a:moveTo>
                    <a:pt x="457" y="0"/>
                  </a:moveTo>
                  <a:cubicBezTo>
                    <a:pt x="241" y="0"/>
                    <a:pt x="1" y="219"/>
                    <a:pt x="195" y="487"/>
                  </a:cubicBezTo>
                  <a:cubicBezTo>
                    <a:pt x="283" y="619"/>
                    <a:pt x="437" y="645"/>
                    <a:pt x="594" y="645"/>
                  </a:cubicBezTo>
                  <a:cubicBezTo>
                    <a:pt x="698" y="645"/>
                    <a:pt x="804" y="633"/>
                    <a:pt x="892" y="633"/>
                  </a:cubicBezTo>
                  <a:lnTo>
                    <a:pt x="2101" y="633"/>
                  </a:lnTo>
                  <a:lnTo>
                    <a:pt x="6904" y="597"/>
                  </a:lnTo>
                  <a:cubicBezTo>
                    <a:pt x="7197" y="597"/>
                    <a:pt x="7197" y="157"/>
                    <a:pt x="6904" y="157"/>
                  </a:cubicBezTo>
                  <a:lnTo>
                    <a:pt x="3641" y="157"/>
                  </a:lnTo>
                  <a:cubicBezTo>
                    <a:pt x="3091" y="157"/>
                    <a:pt x="2578" y="193"/>
                    <a:pt x="2028" y="193"/>
                  </a:cubicBezTo>
                  <a:lnTo>
                    <a:pt x="708" y="193"/>
                  </a:lnTo>
                  <a:cubicBezTo>
                    <a:pt x="671" y="57"/>
                    <a:pt x="567"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0;p57">
              <a:extLst>
                <a:ext uri="{FF2B5EF4-FFF2-40B4-BE49-F238E27FC236}">
                  <a16:creationId xmlns:a16="http://schemas.microsoft.com/office/drawing/2014/main" id="{6093E765-5557-2DF2-DEE1-5D65BFA4C7FA}"/>
                </a:ext>
              </a:extLst>
            </p:cNvPr>
            <p:cNvSpPr/>
            <p:nvPr/>
          </p:nvSpPr>
          <p:spPr>
            <a:xfrm>
              <a:off x="8345375" y="1623938"/>
              <a:ext cx="166250" cy="17425"/>
            </a:xfrm>
            <a:custGeom>
              <a:avLst/>
              <a:gdLst/>
              <a:ahLst/>
              <a:cxnLst/>
              <a:rect l="l" t="t" r="r" b="b"/>
              <a:pathLst>
                <a:path w="6650" h="697" extrusionOk="0">
                  <a:moveTo>
                    <a:pt x="353" y="0"/>
                  </a:moveTo>
                  <a:cubicBezTo>
                    <a:pt x="104" y="0"/>
                    <a:pt x="0" y="378"/>
                    <a:pt x="271" y="412"/>
                  </a:cubicBezTo>
                  <a:cubicBezTo>
                    <a:pt x="1448" y="604"/>
                    <a:pt x="2638" y="697"/>
                    <a:pt x="3825" y="697"/>
                  </a:cubicBezTo>
                  <a:cubicBezTo>
                    <a:pt x="4672" y="697"/>
                    <a:pt x="5517" y="650"/>
                    <a:pt x="6356" y="558"/>
                  </a:cubicBezTo>
                  <a:cubicBezTo>
                    <a:pt x="6639" y="523"/>
                    <a:pt x="6649" y="80"/>
                    <a:pt x="6388" y="80"/>
                  </a:cubicBezTo>
                  <a:cubicBezTo>
                    <a:pt x="6378" y="80"/>
                    <a:pt x="6367" y="80"/>
                    <a:pt x="6356" y="82"/>
                  </a:cubicBezTo>
                  <a:cubicBezTo>
                    <a:pt x="5465" y="197"/>
                    <a:pt x="4567" y="253"/>
                    <a:pt x="3671" y="253"/>
                  </a:cubicBezTo>
                  <a:cubicBezTo>
                    <a:pt x="2576" y="253"/>
                    <a:pt x="1486" y="170"/>
                    <a:pt x="418" y="8"/>
                  </a:cubicBezTo>
                  <a:cubicBezTo>
                    <a:pt x="395" y="3"/>
                    <a:pt x="373"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1;p57">
              <a:extLst>
                <a:ext uri="{FF2B5EF4-FFF2-40B4-BE49-F238E27FC236}">
                  <a16:creationId xmlns:a16="http://schemas.microsoft.com/office/drawing/2014/main" id="{0CE98E95-8B2E-A9E6-E7BD-CFF16EBC6DE3}"/>
                </a:ext>
              </a:extLst>
            </p:cNvPr>
            <p:cNvSpPr/>
            <p:nvPr/>
          </p:nvSpPr>
          <p:spPr>
            <a:xfrm>
              <a:off x="8574850" y="1611313"/>
              <a:ext cx="914175" cy="30450"/>
            </a:xfrm>
            <a:custGeom>
              <a:avLst/>
              <a:gdLst/>
              <a:ahLst/>
              <a:cxnLst/>
              <a:rect l="l" t="t" r="r" b="b"/>
              <a:pathLst>
                <a:path w="36567" h="1218" extrusionOk="0">
                  <a:moveTo>
                    <a:pt x="25259" y="0"/>
                  </a:moveTo>
                  <a:cubicBezTo>
                    <a:pt x="24280" y="0"/>
                    <a:pt x="23303" y="14"/>
                    <a:pt x="22326" y="37"/>
                  </a:cubicBezTo>
                  <a:cubicBezTo>
                    <a:pt x="17634" y="147"/>
                    <a:pt x="12941" y="477"/>
                    <a:pt x="8249" y="550"/>
                  </a:cubicBezTo>
                  <a:cubicBezTo>
                    <a:pt x="7647" y="558"/>
                    <a:pt x="7048" y="563"/>
                    <a:pt x="6450" y="563"/>
                  </a:cubicBezTo>
                  <a:cubicBezTo>
                    <a:pt x="4386" y="563"/>
                    <a:pt x="2340" y="509"/>
                    <a:pt x="294" y="367"/>
                  </a:cubicBezTo>
                  <a:cubicBezTo>
                    <a:pt x="0" y="367"/>
                    <a:pt x="0" y="807"/>
                    <a:pt x="294" y="843"/>
                  </a:cubicBezTo>
                  <a:cubicBezTo>
                    <a:pt x="2255" y="982"/>
                    <a:pt x="4222" y="1037"/>
                    <a:pt x="6191" y="1037"/>
                  </a:cubicBezTo>
                  <a:cubicBezTo>
                    <a:pt x="8896" y="1037"/>
                    <a:pt x="11603" y="934"/>
                    <a:pt x="14298" y="807"/>
                  </a:cubicBezTo>
                  <a:cubicBezTo>
                    <a:pt x="17989" y="661"/>
                    <a:pt x="21703" y="470"/>
                    <a:pt x="25404" y="470"/>
                  </a:cubicBezTo>
                  <a:cubicBezTo>
                    <a:pt x="26371" y="470"/>
                    <a:pt x="27337" y="483"/>
                    <a:pt x="28302" y="513"/>
                  </a:cubicBezTo>
                  <a:cubicBezTo>
                    <a:pt x="30941" y="587"/>
                    <a:pt x="33581" y="807"/>
                    <a:pt x="36184" y="1210"/>
                  </a:cubicBezTo>
                  <a:cubicBezTo>
                    <a:pt x="36205" y="1215"/>
                    <a:pt x="36225" y="1218"/>
                    <a:pt x="36244" y="1218"/>
                  </a:cubicBezTo>
                  <a:cubicBezTo>
                    <a:pt x="36491" y="1218"/>
                    <a:pt x="36566" y="804"/>
                    <a:pt x="36294" y="770"/>
                  </a:cubicBezTo>
                  <a:cubicBezTo>
                    <a:pt x="32643" y="191"/>
                    <a:pt x="28947" y="0"/>
                    <a:pt x="25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2;p57">
              <a:extLst>
                <a:ext uri="{FF2B5EF4-FFF2-40B4-BE49-F238E27FC236}">
                  <a16:creationId xmlns:a16="http://schemas.microsoft.com/office/drawing/2014/main" id="{848DAD4A-FA67-FE36-FDB4-147A93B22844}"/>
                </a:ext>
              </a:extLst>
            </p:cNvPr>
            <p:cNvSpPr/>
            <p:nvPr/>
          </p:nvSpPr>
          <p:spPr>
            <a:xfrm>
              <a:off x="8612425" y="1404238"/>
              <a:ext cx="153075" cy="124850"/>
            </a:xfrm>
            <a:custGeom>
              <a:avLst/>
              <a:gdLst/>
              <a:ahLst/>
              <a:cxnLst/>
              <a:rect l="l" t="t" r="r" b="b"/>
              <a:pathLst>
                <a:path w="6123" h="4994" extrusionOk="0">
                  <a:moveTo>
                    <a:pt x="786" y="1"/>
                  </a:moveTo>
                  <a:cubicBezTo>
                    <a:pt x="699" y="1"/>
                    <a:pt x="615" y="45"/>
                    <a:pt x="587" y="145"/>
                  </a:cubicBezTo>
                  <a:cubicBezTo>
                    <a:pt x="294" y="1684"/>
                    <a:pt x="74" y="3224"/>
                    <a:pt x="0" y="4764"/>
                  </a:cubicBezTo>
                  <a:cubicBezTo>
                    <a:pt x="0" y="4921"/>
                    <a:pt x="106" y="4994"/>
                    <a:pt x="215" y="4994"/>
                  </a:cubicBezTo>
                  <a:cubicBezTo>
                    <a:pt x="309" y="4994"/>
                    <a:pt x="406" y="4939"/>
                    <a:pt x="440" y="4837"/>
                  </a:cubicBezTo>
                  <a:cubicBezTo>
                    <a:pt x="917" y="3591"/>
                    <a:pt x="1540" y="2454"/>
                    <a:pt x="2273" y="1354"/>
                  </a:cubicBezTo>
                  <a:cubicBezTo>
                    <a:pt x="2420" y="2454"/>
                    <a:pt x="2457" y="3591"/>
                    <a:pt x="2383" y="4690"/>
                  </a:cubicBezTo>
                  <a:cubicBezTo>
                    <a:pt x="2363" y="4833"/>
                    <a:pt x="2479" y="4908"/>
                    <a:pt x="2599" y="4908"/>
                  </a:cubicBezTo>
                  <a:cubicBezTo>
                    <a:pt x="2694" y="4908"/>
                    <a:pt x="2791" y="4861"/>
                    <a:pt x="2823" y="4764"/>
                  </a:cubicBezTo>
                  <a:cubicBezTo>
                    <a:pt x="3410" y="3297"/>
                    <a:pt x="4070" y="1684"/>
                    <a:pt x="5426" y="841"/>
                  </a:cubicBezTo>
                  <a:cubicBezTo>
                    <a:pt x="5646" y="2124"/>
                    <a:pt x="5646" y="3444"/>
                    <a:pt x="5499" y="4764"/>
                  </a:cubicBezTo>
                  <a:cubicBezTo>
                    <a:pt x="5499" y="4910"/>
                    <a:pt x="5609" y="4984"/>
                    <a:pt x="5724" y="4984"/>
                  </a:cubicBezTo>
                  <a:cubicBezTo>
                    <a:pt x="5838" y="4984"/>
                    <a:pt x="5958" y="4910"/>
                    <a:pt x="5976" y="4764"/>
                  </a:cubicBezTo>
                  <a:cubicBezTo>
                    <a:pt x="6123" y="3297"/>
                    <a:pt x="6086" y="1831"/>
                    <a:pt x="5829" y="401"/>
                  </a:cubicBezTo>
                  <a:cubicBezTo>
                    <a:pt x="5801" y="289"/>
                    <a:pt x="5688" y="241"/>
                    <a:pt x="5587" y="241"/>
                  </a:cubicBezTo>
                  <a:cubicBezTo>
                    <a:pt x="5555" y="241"/>
                    <a:pt x="5525" y="246"/>
                    <a:pt x="5499" y="254"/>
                  </a:cubicBezTo>
                  <a:cubicBezTo>
                    <a:pt x="4216" y="914"/>
                    <a:pt x="3446" y="2124"/>
                    <a:pt x="2896" y="3444"/>
                  </a:cubicBezTo>
                  <a:cubicBezTo>
                    <a:pt x="2896" y="2527"/>
                    <a:pt x="2823" y="1611"/>
                    <a:pt x="2640" y="694"/>
                  </a:cubicBezTo>
                  <a:cubicBezTo>
                    <a:pt x="2620" y="578"/>
                    <a:pt x="2540" y="534"/>
                    <a:pt x="2452" y="534"/>
                  </a:cubicBezTo>
                  <a:cubicBezTo>
                    <a:pt x="2373" y="534"/>
                    <a:pt x="2288" y="569"/>
                    <a:pt x="2237" y="621"/>
                  </a:cubicBezTo>
                  <a:cubicBezTo>
                    <a:pt x="1577" y="1501"/>
                    <a:pt x="1027" y="2454"/>
                    <a:pt x="550" y="3444"/>
                  </a:cubicBezTo>
                  <a:cubicBezTo>
                    <a:pt x="660" y="2381"/>
                    <a:pt x="807" y="1318"/>
                    <a:pt x="1027" y="291"/>
                  </a:cubicBezTo>
                  <a:cubicBezTo>
                    <a:pt x="1072" y="112"/>
                    <a:pt x="924"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3;p57">
              <a:extLst>
                <a:ext uri="{FF2B5EF4-FFF2-40B4-BE49-F238E27FC236}">
                  <a16:creationId xmlns:a16="http://schemas.microsoft.com/office/drawing/2014/main" id="{C5E44191-4B84-DB6F-806E-9FA5BBF204B8}"/>
                </a:ext>
              </a:extLst>
            </p:cNvPr>
            <p:cNvSpPr/>
            <p:nvPr/>
          </p:nvSpPr>
          <p:spPr>
            <a:xfrm>
              <a:off x="8811925" y="1312863"/>
              <a:ext cx="122225" cy="204000"/>
            </a:xfrm>
            <a:custGeom>
              <a:avLst/>
              <a:gdLst/>
              <a:ahLst/>
              <a:cxnLst/>
              <a:rect l="l" t="t" r="r" b="b"/>
              <a:pathLst>
                <a:path w="4889" h="8160" extrusionOk="0">
                  <a:moveTo>
                    <a:pt x="2945" y="3433"/>
                  </a:moveTo>
                  <a:cubicBezTo>
                    <a:pt x="3458" y="3433"/>
                    <a:pt x="4045" y="3653"/>
                    <a:pt x="4228" y="4203"/>
                  </a:cubicBezTo>
                  <a:cubicBezTo>
                    <a:pt x="4448" y="4679"/>
                    <a:pt x="4265" y="5229"/>
                    <a:pt x="3972" y="5633"/>
                  </a:cubicBezTo>
                  <a:lnTo>
                    <a:pt x="3972" y="5669"/>
                  </a:lnTo>
                  <a:cubicBezTo>
                    <a:pt x="3642" y="6146"/>
                    <a:pt x="3055" y="6439"/>
                    <a:pt x="2505" y="6622"/>
                  </a:cubicBezTo>
                  <a:cubicBezTo>
                    <a:pt x="1919" y="6842"/>
                    <a:pt x="1295" y="6952"/>
                    <a:pt x="709" y="7099"/>
                  </a:cubicBezTo>
                  <a:cubicBezTo>
                    <a:pt x="929" y="6109"/>
                    <a:pt x="1149" y="5119"/>
                    <a:pt x="1332" y="4129"/>
                  </a:cubicBezTo>
                  <a:cubicBezTo>
                    <a:pt x="1809" y="3763"/>
                    <a:pt x="2358" y="3433"/>
                    <a:pt x="2945" y="3433"/>
                  </a:cubicBezTo>
                  <a:close/>
                  <a:moveTo>
                    <a:pt x="1793" y="0"/>
                  </a:moveTo>
                  <a:cubicBezTo>
                    <a:pt x="1671" y="0"/>
                    <a:pt x="1534" y="74"/>
                    <a:pt x="1515" y="207"/>
                  </a:cubicBezTo>
                  <a:cubicBezTo>
                    <a:pt x="1369" y="1453"/>
                    <a:pt x="1185" y="2663"/>
                    <a:pt x="929" y="3873"/>
                  </a:cubicBezTo>
                  <a:cubicBezTo>
                    <a:pt x="892" y="3946"/>
                    <a:pt x="892" y="4019"/>
                    <a:pt x="892" y="4093"/>
                  </a:cubicBezTo>
                  <a:cubicBezTo>
                    <a:pt x="709" y="5119"/>
                    <a:pt x="452" y="6182"/>
                    <a:pt x="196" y="7209"/>
                  </a:cubicBezTo>
                  <a:cubicBezTo>
                    <a:pt x="86" y="7282"/>
                    <a:pt x="49" y="7429"/>
                    <a:pt x="122" y="7502"/>
                  </a:cubicBezTo>
                  <a:cubicBezTo>
                    <a:pt x="86" y="7649"/>
                    <a:pt x="49" y="7759"/>
                    <a:pt x="49" y="7869"/>
                  </a:cubicBezTo>
                  <a:cubicBezTo>
                    <a:pt x="1" y="8038"/>
                    <a:pt x="128" y="8159"/>
                    <a:pt x="262" y="8159"/>
                  </a:cubicBezTo>
                  <a:cubicBezTo>
                    <a:pt x="331" y="8159"/>
                    <a:pt x="402" y="8127"/>
                    <a:pt x="452" y="8052"/>
                  </a:cubicBezTo>
                  <a:cubicBezTo>
                    <a:pt x="525" y="7905"/>
                    <a:pt x="599" y="7759"/>
                    <a:pt x="709" y="7612"/>
                  </a:cubicBezTo>
                  <a:cubicBezTo>
                    <a:pt x="709" y="7612"/>
                    <a:pt x="709" y="7576"/>
                    <a:pt x="709" y="7576"/>
                  </a:cubicBezTo>
                  <a:cubicBezTo>
                    <a:pt x="1405" y="7392"/>
                    <a:pt x="2102" y="7282"/>
                    <a:pt x="2725" y="7026"/>
                  </a:cubicBezTo>
                  <a:cubicBezTo>
                    <a:pt x="3385" y="6806"/>
                    <a:pt x="4008" y="6439"/>
                    <a:pt x="4411" y="5816"/>
                  </a:cubicBezTo>
                  <a:cubicBezTo>
                    <a:pt x="4741" y="5303"/>
                    <a:pt x="4888" y="4643"/>
                    <a:pt x="4668" y="4019"/>
                  </a:cubicBezTo>
                  <a:cubicBezTo>
                    <a:pt x="4448" y="3396"/>
                    <a:pt x="3825" y="3030"/>
                    <a:pt x="3202" y="2993"/>
                  </a:cubicBezTo>
                  <a:cubicBezTo>
                    <a:pt x="3120" y="2983"/>
                    <a:pt x="3040" y="2979"/>
                    <a:pt x="2960" y="2979"/>
                  </a:cubicBezTo>
                  <a:cubicBezTo>
                    <a:pt x="2427" y="2979"/>
                    <a:pt x="1925" y="3183"/>
                    <a:pt x="1479" y="3470"/>
                  </a:cubicBezTo>
                  <a:cubicBezTo>
                    <a:pt x="1662" y="2370"/>
                    <a:pt x="1845" y="1307"/>
                    <a:pt x="1992" y="207"/>
                  </a:cubicBezTo>
                  <a:cubicBezTo>
                    <a:pt x="2010" y="65"/>
                    <a:pt x="1907" y="0"/>
                    <a:pt x="17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4;p57">
              <a:extLst>
                <a:ext uri="{FF2B5EF4-FFF2-40B4-BE49-F238E27FC236}">
                  <a16:creationId xmlns:a16="http://schemas.microsoft.com/office/drawing/2014/main" id="{D8AD95FC-2D35-E4A2-2CC3-4D7F78158FEA}"/>
                </a:ext>
              </a:extLst>
            </p:cNvPr>
            <p:cNvSpPr/>
            <p:nvPr/>
          </p:nvSpPr>
          <p:spPr>
            <a:xfrm>
              <a:off x="8982325" y="1419513"/>
              <a:ext cx="114950" cy="86650"/>
            </a:xfrm>
            <a:custGeom>
              <a:avLst/>
              <a:gdLst/>
              <a:ahLst/>
              <a:cxnLst/>
              <a:rect l="l" t="t" r="r" b="b"/>
              <a:pathLst>
                <a:path w="4598" h="3466" extrusionOk="0">
                  <a:moveTo>
                    <a:pt x="1934" y="1"/>
                  </a:moveTo>
                  <a:cubicBezTo>
                    <a:pt x="1836" y="1"/>
                    <a:pt x="1732" y="66"/>
                    <a:pt x="1701" y="157"/>
                  </a:cubicBezTo>
                  <a:cubicBezTo>
                    <a:pt x="1665" y="413"/>
                    <a:pt x="1628" y="633"/>
                    <a:pt x="1628" y="853"/>
                  </a:cubicBezTo>
                  <a:cubicBezTo>
                    <a:pt x="1151" y="890"/>
                    <a:pt x="712" y="927"/>
                    <a:pt x="272" y="963"/>
                  </a:cubicBezTo>
                  <a:cubicBezTo>
                    <a:pt x="1" y="1031"/>
                    <a:pt x="105" y="1411"/>
                    <a:pt x="325" y="1411"/>
                  </a:cubicBezTo>
                  <a:cubicBezTo>
                    <a:pt x="343" y="1411"/>
                    <a:pt x="362" y="1409"/>
                    <a:pt x="382" y="1403"/>
                  </a:cubicBezTo>
                  <a:cubicBezTo>
                    <a:pt x="785" y="1367"/>
                    <a:pt x="1151" y="1330"/>
                    <a:pt x="1555" y="1293"/>
                  </a:cubicBezTo>
                  <a:lnTo>
                    <a:pt x="1555" y="1293"/>
                  </a:lnTo>
                  <a:cubicBezTo>
                    <a:pt x="1445" y="1916"/>
                    <a:pt x="1371" y="2540"/>
                    <a:pt x="1261" y="3200"/>
                  </a:cubicBezTo>
                  <a:cubicBezTo>
                    <a:pt x="1261" y="3310"/>
                    <a:pt x="1298" y="3420"/>
                    <a:pt x="1408" y="3456"/>
                  </a:cubicBezTo>
                  <a:cubicBezTo>
                    <a:pt x="1428" y="3463"/>
                    <a:pt x="1448" y="3466"/>
                    <a:pt x="1469" y="3466"/>
                  </a:cubicBezTo>
                  <a:cubicBezTo>
                    <a:pt x="1567" y="3466"/>
                    <a:pt x="1671" y="3400"/>
                    <a:pt x="1701" y="3310"/>
                  </a:cubicBezTo>
                  <a:cubicBezTo>
                    <a:pt x="1811" y="2613"/>
                    <a:pt x="1921" y="1953"/>
                    <a:pt x="2031" y="1293"/>
                  </a:cubicBezTo>
                  <a:cubicBezTo>
                    <a:pt x="2215" y="1284"/>
                    <a:pt x="2400" y="1279"/>
                    <a:pt x="2588" y="1279"/>
                  </a:cubicBezTo>
                  <a:cubicBezTo>
                    <a:pt x="3149" y="1279"/>
                    <a:pt x="3727" y="1321"/>
                    <a:pt x="4304" y="1403"/>
                  </a:cubicBezTo>
                  <a:cubicBezTo>
                    <a:pt x="4315" y="1405"/>
                    <a:pt x="4326" y="1405"/>
                    <a:pt x="4336" y="1405"/>
                  </a:cubicBezTo>
                  <a:cubicBezTo>
                    <a:pt x="4597" y="1405"/>
                    <a:pt x="4587" y="962"/>
                    <a:pt x="4304" y="927"/>
                  </a:cubicBezTo>
                  <a:cubicBezTo>
                    <a:pt x="3534" y="853"/>
                    <a:pt x="2801" y="817"/>
                    <a:pt x="2068" y="817"/>
                  </a:cubicBezTo>
                  <a:cubicBezTo>
                    <a:pt x="2105" y="633"/>
                    <a:pt x="2141" y="487"/>
                    <a:pt x="2141" y="303"/>
                  </a:cubicBezTo>
                  <a:cubicBezTo>
                    <a:pt x="2178" y="157"/>
                    <a:pt x="2141" y="47"/>
                    <a:pt x="1995" y="10"/>
                  </a:cubicBezTo>
                  <a:cubicBezTo>
                    <a:pt x="1975" y="4"/>
                    <a:pt x="1955" y="1"/>
                    <a:pt x="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185;p57">
              <a:extLst>
                <a:ext uri="{FF2B5EF4-FFF2-40B4-BE49-F238E27FC236}">
                  <a16:creationId xmlns:a16="http://schemas.microsoft.com/office/drawing/2014/main" id="{FD8D6221-B997-8CE9-73BA-FADE862FE924}"/>
                </a:ext>
              </a:extLst>
            </p:cNvPr>
            <p:cNvSpPr/>
            <p:nvPr/>
          </p:nvSpPr>
          <p:spPr>
            <a:xfrm>
              <a:off x="9166000" y="1385713"/>
              <a:ext cx="99750" cy="128725"/>
            </a:xfrm>
            <a:custGeom>
              <a:avLst/>
              <a:gdLst/>
              <a:ahLst/>
              <a:cxnLst/>
              <a:rect l="l" t="t" r="r" b="b"/>
              <a:pathLst>
                <a:path w="3990" h="5149" extrusionOk="0">
                  <a:moveTo>
                    <a:pt x="3225" y="1"/>
                  </a:moveTo>
                  <a:cubicBezTo>
                    <a:pt x="3161" y="1"/>
                    <a:pt x="3094" y="28"/>
                    <a:pt x="3043" y="79"/>
                  </a:cubicBezTo>
                  <a:cubicBezTo>
                    <a:pt x="1870" y="1069"/>
                    <a:pt x="1137" y="2425"/>
                    <a:pt x="477" y="3818"/>
                  </a:cubicBezTo>
                  <a:cubicBezTo>
                    <a:pt x="513" y="2865"/>
                    <a:pt x="623" y="1949"/>
                    <a:pt x="807" y="1032"/>
                  </a:cubicBezTo>
                  <a:cubicBezTo>
                    <a:pt x="852" y="851"/>
                    <a:pt x="701" y="726"/>
                    <a:pt x="562" y="726"/>
                  </a:cubicBezTo>
                  <a:cubicBezTo>
                    <a:pt x="476" y="726"/>
                    <a:pt x="395" y="773"/>
                    <a:pt x="367" y="886"/>
                  </a:cubicBezTo>
                  <a:cubicBezTo>
                    <a:pt x="110" y="2205"/>
                    <a:pt x="0" y="3562"/>
                    <a:pt x="0" y="4918"/>
                  </a:cubicBezTo>
                  <a:cubicBezTo>
                    <a:pt x="0" y="5054"/>
                    <a:pt x="126" y="5148"/>
                    <a:pt x="248" y="5148"/>
                  </a:cubicBezTo>
                  <a:cubicBezTo>
                    <a:pt x="324" y="5148"/>
                    <a:pt x="398" y="5112"/>
                    <a:pt x="440" y="5028"/>
                  </a:cubicBezTo>
                  <a:cubicBezTo>
                    <a:pt x="1137" y="3452"/>
                    <a:pt x="1870" y="1839"/>
                    <a:pt x="3153" y="629"/>
                  </a:cubicBezTo>
                  <a:lnTo>
                    <a:pt x="3153" y="629"/>
                  </a:lnTo>
                  <a:cubicBezTo>
                    <a:pt x="3336" y="1215"/>
                    <a:pt x="3189" y="1912"/>
                    <a:pt x="3116" y="2499"/>
                  </a:cubicBezTo>
                  <a:cubicBezTo>
                    <a:pt x="3006" y="3195"/>
                    <a:pt x="2970" y="3965"/>
                    <a:pt x="3519" y="4478"/>
                  </a:cubicBezTo>
                  <a:cubicBezTo>
                    <a:pt x="3571" y="4530"/>
                    <a:pt x="3627" y="4551"/>
                    <a:pt x="3679" y="4551"/>
                  </a:cubicBezTo>
                  <a:cubicBezTo>
                    <a:pt x="3851" y="4551"/>
                    <a:pt x="3990" y="4325"/>
                    <a:pt x="3849" y="4185"/>
                  </a:cubicBezTo>
                  <a:cubicBezTo>
                    <a:pt x="3336" y="3672"/>
                    <a:pt x="3519" y="2865"/>
                    <a:pt x="3593" y="2205"/>
                  </a:cubicBezTo>
                  <a:cubicBezTo>
                    <a:pt x="3703" y="1509"/>
                    <a:pt x="3813" y="739"/>
                    <a:pt x="3409" y="116"/>
                  </a:cubicBezTo>
                  <a:cubicBezTo>
                    <a:pt x="3370" y="37"/>
                    <a:pt x="3299" y="1"/>
                    <a:pt x="3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186;p57">
              <a:extLst>
                <a:ext uri="{FF2B5EF4-FFF2-40B4-BE49-F238E27FC236}">
                  <a16:creationId xmlns:a16="http://schemas.microsoft.com/office/drawing/2014/main" id="{B4BD7D3B-4DB3-AFB0-334F-AB7DE70BD77E}"/>
                </a:ext>
              </a:extLst>
            </p:cNvPr>
            <p:cNvSpPr/>
            <p:nvPr/>
          </p:nvSpPr>
          <p:spPr>
            <a:xfrm>
              <a:off x="9319950" y="1379538"/>
              <a:ext cx="115525" cy="128200"/>
            </a:xfrm>
            <a:custGeom>
              <a:avLst/>
              <a:gdLst/>
              <a:ahLst/>
              <a:cxnLst/>
              <a:rect l="l" t="t" r="r" b="b"/>
              <a:pathLst>
                <a:path w="4621" h="5128" extrusionOk="0">
                  <a:moveTo>
                    <a:pt x="2887" y="459"/>
                  </a:moveTo>
                  <a:cubicBezTo>
                    <a:pt x="3290" y="459"/>
                    <a:pt x="3736" y="671"/>
                    <a:pt x="3960" y="1023"/>
                  </a:cubicBezTo>
                  <a:cubicBezTo>
                    <a:pt x="3814" y="1389"/>
                    <a:pt x="3704" y="1792"/>
                    <a:pt x="3667" y="2159"/>
                  </a:cubicBezTo>
                  <a:cubicBezTo>
                    <a:pt x="3484" y="2452"/>
                    <a:pt x="3300" y="2672"/>
                    <a:pt x="3080" y="2929"/>
                  </a:cubicBezTo>
                  <a:cubicBezTo>
                    <a:pt x="2739" y="3301"/>
                    <a:pt x="2136" y="4118"/>
                    <a:pt x="1537" y="4118"/>
                  </a:cubicBezTo>
                  <a:cubicBezTo>
                    <a:pt x="1428" y="4118"/>
                    <a:pt x="1318" y="4091"/>
                    <a:pt x="1211" y="4029"/>
                  </a:cubicBezTo>
                  <a:cubicBezTo>
                    <a:pt x="441" y="3552"/>
                    <a:pt x="807" y="2452"/>
                    <a:pt x="1137" y="1866"/>
                  </a:cubicBezTo>
                  <a:cubicBezTo>
                    <a:pt x="1431" y="1242"/>
                    <a:pt x="1981" y="583"/>
                    <a:pt x="2714" y="473"/>
                  </a:cubicBezTo>
                  <a:cubicBezTo>
                    <a:pt x="2770" y="463"/>
                    <a:pt x="2828" y="459"/>
                    <a:pt x="2887" y="459"/>
                  </a:cubicBezTo>
                  <a:close/>
                  <a:moveTo>
                    <a:pt x="2902" y="0"/>
                  </a:moveTo>
                  <a:cubicBezTo>
                    <a:pt x="2114" y="0"/>
                    <a:pt x="1406" y="565"/>
                    <a:pt x="954" y="1242"/>
                  </a:cubicBezTo>
                  <a:cubicBezTo>
                    <a:pt x="441" y="2012"/>
                    <a:pt x="1" y="3185"/>
                    <a:pt x="588" y="4029"/>
                  </a:cubicBezTo>
                  <a:cubicBezTo>
                    <a:pt x="811" y="4348"/>
                    <a:pt x="1173" y="4556"/>
                    <a:pt x="1554" y="4556"/>
                  </a:cubicBezTo>
                  <a:cubicBezTo>
                    <a:pt x="1610" y="4556"/>
                    <a:pt x="1667" y="4551"/>
                    <a:pt x="1724" y="4542"/>
                  </a:cubicBezTo>
                  <a:cubicBezTo>
                    <a:pt x="2201" y="4469"/>
                    <a:pt x="2604" y="4102"/>
                    <a:pt x="2934" y="3772"/>
                  </a:cubicBezTo>
                  <a:cubicBezTo>
                    <a:pt x="3154" y="3552"/>
                    <a:pt x="3374" y="3295"/>
                    <a:pt x="3594" y="3039"/>
                  </a:cubicBezTo>
                  <a:cubicBezTo>
                    <a:pt x="3594" y="3699"/>
                    <a:pt x="3704" y="4359"/>
                    <a:pt x="3924" y="4982"/>
                  </a:cubicBezTo>
                  <a:cubicBezTo>
                    <a:pt x="3967" y="5084"/>
                    <a:pt x="4063" y="5128"/>
                    <a:pt x="4156" y="5128"/>
                  </a:cubicBezTo>
                  <a:cubicBezTo>
                    <a:pt x="4296" y="5128"/>
                    <a:pt x="4430" y="5027"/>
                    <a:pt x="4363" y="4872"/>
                  </a:cubicBezTo>
                  <a:cubicBezTo>
                    <a:pt x="4070" y="4065"/>
                    <a:pt x="3960" y="3185"/>
                    <a:pt x="4070" y="2342"/>
                  </a:cubicBezTo>
                  <a:cubicBezTo>
                    <a:pt x="4144" y="2232"/>
                    <a:pt x="4217" y="2122"/>
                    <a:pt x="4254" y="2012"/>
                  </a:cubicBezTo>
                  <a:cubicBezTo>
                    <a:pt x="4279" y="2021"/>
                    <a:pt x="4305" y="2026"/>
                    <a:pt x="4331" y="2026"/>
                  </a:cubicBezTo>
                  <a:cubicBezTo>
                    <a:pt x="4413" y="2026"/>
                    <a:pt x="4491" y="1978"/>
                    <a:pt x="4547" y="1866"/>
                  </a:cubicBezTo>
                  <a:cubicBezTo>
                    <a:pt x="4620" y="1609"/>
                    <a:pt x="4583" y="1352"/>
                    <a:pt x="4510" y="1133"/>
                  </a:cubicBezTo>
                  <a:cubicBezTo>
                    <a:pt x="4510" y="1023"/>
                    <a:pt x="4510" y="913"/>
                    <a:pt x="4510" y="803"/>
                  </a:cubicBezTo>
                  <a:cubicBezTo>
                    <a:pt x="4510" y="688"/>
                    <a:pt x="4398" y="596"/>
                    <a:pt x="4280" y="596"/>
                  </a:cubicBezTo>
                  <a:cubicBezTo>
                    <a:pt x="4246" y="596"/>
                    <a:pt x="4212" y="603"/>
                    <a:pt x="4180" y="619"/>
                  </a:cubicBezTo>
                  <a:cubicBezTo>
                    <a:pt x="3960" y="326"/>
                    <a:pt x="3594" y="106"/>
                    <a:pt x="3227" y="33"/>
                  </a:cubicBezTo>
                  <a:cubicBezTo>
                    <a:pt x="3118" y="11"/>
                    <a:pt x="3009" y="0"/>
                    <a:pt x="2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187;p57">
              <a:extLst>
                <a:ext uri="{FF2B5EF4-FFF2-40B4-BE49-F238E27FC236}">
                  <a16:creationId xmlns:a16="http://schemas.microsoft.com/office/drawing/2014/main" id="{963ECDC2-9011-243F-AC28-4482C4ED9A59}"/>
                </a:ext>
              </a:extLst>
            </p:cNvPr>
            <p:cNvSpPr/>
            <p:nvPr/>
          </p:nvSpPr>
          <p:spPr>
            <a:xfrm>
              <a:off x="8763650" y="1760038"/>
              <a:ext cx="163525" cy="134750"/>
            </a:xfrm>
            <a:custGeom>
              <a:avLst/>
              <a:gdLst/>
              <a:ahLst/>
              <a:cxnLst/>
              <a:rect l="l" t="t" r="r" b="b"/>
              <a:pathLst>
                <a:path w="6541" h="5390" extrusionOk="0">
                  <a:moveTo>
                    <a:pt x="554" y="1"/>
                  </a:moveTo>
                  <a:cubicBezTo>
                    <a:pt x="464" y="1"/>
                    <a:pt x="382" y="53"/>
                    <a:pt x="367" y="173"/>
                  </a:cubicBezTo>
                  <a:cubicBezTo>
                    <a:pt x="74" y="1823"/>
                    <a:pt x="0" y="3509"/>
                    <a:pt x="110" y="5159"/>
                  </a:cubicBezTo>
                  <a:cubicBezTo>
                    <a:pt x="110" y="5316"/>
                    <a:pt x="205" y="5389"/>
                    <a:pt x="310" y="5389"/>
                  </a:cubicBezTo>
                  <a:cubicBezTo>
                    <a:pt x="401" y="5389"/>
                    <a:pt x="499" y="5335"/>
                    <a:pt x="550" y="5232"/>
                  </a:cubicBezTo>
                  <a:cubicBezTo>
                    <a:pt x="1100" y="3913"/>
                    <a:pt x="1760" y="2630"/>
                    <a:pt x="2530" y="1420"/>
                  </a:cubicBezTo>
                  <a:cubicBezTo>
                    <a:pt x="2603" y="1273"/>
                    <a:pt x="2713" y="1127"/>
                    <a:pt x="2786" y="980"/>
                  </a:cubicBezTo>
                  <a:cubicBezTo>
                    <a:pt x="2823" y="943"/>
                    <a:pt x="2933" y="760"/>
                    <a:pt x="2970" y="760"/>
                  </a:cubicBezTo>
                  <a:cubicBezTo>
                    <a:pt x="2970" y="784"/>
                    <a:pt x="2970" y="809"/>
                    <a:pt x="2970" y="833"/>
                  </a:cubicBezTo>
                  <a:cubicBezTo>
                    <a:pt x="3006" y="1163"/>
                    <a:pt x="2970" y="1566"/>
                    <a:pt x="2933" y="1896"/>
                  </a:cubicBezTo>
                  <a:cubicBezTo>
                    <a:pt x="2896" y="2666"/>
                    <a:pt x="2860" y="3436"/>
                    <a:pt x="2860" y="4206"/>
                  </a:cubicBezTo>
                  <a:cubicBezTo>
                    <a:pt x="2840" y="4367"/>
                    <a:pt x="2952" y="4451"/>
                    <a:pt x="3070" y="4451"/>
                  </a:cubicBezTo>
                  <a:cubicBezTo>
                    <a:pt x="3167" y="4451"/>
                    <a:pt x="3267" y="4395"/>
                    <a:pt x="3300" y="4279"/>
                  </a:cubicBezTo>
                  <a:cubicBezTo>
                    <a:pt x="3520" y="3583"/>
                    <a:pt x="3776" y="2923"/>
                    <a:pt x="4106" y="2263"/>
                  </a:cubicBezTo>
                  <a:cubicBezTo>
                    <a:pt x="4289" y="1933"/>
                    <a:pt x="4436" y="1640"/>
                    <a:pt x="4656" y="1346"/>
                  </a:cubicBezTo>
                  <a:cubicBezTo>
                    <a:pt x="4729" y="1200"/>
                    <a:pt x="4839" y="1053"/>
                    <a:pt x="4913" y="907"/>
                  </a:cubicBezTo>
                  <a:cubicBezTo>
                    <a:pt x="4986" y="797"/>
                    <a:pt x="5096" y="577"/>
                    <a:pt x="5243" y="503"/>
                  </a:cubicBezTo>
                  <a:cubicBezTo>
                    <a:pt x="5264" y="494"/>
                    <a:pt x="5285" y="490"/>
                    <a:pt x="5305" y="490"/>
                  </a:cubicBezTo>
                  <a:cubicBezTo>
                    <a:pt x="5683" y="490"/>
                    <a:pt x="5683" y="2091"/>
                    <a:pt x="5683" y="2300"/>
                  </a:cubicBezTo>
                  <a:cubicBezTo>
                    <a:pt x="5719" y="3106"/>
                    <a:pt x="5719" y="3913"/>
                    <a:pt x="5646" y="4719"/>
                  </a:cubicBezTo>
                  <a:cubicBezTo>
                    <a:pt x="5646" y="4843"/>
                    <a:pt x="5764" y="4934"/>
                    <a:pt x="5885" y="4934"/>
                  </a:cubicBezTo>
                  <a:cubicBezTo>
                    <a:pt x="5943" y="4934"/>
                    <a:pt x="6002" y="4913"/>
                    <a:pt x="6049" y="4866"/>
                  </a:cubicBezTo>
                  <a:cubicBezTo>
                    <a:pt x="6159" y="4756"/>
                    <a:pt x="6269" y="4609"/>
                    <a:pt x="6379" y="4499"/>
                  </a:cubicBezTo>
                  <a:cubicBezTo>
                    <a:pt x="6541" y="4305"/>
                    <a:pt x="6389" y="4083"/>
                    <a:pt x="6225" y="4083"/>
                  </a:cubicBezTo>
                  <a:cubicBezTo>
                    <a:pt x="6204" y="4083"/>
                    <a:pt x="6182" y="4087"/>
                    <a:pt x="6161" y="4095"/>
                  </a:cubicBezTo>
                  <a:lnTo>
                    <a:pt x="6161" y="4095"/>
                  </a:lnTo>
                  <a:cubicBezTo>
                    <a:pt x="6196" y="3300"/>
                    <a:pt x="6195" y="2471"/>
                    <a:pt x="6122" y="1676"/>
                  </a:cubicBezTo>
                  <a:cubicBezTo>
                    <a:pt x="6086" y="1200"/>
                    <a:pt x="6086" y="63"/>
                    <a:pt x="5316" y="63"/>
                  </a:cubicBezTo>
                  <a:cubicBezTo>
                    <a:pt x="5297" y="61"/>
                    <a:pt x="5279" y="60"/>
                    <a:pt x="5261" y="60"/>
                  </a:cubicBezTo>
                  <a:cubicBezTo>
                    <a:pt x="4965" y="60"/>
                    <a:pt x="4792" y="335"/>
                    <a:pt x="4619" y="577"/>
                  </a:cubicBezTo>
                  <a:cubicBezTo>
                    <a:pt x="4363" y="943"/>
                    <a:pt x="4143" y="1310"/>
                    <a:pt x="3923" y="1676"/>
                  </a:cubicBezTo>
                  <a:cubicBezTo>
                    <a:pt x="3703" y="2043"/>
                    <a:pt x="3520" y="2410"/>
                    <a:pt x="3373" y="2813"/>
                  </a:cubicBezTo>
                  <a:cubicBezTo>
                    <a:pt x="3373" y="2336"/>
                    <a:pt x="3410" y="1860"/>
                    <a:pt x="3410" y="1420"/>
                  </a:cubicBezTo>
                  <a:cubicBezTo>
                    <a:pt x="3446" y="1090"/>
                    <a:pt x="3520" y="650"/>
                    <a:pt x="3263" y="430"/>
                  </a:cubicBezTo>
                  <a:cubicBezTo>
                    <a:pt x="3180" y="333"/>
                    <a:pt x="3087" y="294"/>
                    <a:pt x="2994" y="294"/>
                  </a:cubicBezTo>
                  <a:cubicBezTo>
                    <a:pt x="2838" y="294"/>
                    <a:pt x="2681" y="403"/>
                    <a:pt x="2566" y="540"/>
                  </a:cubicBezTo>
                  <a:cubicBezTo>
                    <a:pt x="2053" y="1200"/>
                    <a:pt x="1650" y="2006"/>
                    <a:pt x="1247" y="2740"/>
                  </a:cubicBezTo>
                  <a:cubicBezTo>
                    <a:pt x="990" y="3216"/>
                    <a:pt x="733" y="3693"/>
                    <a:pt x="513" y="4206"/>
                  </a:cubicBezTo>
                  <a:cubicBezTo>
                    <a:pt x="477" y="2886"/>
                    <a:pt x="587" y="1566"/>
                    <a:pt x="807" y="283"/>
                  </a:cubicBezTo>
                  <a:cubicBezTo>
                    <a:pt x="828" y="110"/>
                    <a:pt x="684"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188;p57">
              <a:extLst>
                <a:ext uri="{FF2B5EF4-FFF2-40B4-BE49-F238E27FC236}">
                  <a16:creationId xmlns:a16="http://schemas.microsoft.com/office/drawing/2014/main" id="{3F599E03-0265-4F87-8E29-DD2EE5E8F159}"/>
                </a:ext>
              </a:extLst>
            </p:cNvPr>
            <p:cNvSpPr/>
            <p:nvPr/>
          </p:nvSpPr>
          <p:spPr>
            <a:xfrm>
              <a:off x="8975000" y="1768013"/>
              <a:ext cx="110775" cy="113675"/>
            </a:xfrm>
            <a:custGeom>
              <a:avLst/>
              <a:gdLst/>
              <a:ahLst/>
              <a:cxnLst/>
              <a:rect l="l" t="t" r="r" b="b"/>
              <a:pathLst>
                <a:path w="4431" h="4547" extrusionOk="0">
                  <a:moveTo>
                    <a:pt x="2182" y="1"/>
                  </a:moveTo>
                  <a:cubicBezTo>
                    <a:pt x="2068" y="1"/>
                    <a:pt x="1958" y="74"/>
                    <a:pt x="1958" y="221"/>
                  </a:cubicBezTo>
                  <a:cubicBezTo>
                    <a:pt x="1994" y="771"/>
                    <a:pt x="1994" y="1357"/>
                    <a:pt x="1994" y="1944"/>
                  </a:cubicBezTo>
                  <a:cubicBezTo>
                    <a:pt x="1408" y="1944"/>
                    <a:pt x="821" y="1981"/>
                    <a:pt x="271" y="2091"/>
                  </a:cubicBezTo>
                  <a:cubicBezTo>
                    <a:pt x="0" y="2158"/>
                    <a:pt x="74" y="2539"/>
                    <a:pt x="317" y="2539"/>
                  </a:cubicBezTo>
                  <a:cubicBezTo>
                    <a:pt x="338" y="2539"/>
                    <a:pt x="359" y="2536"/>
                    <a:pt x="381" y="2531"/>
                  </a:cubicBezTo>
                  <a:cubicBezTo>
                    <a:pt x="931" y="2421"/>
                    <a:pt x="1444" y="2384"/>
                    <a:pt x="1994" y="2384"/>
                  </a:cubicBezTo>
                  <a:cubicBezTo>
                    <a:pt x="1958" y="3044"/>
                    <a:pt x="1921" y="3667"/>
                    <a:pt x="1848" y="4327"/>
                  </a:cubicBezTo>
                  <a:cubicBezTo>
                    <a:pt x="1829" y="4474"/>
                    <a:pt x="1930" y="4547"/>
                    <a:pt x="2040" y="4547"/>
                  </a:cubicBezTo>
                  <a:cubicBezTo>
                    <a:pt x="2150" y="4547"/>
                    <a:pt x="2269" y="4474"/>
                    <a:pt x="2288" y="4327"/>
                  </a:cubicBezTo>
                  <a:cubicBezTo>
                    <a:pt x="2361" y="3667"/>
                    <a:pt x="2434" y="3044"/>
                    <a:pt x="2434" y="2384"/>
                  </a:cubicBezTo>
                  <a:cubicBezTo>
                    <a:pt x="2984" y="2421"/>
                    <a:pt x="3534" y="2457"/>
                    <a:pt x="4047" y="2567"/>
                  </a:cubicBezTo>
                  <a:cubicBezTo>
                    <a:pt x="4070" y="2573"/>
                    <a:pt x="4091" y="2575"/>
                    <a:pt x="4111" y="2575"/>
                  </a:cubicBezTo>
                  <a:cubicBezTo>
                    <a:pt x="4355" y="2575"/>
                    <a:pt x="4431" y="2195"/>
                    <a:pt x="4194" y="2127"/>
                  </a:cubicBezTo>
                  <a:cubicBezTo>
                    <a:pt x="3607" y="2017"/>
                    <a:pt x="3021" y="1944"/>
                    <a:pt x="2471" y="1944"/>
                  </a:cubicBezTo>
                  <a:cubicBezTo>
                    <a:pt x="2471" y="1357"/>
                    <a:pt x="2471" y="808"/>
                    <a:pt x="2434" y="221"/>
                  </a:cubicBezTo>
                  <a:cubicBezTo>
                    <a:pt x="2416" y="74"/>
                    <a:pt x="2297"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189;p57">
              <a:extLst>
                <a:ext uri="{FF2B5EF4-FFF2-40B4-BE49-F238E27FC236}">
                  <a16:creationId xmlns:a16="http://schemas.microsoft.com/office/drawing/2014/main" id="{3F54BC55-A40C-8110-A6CB-B945FD49E655}"/>
                </a:ext>
              </a:extLst>
            </p:cNvPr>
            <p:cNvSpPr/>
            <p:nvPr/>
          </p:nvSpPr>
          <p:spPr>
            <a:xfrm>
              <a:off x="9171800" y="1763713"/>
              <a:ext cx="107850" cy="133950"/>
            </a:xfrm>
            <a:custGeom>
              <a:avLst/>
              <a:gdLst/>
              <a:ahLst/>
              <a:cxnLst/>
              <a:rect l="l" t="t" r="r" b="b"/>
              <a:pathLst>
                <a:path w="4314" h="5358" extrusionOk="0">
                  <a:moveTo>
                    <a:pt x="982" y="0"/>
                  </a:moveTo>
                  <a:cubicBezTo>
                    <a:pt x="892" y="0"/>
                    <a:pt x="810" y="53"/>
                    <a:pt x="795" y="173"/>
                  </a:cubicBezTo>
                  <a:lnTo>
                    <a:pt x="25" y="4132"/>
                  </a:lnTo>
                  <a:cubicBezTo>
                    <a:pt x="0" y="4302"/>
                    <a:pt x="120" y="4423"/>
                    <a:pt x="256" y="4423"/>
                  </a:cubicBezTo>
                  <a:cubicBezTo>
                    <a:pt x="327" y="4423"/>
                    <a:pt x="402" y="4391"/>
                    <a:pt x="465" y="4316"/>
                  </a:cubicBezTo>
                  <a:cubicBezTo>
                    <a:pt x="905" y="3692"/>
                    <a:pt x="1381" y="3032"/>
                    <a:pt x="1821" y="2409"/>
                  </a:cubicBezTo>
                  <a:cubicBezTo>
                    <a:pt x="2041" y="2116"/>
                    <a:pt x="2261" y="1786"/>
                    <a:pt x="2481" y="1493"/>
                  </a:cubicBezTo>
                  <a:cubicBezTo>
                    <a:pt x="2701" y="1236"/>
                    <a:pt x="2921" y="980"/>
                    <a:pt x="3251" y="943"/>
                  </a:cubicBezTo>
                  <a:cubicBezTo>
                    <a:pt x="3654" y="943"/>
                    <a:pt x="3727" y="1309"/>
                    <a:pt x="3727" y="1603"/>
                  </a:cubicBezTo>
                  <a:cubicBezTo>
                    <a:pt x="3764" y="1969"/>
                    <a:pt x="3764" y="2373"/>
                    <a:pt x="3764" y="2739"/>
                  </a:cubicBezTo>
                  <a:cubicBezTo>
                    <a:pt x="3764" y="3509"/>
                    <a:pt x="3691" y="4316"/>
                    <a:pt x="3544" y="5085"/>
                  </a:cubicBezTo>
                  <a:cubicBezTo>
                    <a:pt x="3522" y="5242"/>
                    <a:pt x="3676" y="5357"/>
                    <a:pt x="3809" y="5357"/>
                  </a:cubicBezTo>
                  <a:cubicBezTo>
                    <a:pt x="3894" y="5357"/>
                    <a:pt x="3970" y="5310"/>
                    <a:pt x="3984" y="5195"/>
                  </a:cubicBezTo>
                  <a:cubicBezTo>
                    <a:pt x="4131" y="4242"/>
                    <a:pt x="4241" y="3326"/>
                    <a:pt x="4204" y="2373"/>
                  </a:cubicBezTo>
                  <a:cubicBezTo>
                    <a:pt x="4204" y="1713"/>
                    <a:pt x="4314" y="650"/>
                    <a:pt x="3471" y="503"/>
                  </a:cubicBezTo>
                  <a:cubicBezTo>
                    <a:pt x="3405" y="491"/>
                    <a:pt x="3342" y="485"/>
                    <a:pt x="3281" y="485"/>
                  </a:cubicBezTo>
                  <a:cubicBezTo>
                    <a:pt x="2587" y="485"/>
                    <a:pt x="2155" y="1207"/>
                    <a:pt x="1784" y="1713"/>
                  </a:cubicBezTo>
                  <a:cubicBezTo>
                    <a:pt x="1418" y="2226"/>
                    <a:pt x="1051" y="2739"/>
                    <a:pt x="648" y="3216"/>
                  </a:cubicBezTo>
                  <a:cubicBezTo>
                    <a:pt x="868" y="2263"/>
                    <a:pt x="1051" y="1273"/>
                    <a:pt x="1234" y="283"/>
                  </a:cubicBezTo>
                  <a:cubicBezTo>
                    <a:pt x="1256" y="110"/>
                    <a:pt x="1111"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190;p57">
              <a:extLst>
                <a:ext uri="{FF2B5EF4-FFF2-40B4-BE49-F238E27FC236}">
                  <a16:creationId xmlns:a16="http://schemas.microsoft.com/office/drawing/2014/main" id="{AA6DF35A-4C31-04E9-E16D-97D46DE5E09E}"/>
                </a:ext>
              </a:extLst>
            </p:cNvPr>
            <p:cNvSpPr/>
            <p:nvPr/>
          </p:nvSpPr>
          <p:spPr>
            <a:xfrm>
              <a:off x="8813125" y="1269388"/>
              <a:ext cx="137500" cy="19325"/>
            </a:xfrm>
            <a:custGeom>
              <a:avLst/>
              <a:gdLst/>
              <a:ahLst/>
              <a:cxnLst/>
              <a:rect l="l" t="t" r="r" b="b"/>
              <a:pathLst>
                <a:path w="5500" h="773" extrusionOk="0">
                  <a:moveTo>
                    <a:pt x="5238" y="1"/>
                  </a:moveTo>
                  <a:cubicBezTo>
                    <a:pt x="5228" y="1"/>
                    <a:pt x="5217" y="1"/>
                    <a:pt x="5207" y="3"/>
                  </a:cubicBezTo>
                  <a:cubicBezTo>
                    <a:pt x="3557" y="113"/>
                    <a:pt x="1944" y="223"/>
                    <a:pt x="294" y="296"/>
                  </a:cubicBezTo>
                  <a:cubicBezTo>
                    <a:pt x="1" y="333"/>
                    <a:pt x="1" y="773"/>
                    <a:pt x="294" y="773"/>
                  </a:cubicBezTo>
                  <a:cubicBezTo>
                    <a:pt x="1944" y="663"/>
                    <a:pt x="3557" y="553"/>
                    <a:pt x="5207" y="443"/>
                  </a:cubicBezTo>
                  <a:cubicBezTo>
                    <a:pt x="5489" y="443"/>
                    <a:pt x="5500"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191;p57">
              <a:extLst>
                <a:ext uri="{FF2B5EF4-FFF2-40B4-BE49-F238E27FC236}">
                  <a16:creationId xmlns:a16="http://schemas.microsoft.com/office/drawing/2014/main" id="{323A86C7-FA90-0DD5-83E6-5F47CB07CD7E}"/>
                </a:ext>
              </a:extLst>
            </p:cNvPr>
            <p:cNvSpPr/>
            <p:nvPr/>
          </p:nvSpPr>
          <p:spPr>
            <a:xfrm>
              <a:off x="9339200" y="1320713"/>
              <a:ext cx="81600" cy="15675"/>
            </a:xfrm>
            <a:custGeom>
              <a:avLst/>
              <a:gdLst/>
              <a:ahLst/>
              <a:cxnLst/>
              <a:rect l="l" t="t" r="r" b="b"/>
              <a:pathLst>
                <a:path w="3264" h="627" extrusionOk="0">
                  <a:moveTo>
                    <a:pt x="3002" y="1"/>
                  </a:moveTo>
                  <a:cubicBezTo>
                    <a:pt x="2992" y="1"/>
                    <a:pt x="2981" y="1"/>
                    <a:pt x="2970" y="3"/>
                  </a:cubicBezTo>
                  <a:lnTo>
                    <a:pt x="294" y="149"/>
                  </a:lnTo>
                  <a:cubicBezTo>
                    <a:pt x="1" y="186"/>
                    <a:pt x="1" y="626"/>
                    <a:pt x="294" y="626"/>
                  </a:cubicBezTo>
                  <a:lnTo>
                    <a:pt x="2970" y="443"/>
                  </a:lnTo>
                  <a:cubicBezTo>
                    <a:pt x="3253" y="443"/>
                    <a:pt x="3263" y="1"/>
                    <a:pt x="3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929" name="Google Shape;1948;p54">
                <a:extLst>
                  <a:ext uri="{FF2B5EF4-FFF2-40B4-BE49-F238E27FC236}">
                    <a16:creationId xmlns:a16="http://schemas.microsoft.com/office/drawing/2014/main" id="{C72D5912-93C0-A34D-6EBB-44669581DCA6}"/>
                  </a:ext>
                </a:extLst>
              </p:cNvPr>
              <p:cNvSpPr txBox="1">
                <a:spLocks/>
              </p:cNvSpPr>
              <p:nvPr/>
            </p:nvSpPr>
            <p:spPr>
              <a:xfrm>
                <a:off x="105103" y="1537042"/>
                <a:ext cx="6068793" cy="1400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1pPr>
                <a:lvl2pPr marL="914400" marR="0" lvl="1"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2pPr>
                <a:lvl3pPr marL="1371600" marR="0" lvl="2"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3pPr>
                <a:lvl4pPr marL="1828800" marR="0" lvl="3"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4pPr>
                <a:lvl5pPr marL="2286000" marR="0" lvl="4"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5pPr>
                <a:lvl6pPr marL="2743200" marR="0" lvl="5"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6pPr>
                <a:lvl7pPr marL="3200400" marR="0" lvl="6"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7pPr>
                <a:lvl8pPr marL="3657600" marR="0" lvl="7"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8pPr>
                <a:lvl9pPr marL="4114800" marR="0" lvl="8" indent="-317500" algn="ctr" rtl="0">
                  <a:lnSpc>
                    <a:spcPct val="115000"/>
                  </a:lnSpc>
                  <a:spcBef>
                    <a:spcPts val="0"/>
                  </a:spcBef>
                  <a:spcAft>
                    <a:spcPts val="0"/>
                  </a:spcAft>
                  <a:buClr>
                    <a:schemeClr val="dk1"/>
                  </a:buClr>
                  <a:buSzPts val="1400"/>
                  <a:buFont typeface="Heebo"/>
                  <a:buNone/>
                  <a:defRPr sz="1400" b="0" i="0" u="none" strike="noStrike" cap="none">
                    <a:solidFill>
                      <a:schemeClr val="dk1"/>
                    </a:solidFill>
                    <a:latin typeface="Heebo"/>
                    <a:ea typeface="Heebo"/>
                    <a:cs typeface="Heebo"/>
                    <a:sym typeface="Heebo"/>
                  </a:defRPr>
                </a:lvl9pPr>
              </a:lstStyle>
              <a:p>
                <a:pPr marL="0" indent="0" algn="l"/>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𝑝</m:t>
                      </m:r>
                      <m:d>
                        <m:dPr>
                          <m:ctrlPr>
                            <a:rPr lang="en-US" sz="4400" i="1" smtClean="0">
                              <a:latin typeface="Cambria Math" panose="02040503050406030204" pitchFamily="18" charset="0"/>
                            </a:rPr>
                          </m:ctrlPr>
                        </m:dPr>
                        <m:e>
                          <m:r>
                            <a:rPr lang="en-US" sz="4400" i="1" smtClean="0">
                              <a:latin typeface="Cambria Math" panose="02040503050406030204" pitchFamily="18" charset="0"/>
                            </a:rPr>
                            <m:t>𝐹</m:t>
                          </m:r>
                        </m:e>
                        <m:e>
                          <m:r>
                            <a:rPr lang="en-US" sz="4400" i="1" smtClean="0">
                              <a:latin typeface="Cambria Math" panose="02040503050406030204" pitchFamily="18" charset="0"/>
                            </a:rPr>
                            <m:t>𝐸</m:t>
                          </m:r>
                        </m:e>
                      </m:d>
                      <m:r>
                        <a:rPr lang="en-US" sz="4400" i="1" smtClean="0">
                          <a:latin typeface="Cambria Math" panose="02040503050406030204" pitchFamily="18" charset="0"/>
                        </a:rPr>
                        <m:t>=</m:t>
                      </m:r>
                      <m:f>
                        <m:fPr>
                          <m:ctrlPr>
                            <a:rPr lang="en-US" sz="4400" i="1" smtClean="0">
                              <a:latin typeface="Cambria Math" panose="02040503050406030204" pitchFamily="18" charset="0"/>
                            </a:rPr>
                          </m:ctrlPr>
                        </m:fPr>
                        <m:num>
                          <m:r>
                            <a:rPr lang="en-US" sz="4400" i="1" smtClean="0">
                              <a:latin typeface="Cambria Math" panose="02040503050406030204" pitchFamily="18" charset="0"/>
                            </a:rPr>
                            <m:t>𝑝</m:t>
                          </m:r>
                          <m:d>
                            <m:dPr>
                              <m:ctrlPr>
                                <a:rPr lang="en-US" sz="4400" i="1" smtClean="0">
                                  <a:latin typeface="Cambria Math" panose="02040503050406030204" pitchFamily="18" charset="0"/>
                                </a:rPr>
                              </m:ctrlPr>
                            </m:dPr>
                            <m:e>
                              <m:r>
                                <a:rPr lang="en-US" sz="4400" i="1" smtClean="0">
                                  <a:latin typeface="Cambria Math" panose="02040503050406030204" pitchFamily="18" charset="0"/>
                                </a:rPr>
                                <m:t>𝐸</m:t>
                              </m:r>
                            </m:e>
                            <m:e>
                              <m:r>
                                <a:rPr lang="en-US" sz="4400" i="1" smtClean="0">
                                  <a:latin typeface="Cambria Math" panose="02040503050406030204" pitchFamily="18" charset="0"/>
                                </a:rPr>
                                <m:t>𝐹</m:t>
                              </m:r>
                            </m:e>
                          </m:d>
                          <m:r>
                            <a:rPr lang="en-US" sz="4400" i="1" smtClean="0">
                              <a:latin typeface="Cambria Math" panose="02040503050406030204" pitchFamily="18" charset="0"/>
                            </a:rPr>
                            <m:t>𝑝</m:t>
                          </m:r>
                          <m:r>
                            <a:rPr lang="en-US" sz="4400" i="1" smtClean="0">
                              <a:latin typeface="Cambria Math" panose="02040503050406030204" pitchFamily="18" charset="0"/>
                            </a:rPr>
                            <m:t>(</m:t>
                          </m:r>
                          <m:r>
                            <a:rPr lang="en-US" sz="4400" i="1" smtClean="0">
                              <a:latin typeface="Cambria Math" panose="02040503050406030204" pitchFamily="18" charset="0"/>
                            </a:rPr>
                            <m:t>𝐹</m:t>
                          </m:r>
                          <m:r>
                            <a:rPr lang="en-US" sz="4400" i="1" smtClean="0">
                              <a:latin typeface="Cambria Math" panose="02040503050406030204" pitchFamily="18" charset="0"/>
                            </a:rPr>
                            <m:t>)</m:t>
                          </m:r>
                        </m:num>
                        <m:den>
                          <m:r>
                            <a:rPr lang="en-US" sz="4400" i="1" smtClean="0">
                              <a:latin typeface="Cambria Math" panose="02040503050406030204" pitchFamily="18" charset="0"/>
                            </a:rPr>
                            <m:t>𝑝</m:t>
                          </m:r>
                          <m:r>
                            <a:rPr lang="en-US" sz="4400" i="1" smtClean="0">
                              <a:latin typeface="Cambria Math" panose="02040503050406030204" pitchFamily="18" charset="0"/>
                            </a:rPr>
                            <m:t>(</m:t>
                          </m:r>
                          <m:r>
                            <a:rPr lang="en-US" sz="4400" i="1" smtClean="0">
                              <a:latin typeface="Cambria Math" panose="02040503050406030204" pitchFamily="18" charset="0"/>
                            </a:rPr>
                            <m:t>𝐸</m:t>
                          </m:r>
                          <m:r>
                            <a:rPr lang="en-US" sz="4400" i="1" smtClean="0">
                              <a:latin typeface="Cambria Math" panose="02040503050406030204" pitchFamily="18" charset="0"/>
                            </a:rPr>
                            <m:t>)</m:t>
                          </m:r>
                        </m:den>
                      </m:f>
                    </m:oMath>
                  </m:oMathPara>
                </a14:m>
                <a:endParaRPr lang="en-US" sz="4400" dirty="0"/>
              </a:p>
            </p:txBody>
          </p:sp>
        </mc:Choice>
        <mc:Fallback xmlns="">
          <p:sp>
            <p:nvSpPr>
              <p:cNvPr id="1929" name="Google Shape;1948;p54">
                <a:extLst>
                  <a:ext uri="{FF2B5EF4-FFF2-40B4-BE49-F238E27FC236}">
                    <a16:creationId xmlns:a16="http://schemas.microsoft.com/office/drawing/2014/main" id="{C72D5912-93C0-A34D-6EBB-44669581DCA6}"/>
                  </a:ext>
                </a:extLst>
              </p:cNvPr>
              <p:cNvSpPr txBox="1">
                <a:spLocks noRot="1" noChangeAspect="1" noMove="1" noResize="1" noEditPoints="1" noAdjustHandles="1" noChangeArrowheads="1" noChangeShapeType="1" noTextEdit="1"/>
              </p:cNvSpPr>
              <p:nvPr/>
            </p:nvSpPr>
            <p:spPr>
              <a:xfrm>
                <a:off x="105103" y="1537042"/>
                <a:ext cx="6068793" cy="1400726"/>
              </a:xfrm>
              <a:prstGeom prst="rect">
                <a:avLst/>
              </a:prstGeom>
              <a:blipFill>
                <a:blip r:embed="rId6"/>
                <a:stretch>
                  <a:fillRect b="-2347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86661316"/>
      </p:ext>
    </p:extLst>
  </p:cSld>
  <p:clrMapOvr>
    <a:masterClrMapping/>
  </p:clrMapOvr>
  <mc:AlternateContent xmlns:mc="http://schemas.openxmlformats.org/markup-compatibility/2006" xmlns:p14="http://schemas.microsoft.com/office/powerpoint/2010/main">
    <mc:Choice Requires="p14">
      <p:transition spd="slow" p14:dur="2000" advTm="32174"/>
    </mc:Choice>
    <mc:Fallback xmlns="">
      <p:transition spd="slow" advTm="3217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E4F88620-E90E-E011-0A74-86214B928894}"/>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A6AA5CB3-FD44-6CEC-1CD6-7E812F324F05}"/>
              </a:ext>
            </a:extLst>
          </p:cNvPr>
          <p:cNvSpPr txBox="1">
            <a:spLocks noGrp="1"/>
          </p:cNvSpPr>
          <p:nvPr>
            <p:ph type="title"/>
          </p:nvPr>
        </p:nvSpPr>
        <p:spPr>
          <a:xfrm>
            <a:off x="1481975" y="390324"/>
            <a:ext cx="6041218"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Sentiment Analysis</a:t>
            </a:r>
            <a:endParaRPr dirty="0"/>
          </a:p>
        </p:txBody>
      </p:sp>
      <mc:AlternateContent xmlns:mc="http://schemas.openxmlformats.org/markup-compatibility/2006" xmlns:a14="http://schemas.microsoft.com/office/drawing/2010/main">
        <mc:Choice Requires="a14">
          <p:sp>
            <p:nvSpPr>
              <p:cNvPr id="1948" name="Google Shape;1948;p54">
                <a:extLst>
                  <a:ext uri="{FF2B5EF4-FFF2-40B4-BE49-F238E27FC236}">
                    <a16:creationId xmlns:a16="http://schemas.microsoft.com/office/drawing/2014/main" id="{BCE66B52-2DE7-CE39-584B-E14B07CA1BFE}"/>
                  </a:ext>
                </a:extLst>
              </p:cNvPr>
              <p:cNvSpPr txBox="1">
                <a:spLocks noGrp="1"/>
              </p:cNvSpPr>
              <p:nvPr>
                <p:ph type="subTitle" idx="1"/>
              </p:nvPr>
            </p:nvSpPr>
            <p:spPr>
              <a:xfrm>
                <a:off x="88490" y="1978543"/>
                <a:ext cx="8967019" cy="1069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𝑝𝑜𝑠𝑖𝑡𝑖𝑣𝑒</m:t>
                          </m:r>
                        </m:e>
                        <m:e>
                          <m:r>
                            <a:rPr lang="en-US" sz="2000" b="0" i="1" smtClean="0">
                              <a:latin typeface="Cambria Math" panose="02040503050406030204" pitchFamily="18" charset="0"/>
                            </a:rPr>
                            <m:t>"</m:t>
                          </m:r>
                          <m:r>
                            <a:rPr lang="en-US" sz="2000" b="0" i="1" smtClean="0">
                              <a:latin typeface="Cambria Math" panose="02040503050406030204" pitchFamily="18" charset="0"/>
                            </a:rPr>
                            <m:t>𝑎𝑠𝑡𝑜𝑛𝑖𝑠h𝑖𝑛𝑔</m:t>
                          </m:r>
                          <m:r>
                            <a:rPr lang="en-US" sz="2000" b="0" i="1" smtClean="0">
                              <a:latin typeface="Cambria Math" panose="02040503050406030204" pitchFamily="18" charset="0"/>
                            </a:rPr>
                            <m:t>"</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r>
                                <a:rPr lang="en-US" sz="2000" b="0" i="1" smtClean="0">
                                  <a:latin typeface="Cambria Math" panose="02040503050406030204" pitchFamily="18" charset="0"/>
                                </a:rPr>
                                <m:t>𝑎𝑠𝑡𝑜𝑛𝑖𝑠h𝑖𝑛𝑔</m:t>
                              </m:r>
                              <m:r>
                                <a:rPr lang="en-US" sz="2000" b="0" i="1" smtClean="0">
                                  <a:latin typeface="Cambria Math" panose="02040503050406030204" pitchFamily="18" charset="0"/>
                                </a:rPr>
                                <m:t>"</m:t>
                              </m:r>
                            </m:e>
                            <m:e>
                              <m:r>
                                <a:rPr lang="en-US" sz="2000" b="0" i="1" smtClean="0">
                                  <a:latin typeface="Cambria Math" panose="02040503050406030204" pitchFamily="18" charset="0"/>
                                </a:rPr>
                                <m:t>𝑝𝑜𝑠𝑖𝑡𝑖𝑣𝑒</m:t>
                              </m:r>
                            </m:e>
                          </m:d>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𝑝𝑜𝑠𝑖𝑡𝑖𝑣𝑒</m:t>
                          </m:r>
                          <m:r>
                            <a:rPr lang="en-US" sz="2000" b="0" i="1" smtClean="0">
                              <a:latin typeface="Cambria Math" panose="02040503050406030204" pitchFamily="18" charset="0"/>
                            </a:rPr>
                            <m:t>)</m:t>
                          </m:r>
                        </m:num>
                        <m:den>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𝑎𝑠𝑡𝑜𝑛𝑖𝑠h𝑖𝑛𝑔</m:t>
                          </m:r>
                          <m:r>
                            <a:rPr lang="en-US" sz="2000" b="0" i="1" smtClean="0">
                              <a:latin typeface="Cambria Math" panose="02040503050406030204" pitchFamily="18" charset="0"/>
                            </a:rPr>
                            <m:t>")</m:t>
                          </m:r>
                        </m:den>
                      </m:f>
                    </m:oMath>
                  </m:oMathPara>
                </a14:m>
                <a:endParaRPr lang="en-US" sz="2000" dirty="0"/>
              </a:p>
            </p:txBody>
          </p:sp>
        </mc:Choice>
        <mc:Fallback xmlns="">
          <p:sp>
            <p:nvSpPr>
              <p:cNvPr id="1948" name="Google Shape;1948;p54">
                <a:extLst>
                  <a:ext uri="{FF2B5EF4-FFF2-40B4-BE49-F238E27FC236}">
                    <a16:creationId xmlns:a16="http://schemas.microsoft.com/office/drawing/2014/main" id="{BCE66B52-2DE7-CE39-584B-E14B07CA1BFE}"/>
                  </a:ext>
                </a:extLst>
              </p:cNvPr>
              <p:cNvSpPr txBox="1">
                <a:spLocks noGrp="1" noRot="1" noChangeAspect="1" noMove="1" noResize="1" noEditPoints="1" noAdjustHandles="1" noChangeArrowheads="1" noChangeShapeType="1" noTextEdit="1"/>
              </p:cNvSpPr>
              <p:nvPr>
                <p:ph type="subTitle" idx="1"/>
              </p:nvPr>
            </p:nvSpPr>
            <p:spPr>
              <a:xfrm>
                <a:off x="88490" y="1978543"/>
                <a:ext cx="8967019" cy="1069014"/>
              </a:xfrm>
              <a:prstGeom prst="rect">
                <a:avLst/>
              </a:prstGeom>
              <a:blipFill>
                <a:blip r:embed="rId5"/>
                <a:stretch>
                  <a:fillRect/>
                </a:stretch>
              </a:blipFill>
            </p:spPr>
            <p:txBody>
              <a:bodyPr/>
              <a:lstStyle/>
              <a:p>
                <a:r>
                  <a:rPr lang="en-US">
                    <a:noFill/>
                  </a:rPr>
                  <a:t> </a:t>
                </a:r>
              </a:p>
            </p:txBody>
          </p:sp>
        </mc:Fallback>
      </mc:AlternateContent>
      <p:sp>
        <p:nvSpPr>
          <p:cNvPr id="1949" name="Google Shape;1949;p54">
            <a:extLst>
              <a:ext uri="{FF2B5EF4-FFF2-40B4-BE49-F238E27FC236}">
                <a16:creationId xmlns:a16="http://schemas.microsoft.com/office/drawing/2014/main" id="{54278CA5-AF1B-3BFA-5689-088998583ECE}"/>
              </a:ext>
            </a:extLst>
          </p:cNvPr>
          <p:cNvSpPr/>
          <p:nvPr/>
        </p:nvSpPr>
        <p:spPr>
          <a:xfrm rot="16200000">
            <a:off x="4530813" y="-837108"/>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nvGrpSpPr>
          <p:cNvPr id="40" name="Google Shape;2161;p57">
            <a:extLst>
              <a:ext uri="{FF2B5EF4-FFF2-40B4-BE49-F238E27FC236}">
                <a16:creationId xmlns:a16="http://schemas.microsoft.com/office/drawing/2014/main" id="{E3DF2445-A55E-1DC8-C687-68BB97B9606F}"/>
              </a:ext>
            </a:extLst>
          </p:cNvPr>
          <p:cNvGrpSpPr/>
          <p:nvPr/>
        </p:nvGrpSpPr>
        <p:grpSpPr>
          <a:xfrm>
            <a:off x="1282150" y="3661532"/>
            <a:ext cx="1736525" cy="1317425"/>
            <a:chOff x="7837975" y="580238"/>
            <a:chExt cx="1736525" cy="1317425"/>
          </a:xfrm>
        </p:grpSpPr>
        <p:sp>
          <p:nvSpPr>
            <p:cNvPr id="41" name="Google Shape;2162;p57">
              <a:extLst>
                <a:ext uri="{FF2B5EF4-FFF2-40B4-BE49-F238E27FC236}">
                  <a16:creationId xmlns:a16="http://schemas.microsoft.com/office/drawing/2014/main" id="{695A7F74-F7BD-9424-0EB1-DE3A170DA994}"/>
                </a:ext>
              </a:extLst>
            </p:cNvPr>
            <p:cNvSpPr/>
            <p:nvPr/>
          </p:nvSpPr>
          <p:spPr>
            <a:xfrm>
              <a:off x="7837975" y="821188"/>
              <a:ext cx="116425" cy="131600"/>
            </a:xfrm>
            <a:custGeom>
              <a:avLst/>
              <a:gdLst/>
              <a:ahLst/>
              <a:cxnLst/>
              <a:rect l="l" t="t" r="r" b="b"/>
              <a:pathLst>
                <a:path w="4657" h="5264" extrusionOk="0">
                  <a:moveTo>
                    <a:pt x="3103" y="1"/>
                  </a:moveTo>
                  <a:cubicBezTo>
                    <a:pt x="2416" y="1"/>
                    <a:pt x="1768" y="287"/>
                    <a:pt x="1284" y="737"/>
                  </a:cubicBezTo>
                  <a:cubicBezTo>
                    <a:pt x="734" y="1250"/>
                    <a:pt x="330" y="1910"/>
                    <a:pt x="147" y="2607"/>
                  </a:cubicBezTo>
                  <a:cubicBezTo>
                    <a:pt x="74" y="2973"/>
                    <a:pt x="1" y="3377"/>
                    <a:pt x="74" y="3780"/>
                  </a:cubicBezTo>
                  <a:cubicBezTo>
                    <a:pt x="147" y="4183"/>
                    <a:pt x="440" y="4477"/>
                    <a:pt x="807" y="4696"/>
                  </a:cubicBezTo>
                  <a:cubicBezTo>
                    <a:pt x="1446" y="5085"/>
                    <a:pt x="2189" y="5264"/>
                    <a:pt x="2943" y="5264"/>
                  </a:cubicBezTo>
                  <a:cubicBezTo>
                    <a:pt x="3184" y="5264"/>
                    <a:pt x="3426" y="5245"/>
                    <a:pt x="3667" y="5210"/>
                  </a:cubicBezTo>
                  <a:cubicBezTo>
                    <a:pt x="3937" y="5142"/>
                    <a:pt x="3833" y="4762"/>
                    <a:pt x="3584" y="4762"/>
                  </a:cubicBezTo>
                  <a:cubicBezTo>
                    <a:pt x="3564" y="4762"/>
                    <a:pt x="3542" y="4764"/>
                    <a:pt x="3520" y="4770"/>
                  </a:cubicBezTo>
                  <a:cubicBezTo>
                    <a:pt x="3322" y="4803"/>
                    <a:pt x="3121" y="4819"/>
                    <a:pt x="2918" y="4819"/>
                  </a:cubicBezTo>
                  <a:cubicBezTo>
                    <a:pt x="2445" y="4819"/>
                    <a:pt x="1966" y="4729"/>
                    <a:pt x="1504" y="4550"/>
                  </a:cubicBezTo>
                  <a:cubicBezTo>
                    <a:pt x="1210" y="4403"/>
                    <a:pt x="844" y="4257"/>
                    <a:pt x="660" y="4000"/>
                  </a:cubicBezTo>
                  <a:cubicBezTo>
                    <a:pt x="440" y="3707"/>
                    <a:pt x="477" y="3303"/>
                    <a:pt x="550" y="3010"/>
                  </a:cubicBezTo>
                  <a:cubicBezTo>
                    <a:pt x="734" y="1947"/>
                    <a:pt x="1467" y="810"/>
                    <a:pt x="2567" y="517"/>
                  </a:cubicBezTo>
                  <a:cubicBezTo>
                    <a:pt x="2713" y="481"/>
                    <a:pt x="2869" y="462"/>
                    <a:pt x="3025" y="462"/>
                  </a:cubicBezTo>
                  <a:cubicBezTo>
                    <a:pt x="3181" y="462"/>
                    <a:pt x="3337" y="481"/>
                    <a:pt x="3483" y="517"/>
                  </a:cubicBezTo>
                  <a:cubicBezTo>
                    <a:pt x="3740" y="591"/>
                    <a:pt x="4143" y="810"/>
                    <a:pt x="4070" y="1140"/>
                  </a:cubicBezTo>
                  <a:cubicBezTo>
                    <a:pt x="4047" y="1322"/>
                    <a:pt x="4207" y="1447"/>
                    <a:pt x="4340" y="1447"/>
                  </a:cubicBezTo>
                  <a:cubicBezTo>
                    <a:pt x="4423" y="1447"/>
                    <a:pt x="4496" y="1399"/>
                    <a:pt x="4510" y="1287"/>
                  </a:cubicBezTo>
                  <a:cubicBezTo>
                    <a:pt x="4656" y="517"/>
                    <a:pt x="3887" y="41"/>
                    <a:pt x="3190" y="4"/>
                  </a:cubicBezTo>
                  <a:lnTo>
                    <a:pt x="3227" y="4"/>
                  </a:lnTo>
                  <a:cubicBezTo>
                    <a:pt x="3185" y="2"/>
                    <a:pt x="3144" y="1"/>
                    <a:pt x="3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3;p57">
              <a:extLst>
                <a:ext uri="{FF2B5EF4-FFF2-40B4-BE49-F238E27FC236}">
                  <a16:creationId xmlns:a16="http://schemas.microsoft.com/office/drawing/2014/main" id="{50ADE40F-803E-D5BA-ACC2-B8BFFF9411D3}"/>
                </a:ext>
              </a:extLst>
            </p:cNvPr>
            <p:cNvSpPr/>
            <p:nvPr/>
          </p:nvSpPr>
          <p:spPr>
            <a:xfrm>
              <a:off x="8023100" y="860688"/>
              <a:ext cx="86175" cy="15600"/>
            </a:xfrm>
            <a:custGeom>
              <a:avLst/>
              <a:gdLst/>
              <a:ahLst/>
              <a:cxnLst/>
              <a:rect l="l" t="t" r="r" b="b"/>
              <a:pathLst>
                <a:path w="3447" h="624" extrusionOk="0">
                  <a:moveTo>
                    <a:pt x="294" y="0"/>
                  </a:moveTo>
                  <a:cubicBezTo>
                    <a:pt x="1" y="0"/>
                    <a:pt x="1" y="440"/>
                    <a:pt x="294" y="477"/>
                  </a:cubicBezTo>
                  <a:cubicBezTo>
                    <a:pt x="1247" y="514"/>
                    <a:pt x="2200" y="550"/>
                    <a:pt x="3154" y="624"/>
                  </a:cubicBezTo>
                  <a:cubicBezTo>
                    <a:pt x="3447" y="624"/>
                    <a:pt x="3447" y="184"/>
                    <a:pt x="3154" y="147"/>
                  </a:cubicBezTo>
                  <a:cubicBezTo>
                    <a:pt x="2200" y="110"/>
                    <a:pt x="1247" y="74"/>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4;p57">
              <a:extLst>
                <a:ext uri="{FF2B5EF4-FFF2-40B4-BE49-F238E27FC236}">
                  <a16:creationId xmlns:a16="http://schemas.microsoft.com/office/drawing/2014/main" id="{EE1DDD33-AF6C-5C3E-7082-B7D1A8D6346E}"/>
                </a:ext>
              </a:extLst>
            </p:cNvPr>
            <p:cNvSpPr/>
            <p:nvPr/>
          </p:nvSpPr>
          <p:spPr>
            <a:xfrm>
              <a:off x="8019450" y="904638"/>
              <a:ext cx="81575" cy="14775"/>
            </a:xfrm>
            <a:custGeom>
              <a:avLst/>
              <a:gdLst/>
              <a:ahLst/>
              <a:cxnLst/>
              <a:rect l="l" t="t" r="r" b="b"/>
              <a:pathLst>
                <a:path w="3263" h="591" extrusionOk="0">
                  <a:moveTo>
                    <a:pt x="262" y="0"/>
                  </a:moveTo>
                  <a:cubicBezTo>
                    <a:pt x="1" y="0"/>
                    <a:pt x="11" y="442"/>
                    <a:pt x="294" y="442"/>
                  </a:cubicBezTo>
                  <a:cubicBezTo>
                    <a:pt x="1173" y="515"/>
                    <a:pt x="2090" y="552"/>
                    <a:pt x="2970" y="589"/>
                  </a:cubicBezTo>
                  <a:cubicBezTo>
                    <a:pt x="2981" y="590"/>
                    <a:pt x="2991" y="591"/>
                    <a:pt x="3001" y="591"/>
                  </a:cubicBezTo>
                  <a:cubicBezTo>
                    <a:pt x="3263" y="591"/>
                    <a:pt x="3252" y="149"/>
                    <a:pt x="2970" y="149"/>
                  </a:cubicBezTo>
                  <a:cubicBezTo>
                    <a:pt x="2090" y="75"/>
                    <a:pt x="1173" y="39"/>
                    <a:pt x="294" y="2"/>
                  </a:cubicBezTo>
                  <a:cubicBezTo>
                    <a:pt x="283" y="1"/>
                    <a:pt x="272"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5;p57">
              <a:extLst>
                <a:ext uri="{FF2B5EF4-FFF2-40B4-BE49-F238E27FC236}">
                  <a16:creationId xmlns:a16="http://schemas.microsoft.com/office/drawing/2014/main" id="{14AF8788-9D94-D322-EBF4-7F5B106107B5}"/>
                </a:ext>
              </a:extLst>
            </p:cNvPr>
            <p:cNvSpPr/>
            <p:nvPr/>
          </p:nvSpPr>
          <p:spPr>
            <a:xfrm>
              <a:off x="8200900" y="861613"/>
              <a:ext cx="1072350" cy="43100"/>
            </a:xfrm>
            <a:custGeom>
              <a:avLst/>
              <a:gdLst/>
              <a:ahLst/>
              <a:cxnLst/>
              <a:rect l="l" t="t" r="r" b="b"/>
              <a:pathLst>
                <a:path w="42894" h="1724" extrusionOk="0">
                  <a:moveTo>
                    <a:pt x="42600" y="0"/>
                  </a:moveTo>
                  <a:cubicBezTo>
                    <a:pt x="37101" y="183"/>
                    <a:pt x="31602" y="330"/>
                    <a:pt x="26103" y="513"/>
                  </a:cubicBezTo>
                  <a:cubicBezTo>
                    <a:pt x="20604" y="660"/>
                    <a:pt x="15068" y="807"/>
                    <a:pt x="9569" y="990"/>
                  </a:cubicBezTo>
                  <a:cubicBezTo>
                    <a:pt x="6490" y="1063"/>
                    <a:pt x="3410" y="1173"/>
                    <a:pt x="294" y="1246"/>
                  </a:cubicBezTo>
                  <a:cubicBezTo>
                    <a:pt x="1" y="1246"/>
                    <a:pt x="1" y="1723"/>
                    <a:pt x="294" y="1723"/>
                  </a:cubicBezTo>
                  <a:cubicBezTo>
                    <a:pt x="5830" y="1540"/>
                    <a:pt x="11329" y="1393"/>
                    <a:pt x="16828" y="1210"/>
                  </a:cubicBezTo>
                  <a:cubicBezTo>
                    <a:pt x="22364" y="1063"/>
                    <a:pt x="27863" y="917"/>
                    <a:pt x="33362" y="733"/>
                  </a:cubicBezTo>
                  <a:cubicBezTo>
                    <a:pt x="36441" y="660"/>
                    <a:pt x="39521" y="550"/>
                    <a:pt x="42600" y="477"/>
                  </a:cubicBezTo>
                  <a:cubicBezTo>
                    <a:pt x="42893" y="477"/>
                    <a:pt x="42893" y="0"/>
                    <a:pt x="42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6;p57">
              <a:extLst>
                <a:ext uri="{FF2B5EF4-FFF2-40B4-BE49-F238E27FC236}">
                  <a16:creationId xmlns:a16="http://schemas.microsoft.com/office/drawing/2014/main" id="{24ED142E-A147-4C49-49CB-EE08CBED9CA5}"/>
                </a:ext>
              </a:extLst>
            </p:cNvPr>
            <p:cNvSpPr/>
            <p:nvPr/>
          </p:nvSpPr>
          <p:spPr>
            <a:xfrm>
              <a:off x="8280100" y="667938"/>
              <a:ext cx="155450" cy="153950"/>
            </a:xfrm>
            <a:custGeom>
              <a:avLst/>
              <a:gdLst/>
              <a:ahLst/>
              <a:cxnLst/>
              <a:rect l="l" t="t" r="r" b="b"/>
              <a:pathLst>
                <a:path w="6218" h="6158" extrusionOk="0">
                  <a:moveTo>
                    <a:pt x="5365" y="0"/>
                  </a:moveTo>
                  <a:cubicBezTo>
                    <a:pt x="4720" y="0"/>
                    <a:pt x="4163" y="1106"/>
                    <a:pt x="3908" y="1551"/>
                  </a:cubicBezTo>
                  <a:cubicBezTo>
                    <a:pt x="3615" y="2101"/>
                    <a:pt x="3358" y="2688"/>
                    <a:pt x="3175" y="3311"/>
                  </a:cubicBezTo>
                  <a:cubicBezTo>
                    <a:pt x="3175" y="2945"/>
                    <a:pt x="3285" y="2541"/>
                    <a:pt x="3322" y="2175"/>
                  </a:cubicBezTo>
                  <a:cubicBezTo>
                    <a:pt x="3432" y="1551"/>
                    <a:pt x="3505" y="892"/>
                    <a:pt x="3175" y="268"/>
                  </a:cubicBezTo>
                  <a:cubicBezTo>
                    <a:pt x="3133" y="204"/>
                    <a:pt x="3053" y="165"/>
                    <a:pt x="2972" y="165"/>
                  </a:cubicBezTo>
                  <a:cubicBezTo>
                    <a:pt x="2914" y="165"/>
                    <a:pt x="2855" y="186"/>
                    <a:pt x="2809" y="232"/>
                  </a:cubicBezTo>
                  <a:cubicBezTo>
                    <a:pt x="1929" y="1075"/>
                    <a:pt x="1195" y="2101"/>
                    <a:pt x="719" y="3201"/>
                  </a:cubicBezTo>
                  <a:cubicBezTo>
                    <a:pt x="756" y="2431"/>
                    <a:pt x="719" y="1625"/>
                    <a:pt x="682" y="818"/>
                  </a:cubicBezTo>
                  <a:cubicBezTo>
                    <a:pt x="664" y="672"/>
                    <a:pt x="545" y="598"/>
                    <a:pt x="430" y="598"/>
                  </a:cubicBezTo>
                  <a:cubicBezTo>
                    <a:pt x="316" y="598"/>
                    <a:pt x="206" y="672"/>
                    <a:pt x="206" y="818"/>
                  </a:cubicBezTo>
                  <a:cubicBezTo>
                    <a:pt x="316" y="2321"/>
                    <a:pt x="279" y="3824"/>
                    <a:pt x="22" y="5327"/>
                  </a:cubicBezTo>
                  <a:cubicBezTo>
                    <a:pt x="1" y="5501"/>
                    <a:pt x="145" y="5610"/>
                    <a:pt x="275" y="5610"/>
                  </a:cubicBezTo>
                  <a:cubicBezTo>
                    <a:pt x="365" y="5610"/>
                    <a:pt x="447" y="5557"/>
                    <a:pt x="462" y="5437"/>
                  </a:cubicBezTo>
                  <a:cubicBezTo>
                    <a:pt x="792" y="3714"/>
                    <a:pt x="1635" y="2101"/>
                    <a:pt x="2882" y="818"/>
                  </a:cubicBezTo>
                  <a:lnTo>
                    <a:pt x="2882" y="818"/>
                  </a:lnTo>
                  <a:cubicBezTo>
                    <a:pt x="3029" y="1368"/>
                    <a:pt x="2882" y="1991"/>
                    <a:pt x="2809" y="2541"/>
                  </a:cubicBezTo>
                  <a:cubicBezTo>
                    <a:pt x="2699" y="3201"/>
                    <a:pt x="2625" y="3861"/>
                    <a:pt x="2919" y="4484"/>
                  </a:cubicBezTo>
                  <a:cubicBezTo>
                    <a:pt x="2948" y="4558"/>
                    <a:pt x="3014" y="4590"/>
                    <a:pt x="3084" y="4590"/>
                  </a:cubicBezTo>
                  <a:cubicBezTo>
                    <a:pt x="3187" y="4590"/>
                    <a:pt x="3300" y="4520"/>
                    <a:pt x="3322" y="4411"/>
                  </a:cubicBezTo>
                  <a:cubicBezTo>
                    <a:pt x="3505" y="3494"/>
                    <a:pt x="3835" y="2615"/>
                    <a:pt x="4312" y="1771"/>
                  </a:cubicBezTo>
                  <a:cubicBezTo>
                    <a:pt x="4495" y="1405"/>
                    <a:pt x="4752" y="965"/>
                    <a:pt x="5045" y="672"/>
                  </a:cubicBezTo>
                  <a:cubicBezTo>
                    <a:pt x="5147" y="570"/>
                    <a:pt x="5260" y="491"/>
                    <a:pt x="5359" y="491"/>
                  </a:cubicBezTo>
                  <a:cubicBezTo>
                    <a:pt x="5439" y="491"/>
                    <a:pt x="5509" y="541"/>
                    <a:pt x="5558" y="672"/>
                  </a:cubicBezTo>
                  <a:cubicBezTo>
                    <a:pt x="5668" y="892"/>
                    <a:pt x="5668" y="1185"/>
                    <a:pt x="5668" y="1441"/>
                  </a:cubicBezTo>
                  <a:cubicBezTo>
                    <a:pt x="5778" y="2431"/>
                    <a:pt x="5741" y="3458"/>
                    <a:pt x="5521" y="4448"/>
                  </a:cubicBezTo>
                  <a:cubicBezTo>
                    <a:pt x="5448" y="4668"/>
                    <a:pt x="5411" y="4924"/>
                    <a:pt x="5338" y="5144"/>
                  </a:cubicBezTo>
                  <a:cubicBezTo>
                    <a:pt x="5301" y="5327"/>
                    <a:pt x="5228" y="5474"/>
                    <a:pt x="5265" y="5657"/>
                  </a:cubicBezTo>
                  <a:cubicBezTo>
                    <a:pt x="5265" y="5907"/>
                    <a:pt x="5398" y="6158"/>
                    <a:pt x="5642" y="6158"/>
                  </a:cubicBezTo>
                  <a:cubicBezTo>
                    <a:pt x="5684" y="6158"/>
                    <a:pt x="5729" y="6150"/>
                    <a:pt x="5778" y="6134"/>
                  </a:cubicBezTo>
                  <a:cubicBezTo>
                    <a:pt x="6022" y="6029"/>
                    <a:pt x="5968" y="5691"/>
                    <a:pt x="5740" y="5691"/>
                  </a:cubicBezTo>
                  <a:cubicBezTo>
                    <a:pt x="5729" y="5691"/>
                    <a:pt x="5717" y="5692"/>
                    <a:pt x="5705" y="5694"/>
                  </a:cubicBezTo>
                  <a:lnTo>
                    <a:pt x="5705" y="5657"/>
                  </a:lnTo>
                  <a:cubicBezTo>
                    <a:pt x="5705" y="5621"/>
                    <a:pt x="5705" y="5584"/>
                    <a:pt x="5705" y="5547"/>
                  </a:cubicBezTo>
                  <a:cubicBezTo>
                    <a:pt x="5705" y="5401"/>
                    <a:pt x="5778" y="5291"/>
                    <a:pt x="5815" y="5181"/>
                  </a:cubicBezTo>
                  <a:cubicBezTo>
                    <a:pt x="5888" y="4888"/>
                    <a:pt x="5961" y="4631"/>
                    <a:pt x="5998" y="4338"/>
                  </a:cubicBezTo>
                  <a:cubicBezTo>
                    <a:pt x="6108" y="3861"/>
                    <a:pt x="6145" y="3348"/>
                    <a:pt x="6181" y="2835"/>
                  </a:cubicBezTo>
                  <a:cubicBezTo>
                    <a:pt x="6218" y="2285"/>
                    <a:pt x="6181" y="1735"/>
                    <a:pt x="6108" y="1148"/>
                  </a:cubicBezTo>
                  <a:cubicBezTo>
                    <a:pt x="6071" y="782"/>
                    <a:pt x="6071" y="268"/>
                    <a:pt x="5668" y="85"/>
                  </a:cubicBezTo>
                  <a:cubicBezTo>
                    <a:pt x="5566" y="26"/>
                    <a:pt x="5464" y="0"/>
                    <a:pt x="5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7;p57">
              <a:extLst>
                <a:ext uri="{FF2B5EF4-FFF2-40B4-BE49-F238E27FC236}">
                  <a16:creationId xmlns:a16="http://schemas.microsoft.com/office/drawing/2014/main" id="{B02DE728-10D3-CE51-D221-63E7CE426149}"/>
                </a:ext>
              </a:extLst>
            </p:cNvPr>
            <p:cNvSpPr/>
            <p:nvPr/>
          </p:nvSpPr>
          <p:spPr>
            <a:xfrm>
              <a:off x="8484100" y="580238"/>
              <a:ext cx="114275" cy="228475"/>
            </a:xfrm>
            <a:custGeom>
              <a:avLst/>
              <a:gdLst/>
              <a:ahLst/>
              <a:cxnLst/>
              <a:rect l="l" t="t" r="r" b="b"/>
              <a:pathLst>
                <a:path w="4571" h="9139" extrusionOk="0">
                  <a:moveTo>
                    <a:pt x="3265" y="4493"/>
                  </a:moveTo>
                  <a:cubicBezTo>
                    <a:pt x="3374" y="4493"/>
                    <a:pt x="3484" y="4510"/>
                    <a:pt x="3594" y="4546"/>
                  </a:cubicBezTo>
                  <a:cubicBezTo>
                    <a:pt x="4034" y="4729"/>
                    <a:pt x="4070" y="5096"/>
                    <a:pt x="3924" y="5499"/>
                  </a:cubicBezTo>
                  <a:lnTo>
                    <a:pt x="3924" y="5536"/>
                  </a:lnTo>
                  <a:cubicBezTo>
                    <a:pt x="3740" y="6196"/>
                    <a:pt x="3337" y="6782"/>
                    <a:pt x="2824" y="7259"/>
                  </a:cubicBezTo>
                  <a:cubicBezTo>
                    <a:pt x="2347" y="7699"/>
                    <a:pt x="1761" y="7992"/>
                    <a:pt x="1137" y="8176"/>
                  </a:cubicBezTo>
                  <a:cubicBezTo>
                    <a:pt x="1174" y="7516"/>
                    <a:pt x="1247" y="6856"/>
                    <a:pt x="1284" y="6233"/>
                  </a:cubicBezTo>
                  <a:cubicBezTo>
                    <a:pt x="1467" y="5939"/>
                    <a:pt x="1651" y="5719"/>
                    <a:pt x="1834" y="5463"/>
                  </a:cubicBezTo>
                  <a:cubicBezTo>
                    <a:pt x="2054" y="5169"/>
                    <a:pt x="2311" y="4876"/>
                    <a:pt x="2640" y="4656"/>
                  </a:cubicBezTo>
                  <a:cubicBezTo>
                    <a:pt x="2836" y="4558"/>
                    <a:pt x="3048" y="4493"/>
                    <a:pt x="3265" y="4493"/>
                  </a:cubicBezTo>
                  <a:close/>
                  <a:moveTo>
                    <a:pt x="1499" y="0"/>
                  </a:moveTo>
                  <a:cubicBezTo>
                    <a:pt x="1385" y="0"/>
                    <a:pt x="1266" y="74"/>
                    <a:pt x="1247" y="220"/>
                  </a:cubicBezTo>
                  <a:cubicBezTo>
                    <a:pt x="1137" y="2163"/>
                    <a:pt x="991" y="4106"/>
                    <a:pt x="844" y="6049"/>
                  </a:cubicBezTo>
                  <a:cubicBezTo>
                    <a:pt x="294" y="6966"/>
                    <a:pt x="1" y="8102"/>
                    <a:pt x="624" y="9019"/>
                  </a:cubicBezTo>
                  <a:cubicBezTo>
                    <a:pt x="680" y="9103"/>
                    <a:pt x="752" y="9139"/>
                    <a:pt x="822" y="9139"/>
                  </a:cubicBezTo>
                  <a:cubicBezTo>
                    <a:pt x="935" y="9139"/>
                    <a:pt x="1041" y="9045"/>
                    <a:pt x="1064" y="8909"/>
                  </a:cubicBezTo>
                  <a:cubicBezTo>
                    <a:pt x="1064" y="8835"/>
                    <a:pt x="1064" y="8762"/>
                    <a:pt x="1101" y="8652"/>
                  </a:cubicBezTo>
                  <a:cubicBezTo>
                    <a:pt x="1871" y="8505"/>
                    <a:pt x="2567" y="8102"/>
                    <a:pt x="3154" y="7589"/>
                  </a:cubicBezTo>
                  <a:cubicBezTo>
                    <a:pt x="3777" y="7002"/>
                    <a:pt x="4363" y="6159"/>
                    <a:pt x="4473" y="5316"/>
                  </a:cubicBezTo>
                  <a:cubicBezTo>
                    <a:pt x="4571" y="4537"/>
                    <a:pt x="3920" y="4045"/>
                    <a:pt x="3235" y="4045"/>
                  </a:cubicBezTo>
                  <a:cubicBezTo>
                    <a:pt x="3147" y="4045"/>
                    <a:pt x="3058" y="4053"/>
                    <a:pt x="2970" y="4070"/>
                  </a:cubicBezTo>
                  <a:lnTo>
                    <a:pt x="2934" y="4070"/>
                  </a:lnTo>
                  <a:cubicBezTo>
                    <a:pt x="2311" y="4180"/>
                    <a:pt x="1761" y="4729"/>
                    <a:pt x="1357" y="5279"/>
                  </a:cubicBezTo>
                  <a:cubicBezTo>
                    <a:pt x="1504" y="3593"/>
                    <a:pt x="1614" y="1907"/>
                    <a:pt x="1724" y="220"/>
                  </a:cubicBezTo>
                  <a:cubicBezTo>
                    <a:pt x="1724" y="74"/>
                    <a:pt x="1614" y="0"/>
                    <a:pt x="1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8;p57">
              <a:extLst>
                <a:ext uri="{FF2B5EF4-FFF2-40B4-BE49-F238E27FC236}">
                  <a16:creationId xmlns:a16="http://schemas.microsoft.com/office/drawing/2014/main" id="{F756C257-CD9F-9913-6518-93C4A1436039}"/>
                </a:ext>
              </a:extLst>
            </p:cNvPr>
            <p:cNvSpPr/>
            <p:nvPr/>
          </p:nvSpPr>
          <p:spPr>
            <a:xfrm>
              <a:off x="8659725" y="694463"/>
              <a:ext cx="130500" cy="129575"/>
            </a:xfrm>
            <a:custGeom>
              <a:avLst/>
              <a:gdLst/>
              <a:ahLst/>
              <a:cxnLst/>
              <a:rect l="l" t="t" r="r" b="b"/>
              <a:pathLst>
                <a:path w="5220" h="5183" extrusionOk="0">
                  <a:moveTo>
                    <a:pt x="2504" y="1"/>
                  </a:moveTo>
                  <a:cubicBezTo>
                    <a:pt x="2416" y="1"/>
                    <a:pt x="2338" y="48"/>
                    <a:pt x="2324" y="160"/>
                  </a:cubicBezTo>
                  <a:cubicBezTo>
                    <a:pt x="2178" y="820"/>
                    <a:pt x="2068" y="1480"/>
                    <a:pt x="1994" y="2140"/>
                  </a:cubicBezTo>
                  <a:cubicBezTo>
                    <a:pt x="1408" y="2213"/>
                    <a:pt x="821" y="2287"/>
                    <a:pt x="271" y="2397"/>
                  </a:cubicBezTo>
                  <a:cubicBezTo>
                    <a:pt x="0" y="2464"/>
                    <a:pt x="74" y="2845"/>
                    <a:pt x="317" y="2845"/>
                  </a:cubicBezTo>
                  <a:cubicBezTo>
                    <a:pt x="337" y="2845"/>
                    <a:pt x="359" y="2842"/>
                    <a:pt x="381" y="2837"/>
                  </a:cubicBezTo>
                  <a:cubicBezTo>
                    <a:pt x="895" y="2727"/>
                    <a:pt x="1408" y="2653"/>
                    <a:pt x="1921" y="2617"/>
                  </a:cubicBezTo>
                  <a:lnTo>
                    <a:pt x="1921" y="2617"/>
                  </a:lnTo>
                  <a:cubicBezTo>
                    <a:pt x="1848" y="3387"/>
                    <a:pt x="1811" y="4193"/>
                    <a:pt x="1811" y="4963"/>
                  </a:cubicBezTo>
                  <a:cubicBezTo>
                    <a:pt x="1811" y="5110"/>
                    <a:pt x="1930" y="5183"/>
                    <a:pt x="2049" y="5183"/>
                  </a:cubicBezTo>
                  <a:cubicBezTo>
                    <a:pt x="2168" y="5183"/>
                    <a:pt x="2288" y="5110"/>
                    <a:pt x="2288" y="4963"/>
                  </a:cubicBezTo>
                  <a:cubicBezTo>
                    <a:pt x="2288" y="4156"/>
                    <a:pt x="2324" y="3350"/>
                    <a:pt x="2398" y="2543"/>
                  </a:cubicBezTo>
                  <a:cubicBezTo>
                    <a:pt x="2747" y="2528"/>
                    <a:pt x="3096" y="2519"/>
                    <a:pt x="3445" y="2519"/>
                  </a:cubicBezTo>
                  <a:cubicBezTo>
                    <a:pt x="3939" y="2519"/>
                    <a:pt x="4433" y="2537"/>
                    <a:pt x="4927" y="2580"/>
                  </a:cubicBezTo>
                  <a:cubicBezTo>
                    <a:pt x="4939" y="2582"/>
                    <a:pt x="4950" y="2582"/>
                    <a:pt x="4961" y="2582"/>
                  </a:cubicBezTo>
                  <a:cubicBezTo>
                    <a:pt x="5220" y="2582"/>
                    <a:pt x="5209" y="2175"/>
                    <a:pt x="4927" y="2140"/>
                  </a:cubicBezTo>
                  <a:cubicBezTo>
                    <a:pt x="4406" y="2095"/>
                    <a:pt x="3899" y="2064"/>
                    <a:pt x="3397" y="2064"/>
                  </a:cubicBezTo>
                  <a:cubicBezTo>
                    <a:pt x="3087" y="2064"/>
                    <a:pt x="2779" y="2075"/>
                    <a:pt x="2471" y="2103"/>
                  </a:cubicBezTo>
                  <a:cubicBezTo>
                    <a:pt x="2544" y="1480"/>
                    <a:pt x="2618" y="894"/>
                    <a:pt x="2764" y="307"/>
                  </a:cubicBezTo>
                  <a:cubicBezTo>
                    <a:pt x="2809" y="126"/>
                    <a:pt x="2645" y="1"/>
                    <a:pt x="2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9;p57">
              <a:extLst>
                <a:ext uri="{FF2B5EF4-FFF2-40B4-BE49-F238E27FC236}">
                  <a16:creationId xmlns:a16="http://schemas.microsoft.com/office/drawing/2014/main" id="{9741093D-6BDE-D508-F676-33B18DC95B92}"/>
                </a:ext>
              </a:extLst>
            </p:cNvPr>
            <p:cNvSpPr/>
            <p:nvPr/>
          </p:nvSpPr>
          <p:spPr>
            <a:xfrm>
              <a:off x="8845225" y="691138"/>
              <a:ext cx="88925" cy="122400"/>
            </a:xfrm>
            <a:custGeom>
              <a:avLst/>
              <a:gdLst/>
              <a:ahLst/>
              <a:cxnLst/>
              <a:rect l="l" t="t" r="r" b="b"/>
              <a:pathLst>
                <a:path w="3557" h="4896" extrusionOk="0">
                  <a:moveTo>
                    <a:pt x="545" y="0"/>
                  </a:moveTo>
                  <a:cubicBezTo>
                    <a:pt x="431" y="0"/>
                    <a:pt x="312" y="74"/>
                    <a:pt x="293" y="220"/>
                  </a:cubicBezTo>
                  <a:lnTo>
                    <a:pt x="0" y="4656"/>
                  </a:lnTo>
                  <a:cubicBezTo>
                    <a:pt x="0" y="4799"/>
                    <a:pt x="139" y="4895"/>
                    <a:pt x="267" y="4895"/>
                  </a:cubicBezTo>
                  <a:cubicBezTo>
                    <a:pt x="336" y="4895"/>
                    <a:pt x="401" y="4867"/>
                    <a:pt x="440" y="4803"/>
                  </a:cubicBezTo>
                  <a:cubicBezTo>
                    <a:pt x="990" y="3446"/>
                    <a:pt x="1686" y="2200"/>
                    <a:pt x="2456" y="953"/>
                  </a:cubicBezTo>
                  <a:cubicBezTo>
                    <a:pt x="2786" y="2126"/>
                    <a:pt x="3006" y="3300"/>
                    <a:pt x="3079" y="4473"/>
                  </a:cubicBezTo>
                  <a:cubicBezTo>
                    <a:pt x="3098" y="4619"/>
                    <a:pt x="3217" y="4693"/>
                    <a:pt x="3331" y="4693"/>
                  </a:cubicBezTo>
                  <a:cubicBezTo>
                    <a:pt x="3446" y="4693"/>
                    <a:pt x="3556" y="4619"/>
                    <a:pt x="3556" y="4473"/>
                  </a:cubicBezTo>
                  <a:cubicBezTo>
                    <a:pt x="3446" y="3080"/>
                    <a:pt x="3189" y="1687"/>
                    <a:pt x="2786" y="367"/>
                  </a:cubicBezTo>
                  <a:cubicBezTo>
                    <a:pt x="2746" y="246"/>
                    <a:pt x="2650" y="191"/>
                    <a:pt x="2553" y="191"/>
                  </a:cubicBezTo>
                  <a:cubicBezTo>
                    <a:pt x="2475" y="191"/>
                    <a:pt x="2396" y="228"/>
                    <a:pt x="2346" y="293"/>
                  </a:cubicBezTo>
                  <a:cubicBezTo>
                    <a:pt x="1686" y="1320"/>
                    <a:pt x="1063" y="2346"/>
                    <a:pt x="550" y="3446"/>
                  </a:cubicBezTo>
                  <a:lnTo>
                    <a:pt x="770" y="220"/>
                  </a:lnTo>
                  <a:cubicBezTo>
                    <a:pt x="770" y="74"/>
                    <a:pt x="660"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0;p57">
              <a:extLst>
                <a:ext uri="{FF2B5EF4-FFF2-40B4-BE49-F238E27FC236}">
                  <a16:creationId xmlns:a16="http://schemas.microsoft.com/office/drawing/2014/main" id="{6E0E4234-32CB-AA88-1520-2271FCFED44E}"/>
                </a:ext>
              </a:extLst>
            </p:cNvPr>
            <p:cNvSpPr/>
            <p:nvPr/>
          </p:nvSpPr>
          <p:spPr>
            <a:xfrm>
              <a:off x="8977075" y="683788"/>
              <a:ext cx="91800" cy="153100"/>
            </a:xfrm>
            <a:custGeom>
              <a:avLst/>
              <a:gdLst/>
              <a:ahLst/>
              <a:cxnLst/>
              <a:rect l="l" t="t" r="r" b="b"/>
              <a:pathLst>
                <a:path w="3672" h="6124" extrusionOk="0">
                  <a:moveTo>
                    <a:pt x="2622" y="446"/>
                  </a:moveTo>
                  <a:cubicBezTo>
                    <a:pt x="2728" y="446"/>
                    <a:pt x="2834" y="456"/>
                    <a:pt x="2938" y="477"/>
                  </a:cubicBezTo>
                  <a:cubicBezTo>
                    <a:pt x="2645" y="1174"/>
                    <a:pt x="2278" y="1834"/>
                    <a:pt x="1875" y="2457"/>
                  </a:cubicBezTo>
                  <a:cubicBezTo>
                    <a:pt x="1741" y="2657"/>
                    <a:pt x="1516" y="3131"/>
                    <a:pt x="1200" y="3131"/>
                  </a:cubicBezTo>
                  <a:cubicBezTo>
                    <a:pt x="1169" y="3131"/>
                    <a:pt x="1138" y="3127"/>
                    <a:pt x="1105" y="3117"/>
                  </a:cubicBezTo>
                  <a:cubicBezTo>
                    <a:pt x="848" y="3007"/>
                    <a:pt x="702" y="2604"/>
                    <a:pt x="665" y="2347"/>
                  </a:cubicBezTo>
                  <a:cubicBezTo>
                    <a:pt x="632" y="1322"/>
                    <a:pt x="1643" y="446"/>
                    <a:pt x="2622" y="446"/>
                  </a:cubicBezTo>
                  <a:close/>
                  <a:moveTo>
                    <a:pt x="2617" y="1"/>
                  </a:moveTo>
                  <a:cubicBezTo>
                    <a:pt x="1324" y="1"/>
                    <a:pt x="0" y="1185"/>
                    <a:pt x="225" y="2567"/>
                  </a:cubicBezTo>
                  <a:cubicBezTo>
                    <a:pt x="332" y="3073"/>
                    <a:pt x="767" y="3579"/>
                    <a:pt x="1250" y="3579"/>
                  </a:cubicBezTo>
                  <a:cubicBezTo>
                    <a:pt x="1432" y="3579"/>
                    <a:pt x="1621" y="3507"/>
                    <a:pt x="1801" y="3337"/>
                  </a:cubicBezTo>
                  <a:cubicBezTo>
                    <a:pt x="2168" y="3007"/>
                    <a:pt x="2425" y="2494"/>
                    <a:pt x="2645" y="2091"/>
                  </a:cubicBezTo>
                  <a:cubicBezTo>
                    <a:pt x="2791" y="1871"/>
                    <a:pt x="2901" y="1614"/>
                    <a:pt x="3011" y="1394"/>
                  </a:cubicBezTo>
                  <a:cubicBezTo>
                    <a:pt x="3085" y="2897"/>
                    <a:pt x="3158" y="4400"/>
                    <a:pt x="3231" y="5903"/>
                  </a:cubicBezTo>
                  <a:cubicBezTo>
                    <a:pt x="3231" y="6050"/>
                    <a:pt x="3341" y="6123"/>
                    <a:pt x="3451" y="6123"/>
                  </a:cubicBezTo>
                  <a:cubicBezTo>
                    <a:pt x="3561" y="6123"/>
                    <a:pt x="3671" y="6050"/>
                    <a:pt x="3671" y="5903"/>
                  </a:cubicBezTo>
                  <a:cubicBezTo>
                    <a:pt x="3598" y="4070"/>
                    <a:pt x="3524" y="2274"/>
                    <a:pt x="3451" y="477"/>
                  </a:cubicBezTo>
                  <a:cubicBezTo>
                    <a:pt x="3451" y="404"/>
                    <a:pt x="3378" y="331"/>
                    <a:pt x="3304" y="294"/>
                  </a:cubicBezTo>
                  <a:cubicBezTo>
                    <a:pt x="3304" y="184"/>
                    <a:pt x="3268" y="111"/>
                    <a:pt x="3158" y="74"/>
                  </a:cubicBezTo>
                  <a:cubicBezTo>
                    <a:pt x="2981" y="24"/>
                    <a:pt x="2800" y="1"/>
                    <a:pt x="2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1;p57">
              <a:extLst>
                <a:ext uri="{FF2B5EF4-FFF2-40B4-BE49-F238E27FC236}">
                  <a16:creationId xmlns:a16="http://schemas.microsoft.com/office/drawing/2014/main" id="{C85E35ED-C132-3D35-5921-C769A12590C9}"/>
                </a:ext>
              </a:extLst>
            </p:cNvPr>
            <p:cNvSpPr/>
            <p:nvPr/>
          </p:nvSpPr>
          <p:spPr>
            <a:xfrm>
              <a:off x="8440350" y="1058888"/>
              <a:ext cx="86850" cy="126675"/>
            </a:xfrm>
            <a:custGeom>
              <a:avLst/>
              <a:gdLst/>
              <a:ahLst/>
              <a:cxnLst/>
              <a:rect l="l" t="t" r="r" b="b"/>
              <a:pathLst>
                <a:path w="3474" h="5067" extrusionOk="0">
                  <a:moveTo>
                    <a:pt x="2826" y="1"/>
                  </a:moveTo>
                  <a:cubicBezTo>
                    <a:pt x="2319" y="1"/>
                    <a:pt x="1912" y="695"/>
                    <a:pt x="1714" y="1091"/>
                  </a:cubicBezTo>
                  <a:cubicBezTo>
                    <a:pt x="1421" y="1641"/>
                    <a:pt x="1238" y="2264"/>
                    <a:pt x="1054" y="2850"/>
                  </a:cubicBezTo>
                  <a:cubicBezTo>
                    <a:pt x="944" y="3217"/>
                    <a:pt x="798" y="3547"/>
                    <a:pt x="651" y="3877"/>
                  </a:cubicBezTo>
                  <a:cubicBezTo>
                    <a:pt x="834" y="2777"/>
                    <a:pt x="1018" y="1677"/>
                    <a:pt x="1201" y="578"/>
                  </a:cubicBezTo>
                  <a:cubicBezTo>
                    <a:pt x="1244" y="404"/>
                    <a:pt x="1109" y="295"/>
                    <a:pt x="975" y="295"/>
                  </a:cubicBezTo>
                  <a:cubicBezTo>
                    <a:pt x="883" y="295"/>
                    <a:pt x="791" y="347"/>
                    <a:pt x="761" y="468"/>
                  </a:cubicBezTo>
                  <a:cubicBezTo>
                    <a:pt x="504" y="1897"/>
                    <a:pt x="285" y="3327"/>
                    <a:pt x="28" y="4757"/>
                  </a:cubicBezTo>
                  <a:cubicBezTo>
                    <a:pt x="0" y="4922"/>
                    <a:pt x="138" y="5066"/>
                    <a:pt x="270" y="5066"/>
                  </a:cubicBezTo>
                  <a:cubicBezTo>
                    <a:pt x="314" y="5066"/>
                    <a:pt x="358" y="5050"/>
                    <a:pt x="394" y="5013"/>
                  </a:cubicBezTo>
                  <a:cubicBezTo>
                    <a:pt x="1201" y="4207"/>
                    <a:pt x="1421" y="3107"/>
                    <a:pt x="1788" y="2081"/>
                  </a:cubicBezTo>
                  <a:cubicBezTo>
                    <a:pt x="1971" y="1567"/>
                    <a:pt x="2191" y="1091"/>
                    <a:pt x="2557" y="688"/>
                  </a:cubicBezTo>
                  <a:cubicBezTo>
                    <a:pt x="2594" y="614"/>
                    <a:pt x="2741" y="431"/>
                    <a:pt x="2851" y="431"/>
                  </a:cubicBezTo>
                  <a:cubicBezTo>
                    <a:pt x="2997" y="468"/>
                    <a:pt x="2961" y="797"/>
                    <a:pt x="2961" y="907"/>
                  </a:cubicBezTo>
                  <a:cubicBezTo>
                    <a:pt x="2997" y="1274"/>
                    <a:pt x="2997" y="1641"/>
                    <a:pt x="2997" y="2007"/>
                  </a:cubicBezTo>
                  <a:cubicBezTo>
                    <a:pt x="2997" y="2887"/>
                    <a:pt x="2997" y="3767"/>
                    <a:pt x="2924" y="4647"/>
                  </a:cubicBezTo>
                  <a:cubicBezTo>
                    <a:pt x="2906" y="4793"/>
                    <a:pt x="3016" y="4867"/>
                    <a:pt x="3130" y="4867"/>
                  </a:cubicBezTo>
                  <a:cubicBezTo>
                    <a:pt x="3245" y="4867"/>
                    <a:pt x="3364" y="4793"/>
                    <a:pt x="3364" y="4647"/>
                  </a:cubicBezTo>
                  <a:cubicBezTo>
                    <a:pt x="3437" y="3767"/>
                    <a:pt x="3474" y="2924"/>
                    <a:pt x="3474" y="2044"/>
                  </a:cubicBezTo>
                  <a:cubicBezTo>
                    <a:pt x="3474" y="1604"/>
                    <a:pt x="3474" y="1164"/>
                    <a:pt x="3437" y="724"/>
                  </a:cubicBezTo>
                  <a:lnTo>
                    <a:pt x="3401" y="724"/>
                  </a:lnTo>
                  <a:cubicBezTo>
                    <a:pt x="3401" y="431"/>
                    <a:pt x="3327" y="101"/>
                    <a:pt x="2997" y="28"/>
                  </a:cubicBezTo>
                  <a:cubicBezTo>
                    <a:pt x="2939" y="9"/>
                    <a:pt x="2882" y="1"/>
                    <a:pt x="2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2;p57">
              <a:extLst>
                <a:ext uri="{FF2B5EF4-FFF2-40B4-BE49-F238E27FC236}">
                  <a16:creationId xmlns:a16="http://schemas.microsoft.com/office/drawing/2014/main" id="{10A6E94C-BA99-B8BF-19B5-0D04D8CBC827}"/>
                </a:ext>
              </a:extLst>
            </p:cNvPr>
            <p:cNvSpPr/>
            <p:nvPr/>
          </p:nvSpPr>
          <p:spPr>
            <a:xfrm>
              <a:off x="8612425" y="1090738"/>
              <a:ext cx="106700" cy="77925"/>
            </a:xfrm>
            <a:custGeom>
              <a:avLst/>
              <a:gdLst/>
              <a:ahLst/>
              <a:cxnLst/>
              <a:rect l="l" t="t" r="r" b="b"/>
              <a:pathLst>
                <a:path w="4268" h="3117" extrusionOk="0">
                  <a:moveTo>
                    <a:pt x="1590" y="0"/>
                  </a:moveTo>
                  <a:cubicBezTo>
                    <a:pt x="1476" y="0"/>
                    <a:pt x="1357" y="73"/>
                    <a:pt x="1357" y="220"/>
                  </a:cubicBezTo>
                  <a:cubicBezTo>
                    <a:pt x="1320" y="587"/>
                    <a:pt x="1283" y="953"/>
                    <a:pt x="1283" y="1356"/>
                  </a:cubicBezTo>
                  <a:cubicBezTo>
                    <a:pt x="953" y="1356"/>
                    <a:pt x="624" y="1393"/>
                    <a:pt x="294" y="1393"/>
                  </a:cubicBezTo>
                  <a:cubicBezTo>
                    <a:pt x="0" y="1393"/>
                    <a:pt x="0" y="1833"/>
                    <a:pt x="294" y="1833"/>
                  </a:cubicBezTo>
                  <a:cubicBezTo>
                    <a:pt x="624" y="1833"/>
                    <a:pt x="917" y="1833"/>
                    <a:pt x="1247" y="1796"/>
                  </a:cubicBezTo>
                  <a:lnTo>
                    <a:pt x="1247" y="1796"/>
                  </a:lnTo>
                  <a:cubicBezTo>
                    <a:pt x="1210" y="2163"/>
                    <a:pt x="1210" y="2530"/>
                    <a:pt x="1173" y="2896"/>
                  </a:cubicBezTo>
                  <a:cubicBezTo>
                    <a:pt x="1173" y="3043"/>
                    <a:pt x="1283" y="3116"/>
                    <a:pt x="1398" y="3116"/>
                  </a:cubicBezTo>
                  <a:cubicBezTo>
                    <a:pt x="1513" y="3116"/>
                    <a:pt x="1632" y="3043"/>
                    <a:pt x="1650" y="2896"/>
                  </a:cubicBezTo>
                  <a:cubicBezTo>
                    <a:pt x="1650" y="2530"/>
                    <a:pt x="1687" y="2163"/>
                    <a:pt x="1687" y="1760"/>
                  </a:cubicBezTo>
                  <a:cubicBezTo>
                    <a:pt x="2493" y="1723"/>
                    <a:pt x="3263" y="1613"/>
                    <a:pt x="3996" y="1430"/>
                  </a:cubicBezTo>
                  <a:cubicBezTo>
                    <a:pt x="4267" y="1362"/>
                    <a:pt x="4194" y="982"/>
                    <a:pt x="3950" y="982"/>
                  </a:cubicBezTo>
                  <a:cubicBezTo>
                    <a:pt x="3930" y="982"/>
                    <a:pt x="3909" y="984"/>
                    <a:pt x="3886" y="990"/>
                  </a:cubicBezTo>
                  <a:cubicBezTo>
                    <a:pt x="3190" y="1137"/>
                    <a:pt x="2457" y="1247"/>
                    <a:pt x="1723" y="1320"/>
                  </a:cubicBezTo>
                  <a:lnTo>
                    <a:pt x="1797" y="220"/>
                  </a:lnTo>
                  <a:cubicBezTo>
                    <a:pt x="1815" y="73"/>
                    <a:pt x="1705"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3;p57">
              <a:extLst>
                <a:ext uri="{FF2B5EF4-FFF2-40B4-BE49-F238E27FC236}">
                  <a16:creationId xmlns:a16="http://schemas.microsoft.com/office/drawing/2014/main" id="{5640420C-2860-B302-61E8-D72A2E4ED1C4}"/>
                </a:ext>
              </a:extLst>
            </p:cNvPr>
            <p:cNvSpPr/>
            <p:nvPr/>
          </p:nvSpPr>
          <p:spPr>
            <a:xfrm>
              <a:off x="8784275" y="1041863"/>
              <a:ext cx="167275" cy="133850"/>
            </a:xfrm>
            <a:custGeom>
              <a:avLst/>
              <a:gdLst/>
              <a:ahLst/>
              <a:cxnLst/>
              <a:rect l="l" t="t" r="r" b="b"/>
              <a:pathLst>
                <a:path w="6691" h="5354" extrusionOk="0">
                  <a:moveTo>
                    <a:pt x="5514" y="1"/>
                  </a:moveTo>
                  <a:cubicBezTo>
                    <a:pt x="5457" y="1"/>
                    <a:pt x="5401" y="18"/>
                    <a:pt x="5371" y="49"/>
                  </a:cubicBezTo>
                  <a:cubicBezTo>
                    <a:pt x="4381" y="1039"/>
                    <a:pt x="3831" y="2285"/>
                    <a:pt x="3355" y="3568"/>
                  </a:cubicBezTo>
                  <a:cubicBezTo>
                    <a:pt x="3208" y="2652"/>
                    <a:pt x="3061" y="1698"/>
                    <a:pt x="2915" y="782"/>
                  </a:cubicBezTo>
                  <a:cubicBezTo>
                    <a:pt x="2915" y="667"/>
                    <a:pt x="2814" y="610"/>
                    <a:pt x="2712" y="610"/>
                  </a:cubicBezTo>
                  <a:cubicBezTo>
                    <a:pt x="2651" y="610"/>
                    <a:pt x="2589" y="631"/>
                    <a:pt x="2548" y="672"/>
                  </a:cubicBezTo>
                  <a:cubicBezTo>
                    <a:pt x="1668" y="1478"/>
                    <a:pt x="1008" y="2468"/>
                    <a:pt x="568" y="3568"/>
                  </a:cubicBezTo>
                  <a:cubicBezTo>
                    <a:pt x="532" y="2652"/>
                    <a:pt x="495" y="1772"/>
                    <a:pt x="458" y="892"/>
                  </a:cubicBezTo>
                  <a:cubicBezTo>
                    <a:pt x="458" y="745"/>
                    <a:pt x="339" y="672"/>
                    <a:pt x="225" y="672"/>
                  </a:cubicBezTo>
                  <a:cubicBezTo>
                    <a:pt x="110" y="672"/>
                    <a:pt x="0" y="745"/>
                    <a:pt x="18" y="892"/>
                  </a:cubicBezTo>
                  <a:cubicBezTo>
                    <a:pt x="55" y="2248"/>
                    <a:pt x="92" y="3641"/>
                    <a:pt x="165" y="4998"/>
                  </a:cubicBezTo>
                  <a:cubicBezTo>
                    <a:pt x="165" y="5123"/>
                    <a:pt x="296" y="5212"/>
                    <a:pt x="415" y="5212"/>
                  </a:cubicBezTo>
                  <a:cubicBezTo>
                    <a:pt x="505" y="5212"/>
                    <a:pt x="589" y="5161"/>
                    <a:pt x="605" y="5035"/>
                  </a:cubicBezTo>
                  <a:cubicBezTo>
                    <a:pt x="862" y="3641"/>
                    <a:pt x="1558" y="2322"/>
                    <a:pt x="2548" y="1295"/>
                  </a:cubicBezTo>
                  <a:lnTo>
                    <a:pt x="3061" y="4558"/>
                  </a:lnTo>
                  <a:cubicBezTo>
                    <a:pt x="3079" y="4681"/>
                    <a:pt x="3164" y="4737"/>
                    <a:pt x="3256" y="4737"/>
                  </a:cubicBezTo>
                  <a:cubicBezTo>
                    <a:pt x="3356" y="4737"/>
                    <a:pt x="3463" y="4672"/>
                    <a:pt x="3501" y="4558"/>
                  </a:cubicBezTo>
                  <a:cubicBezTo>
                    <a:pt x="3978" y="3202"/>
                    <a:pt x="4454" y="1772"/>
                    <a:pt x="5444" y="635"/>
                  </a:cubicBezTo>
                  <a:cubicBezTo>
                    <a:pt x="6031" y="2028"/>
                    <a:pt x="6214" y="3568"/>
                    <a:pt x="5957" y="5071"/>
                  </a:cubicBezTo>
                  <a:cubicBezTo>
                    <a:pt x="5936" y="5244"/>
                    <a:pt x="6080" y="5354"/>
                    <a:pt x="6210" y="5354"/>
                  </a:cubicBezTo>
                  <a:cubicBezTo>
                    <a:pt x="6300" y="5354"/>
                    <a:pt x="6382" y="5301"/>
                    <a:pt x="6397" y="5181"/>
                  </a:cubicBezTo>
                  <a:cubicBezTo>
                    <a:pt x="6691" y="3458"/>
                    <a:pt x="6434" y="1698"/>
                    <a:pt x="5701" y="122"/>
                  </a:cubicBezTo>
                  <a:cubicBezTo>
                    <a:pt x="5679" y="36"/>
                    <a:pt x="559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4;p57">
              <a:extLst>
                <a:ext uri="{FF2B5EF4-FFF2-40B4-BE49-F238E27FC236}">
                  <a16:creationId xmlns:a16="http://schemas.microsoft.com/office/drawing/2014/main" id="{3B28742E-B8EB-A411-544A-E67EF587AA14}"/>
                </a:ext>
              </a:extLst>
            </p:cNvPr>
            <p:cNvSpPr/>
            <p:nvPr/>
          </p:nvSpPr>
          <p:spPr>
            <a:xfrm>
              <a:off x="9361200" y="836388"/>
              <a:ext cx="121925" cy="142750"/>
            </a:xfrm>
            <a:custGeom>
              <a:avLst/>
              <a:gdLst/>
              <a:ahLst/>
              <a:cxnLst/>
              <a:rect l="l" t="t" r="r" b="b"/>
              <a:pathLst>
                <a:path w="4877" h="5710" extrusionOk="0">
                  <a:moveTo>
                    <a:pt x="2392" y="857"/>
                  </a:moveTo>
                  <a:cubicBezTo>
                    <a:pt x="2805" y="857"/>
                    <a:pt x="3245" y="1006"/>
                    <a:pt x="3557" y="1266"/>
                  </a:cubicBezTo>
                  <a:cubicBezTo>
                    <a:pt x="4253" y="1889"/>
                    <a:pt x="4253" y="2879"/>
                    <a:pt x="3740" y="3649"/>
                  </a:cubicBezTo>
                  <a:cubicBezTo>
                    <a:pt x="3483" y="4052"/>
                    <a:pt x="3117" y="4382"/>
                    <a:pt x="2750" y="4675"/>
                  </a:cubicBezTo>
                  <a:cubicBezTo>
                    <a:pt x="2567" y="4822"/>
                    <a:pt x="2347" y="4932"/>
                    <a:pt x="2164" y="5042"/>
                  </a:cubicBezTo>
                  <a:cubicBezTo>
                    <a:pt x="1979" y="5134"/>
                    <a:pt x="1742" y="5278"/>
                    <a:pt x="1540" y="5278"/>
                  </a:cubicBezTo>
                  <a:cubicBezTo>
                    <a:pt x="1502" y="5278"/>
                    <a:pt x="1465" y="5273"/>
                    <a:pt x="1430" y="5262"/>
                  </a:cubicBezTo>
                  <a:cubicBezTo>
                    <a:pt x="954" y="5152"/>
                    <a:pt x="844" y="4345"/>
                    <a:pt x="844" y="3978"/>
                  </a:cubicBezTo>
                  <a:cubicBezTo>
                    <a:pt x="844" y="3465"/>
                    <a:pt x="954" y="2952"/>
                    <a:pt x="1137" y="2475"/>
                  </a:cubicBezTo>
                  <a:cubicBezTo>
                    <a:pt x="1357" y="1926"/>
                    <a:pt x="1614" y="1449"/>
                    <a:pt x="1907" y="936"/>
                  </a:cubicBezTo>
                  <a:cubicBezTo>
                    <a:pt x="2057" y="882"/>
                    <a:pt x="2222" y="857"/>
                    <a:pt x="2392" y="857"/>
                  </a:cubicBezTo>
                  <a:close/>
                  <a:moveTo>
                    <a:pt x="2550" y="0"/>
                  </a:moveTo>
                  <a:cubicBezTo>
                    <a:pt x="2406" y="0"/>
                    <a:pt x="2262" y="30"/>
                    <a:pt x="2127" y="92"/>
                  </a:cubicBezTo>
                  <a:cubicBezTo>
                    <a:pt x="1870" y="202"/>
                    <a:pt x="1724" y="386"/>
                    <a:pt x="1577" y="606"/>
                  </a:cubicBezTo>
                  <a:cubicBezTo>
                    <a:pt x="1247" y="789"/>
                    <a:pt x="990" y="1082"/>
                    <a:pt x="880" y="1412"/>
                  </a:cubicBezTo>
                  <a:cubicBezTo>
                    <a:pt x="844" y="1559"/>
                    <a:pt x="917" y="1632"/>
                    <a:pt x="990" y="1669"/>
                  </a:cubicBezTo>
                  <a:cubicBezTo>
                    <a:pt x="477" y="2805"/>
                    <a:pt x="1" y="4272"/>
                    <a:pt x="807" y="5372"/>
                  </a:cubicBezTo>
                  <a:cubicBezTo>
                    <a:pt x="1004" y="5618"/>
                    <a:pt x="1245" y="5710"/>
                    <a:pt x="1501" y="5710"/>
                  </a:cubicBezTo>
                  <a:cubicBezTo>
                    <a:pt x="1816" y="5710"/>
                    <a:pt x="2153" y="5570"/>
                    <a:pt x="2457" y="5408"/>
                  </a:cubicBezTo>
                  <a:cubicBezTo>
                    <a:pt x="2970" y="5115"/>
                    <a:pt x="3483" y="4712"/>
                    <a:pt x="3887" y="4235"/>
                  </a:cubicBezTo>
                  <a:cubicBezTo>
                    <a:pt x="4620" y="3319"/>
                    <a:pt x="4876" y="2035"/>
                    <a:pt x="4033" y="1082"/>
                  </a:cubicBezTo>
                  <a:cubicBezTo>
                    <a:pt x="3887" y="936"/>
                    <a:pt x="3703" y="789"/>
                    <a:pt x="3520" y="679"/>
                  </a:cubicBezTo>
                  <a:cubicBezTo>
                    <a:pt x="3520" y="642"/>
                    <a:pt x="3520" y="569"/>
                    <a:pt x="3483" y="532"/>
                  </a:cubicBezTo>
                  <a:cubicBezTo>
                    <a:pt x="3273" y="191"/>
                    <a:pt x="2913"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5;p57">
              <a:extLst>
                <a:ext uri="{FF2B5EF4-FFF2-40B4-BE49-F238E27FC236}">
                  <a16:creationId xmlns:a16="http://schemas.microsoft.com/office/drawing/2014/main" id="{7D422F11-390F-3F42-6B30-CEFBCD883AC0}"/>
                </a:ext>
              </a:extLst>
            </p:cNvPr>
            <p:cNvSpPr/>
            <p:nvPr/>
          </p:nvSpPr>
          <p:spPr>
            <a:xfrm>
              <a:off x="9477600" y="834938"/>
              <a:ext cx="96900" cy="130575"/>
            </a:xfrm>
            <a:custGeom>
              <a:avLst/>
              <a:gdLst/>
              <a:ahLst/>
              <a:cxnLst/>
              <a:rect l="l" t="t" r="r" b="b"/>
              <a:pathLst>
                <a:path w="3876" h="5223" extrusionOk="0">
                  <a:moveTo>
                    <a:pt x="3515" y="1"/>
                  </a:moveTo>
                  <a:cubicBezTo>
                    <a:pt x="3505" y="1"/>
                    <a:pt x="3494" y="2"/>
                    <a:pt x="3483" y="4"/>
                  </a:cubicBezTo>
                  <a:lnTo>
                    <a:pt x="3483" y="41"/>
                  </a:lnTo>
                  <a:cubicBezTo>
                    <a:pt x="2567" y="260"/>
                    <a:pt x="1760" y="774"/>
                    <a:pt x="1174" y="1470"/>
                  </a:cubicBezTo>
                  <a:cubicBezTo>
                    <a:pt x="1174" y="1434"/>
                    <a:pt x="1210" y="1360"/>
                    <a:pt x="1210" y="1324"/>
                  </a:cubicBezTo>
                  <a:cubicBezTo>
                    <a:pt x="1255" y="1144"/>
                    <a:pt x="1108" y="1033"/>
                    <a:pt x="970" y="1033"/>
                  </a:cubicBezTo>
                  <a:cubicBezTo>
                    <a:pt x="882" y="1033"/>
                    <a:pt x="799" y="1078"/>
                    <a:pt x="770" y="1177"/>
                  </a:cubicBezTo>
                  <a:cubicBezTo>
                    <a:pt x="624" y="1690"/>
                    <a:pt x="514" y="2203"/>
                    <a:pt x="404" y="2717"/>
                  </a:cubicBezTo>
                  <a:cubicBezTo>
                    <a:pt x="110" y="3450"/>
                    <a:pt x="0" y="4220"/>
                    <a:pt x="110" y="4990"/>
                  </a:cubicBezTo>
                  <a:cubicBezTo>
                    <a:pt x="110" y="5026"/>
                    <a:pt x="110" y="5063"/>
                    <a:pt x="110" y="5063"/>
                  </a:cubicBezTo>
                  <a:cubicBezTo>
                    <a:pt x="126" y="5173"/>
                    <a:pt x="210" y="5223"/>
                    <a:pt x="303" y="5223"/>
                  </a:cubicBezTo>
                  <a:cubicBezTo>
                    <a:pt x="426" y="5223"/>
                    <a:pt x="566" y="5136"/>
                    <a:pt x="587" y="4990"/>
                  </a:cubicBezTo>
                  <a:cubicBezTo>
                    <a:pt x="624" y="4256"/>
                    <a:pt x="734" y="3523"/>
                    <a:pt x="880" y="2827"/>
                  </a:cubicBezTo>
                  <a:cubicBezTo>
                    <a:pt x="1247" y="1910"/>
                    <a:pt x="1980" y="1140"/>
                    <a:pt x="2860" y="737"/>
                  </a:cubicBezTo>
                  <a:cubicBezTo>
                    <a:pt x="2906" y="783"/>
                    <a:pt x="2982" y="830"/>
                    <a:pt x="3059" y="830"/>
                  </a:cubicBezTo>
                  <a:cubicBezTo>
                    <a:pt x="3104" y="830"/>
                    <a:pt x="3149" y="814"/>
                    <a:pt x="3190" y="774"/>
                  </a:cubicBezTo>
                  <a:cubicBezTo>
                    <a:pt x="3373" y="664"/>
                    <a:pt x="3520" y="517"/>
                    <a:pt x="3703" y="407"/>
                  </a:cubicBezTo>
                  <a:cubicBezTo>
                    <a:pt x="3876" y="269"/>
                    <a:pt x="3691"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6;p57">
              <a:extLst>
                <a:ext uri="{FF2B5EF4-FFF2-40B4-BE49-F238E27FC236}">
                  <a16:creationId xmlns:a16="http://schemas.microsoft.com/office/drawing/2014/main" id="{D176B1FF-1969-CACE-853C-6FDA1D532EBE}"/>
                </a:ext>
              </a:extLst>
            </p:cNvPr>
            <p:cNvSpPr/>
            <p:nvPr/>
          </p:nvSpPr>
          <p:spPr>
            <a:xfrm>
              <a:off x="7907625" y="1501088"/>
              <a:ext cx="169575" cy="201225"/>
            </a:xfrm>
            <a:custGeom>
              <a:avLst/>
              <a:gdLst/>
              <a:ahLst/>
              <a:cxnLst/>
              <a:rect l="l" t="t" r="r" b="b"/>
              <a:pathLst>
                <a:path w="6783" h="8049" extrusionOk="0">
                  <a:moveTo>
                    <a:pt x="3878" y="487"/>
                  </a:moveTo>
                  <a:cubicBezTo>
                    <a:pt x="4978" y="487"/>
                    <a:pt x="5928" y="1516"/>
                    <a:pt x="6160" y="2576"/>
                  </a:cubicBezTo>
                  <a:cubicBezTo>
                    <a:pt x="6416" y="3933"/>
                    <a:pt x="5793" y="5509"/>
                    <a:pt x="4913" y="6535"/>
                  </a:cubicBezTo>
                  <a:cubicBezTo>
                    <a:pt x="4510" y="7012"/>
                    <a:pt x="3997" y="7415"/>
                    <a:pt x="3373" y="7562"/>
                  </a:cubicBezTo>
                  <a:cubicBezTo>
                    <a:pt x="3254" y="7590"/>
                    <a:pt x="3134" y="7603"/>
                    <a:pt x="3016" y="7603"/>
                  </a:cubicBezTo>
                  <a:cubicBezTo>
                    <a:pt x="2516" y="7603"/>
                    <a:pt x="2036" y="7367"/>
                    <a:pt x="1650" y="7012"/>
                  </a:cubicBezTo>
                  <a:cubicBezTo>
                    <a:pt x="587" y="5949"/>
                    <a:pt x="734" y="4299"/>
                    <a:pt x="1210" y="2979"/>
                  </a:cubicBezTo>
                  <a:cubicBezTo>
                    <a:pt x="1614" y="1916"/>
                    <a:pt x="2420" y="853"/>
                    <a:pt x="3520" y="523"/>
                  </a:cubicBezTo>
                  <a:cubicBezTo>
                    <a:pt x="3641" y="498"/>
                    <a:pt x="3760" y="487"/>
                    <a:pt x="3878" y="487"/>
                  </a:cubicBezTo>
                  <a:close/>
                  <a:moveTo>
                    <a:pt x="4148" y="1"/>
                  </a:moveTo>
                  <a:cubicBezTo>
                    <a:pt x="3932" y="1"/>
                    <a:pt x="3722" y="28"/>
                    <a:pt x="3520" y="83"/>
                  </a:cubicBezTo>
                  <a:lnTo>
                    <a:pt x="3373" y="83"/>
                  </a:lnTo>
                  <a:cubicBezTo>
                    <a:pt x="3337" y="83"/>
                    <a:pt x="3300" y="120"/>
                    <a:pt x="3300" y="120"/>
                  </a:cubicBezTo>
                  <a:cubicBezTo>
                    <a:pt x="2310" y="450"/>
                    <a:pt x="1467" y="1293"/>
                    <a:pt x="1027" y="2283"/>
                  </a:cubicBezTo>
                  <a:cubicBezTo>
                    <a:pt x="367" y="3713"/>
                    <a:pt x="1" y="5656"/>
                    <a:pt x="1064" y="7012"/>
                  </a:cubicBezTo>
                  <a:cubicBezTo>
                    <a:pt x="1467" y="7562"/>
                    <a:pt x="2090" y="7965"/>
                    <a:pt x="2824" y="8038"/>
                  </a:cubicBezTo>
                  <a:cubicBezTo>
                    <a:pt x="2892" y="8045"/>
                    <a:pt x="2961" y="8049"/>
                    <a:pt x="3029" y="8049"/>
                  </a:cubicBezTo>
                  <a:cubicBezTo>
                    <a:pt x="3686" y="8049"/>
                    <a:pt x="4305" y="7737"/>
                    <a:pt x="4803" y="7305"/>
                  </a:cubicBezTo>
                  <a:cubicBezTo>
                    <a:pt x="5976" y="6242"/>
                    <a:pt x="6783" y="4446"/>
                    <a:pt x="6673" y="2869"/>
                  </a:cubicBezTo>
                  <a:lnTo>
                    <a:pt x="6673" y="2869"/>
                  </a:lnTo>
                  <a:lnTo>
                    <a:pt x="6673" y="2906"/>
                  </a:lnTo>
                  <a:cubicBezTo>
                    <a:pt x="6563" y="1806"/>
                    <a:pt x="5903" y="780"/>
                    <a:pt x="4950" y="303"/>
                  </a:cubicBezTo>
                  <a:cubicBezTo>
                    <a:pt x="4986" y="193"/>
                    <a:pt x="4950" y="83"/>
                    <a:pt x="4803" y="83"/>
                  </a:cubicBezTo>
                  <a:cubicBezTo>
                    <a:pt x="4583" y="28"/>
                    <a:pt x="4363"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7;p57">
              <a:extLst>
                <a:ext uri="{FF2B5EF4-FFF2-40B4-BE49-F238E27FC236}">
                  <a16:creationId xmlns:a16="http://schemas.microsoft.com/office/drawing/2014/main" id="{11D3CC64-4A8D-A39C-8A87-B522BA541A6C}"/>
                </a:ext>
              </a:extLst>
            </p:cNvPr>
            <p:cNvSpPr/>
            <p:nvPr/>
          </p:nvSpPr>
          <p:spPr>
            <a:xfrm>
              <a:off x="8101925" y="1500238"/>
              <a:ext cx="187625" cy="194800"/>
            </a:xfrm>
            <a:custGeom>
              <a:avLst/>
              <a:gdLst/>
              <a:ahLst/>
              <a:cxnLst/>
              <a:rect l="l" t="t" r="r" b="b"/>
              <a:pathLst>
                <a:path w="7505" h="7792" extrusionOk="0">
                  <a:moveTo>
                    <a:pt x="4778" y="0"/>
                  </a:moveTo>
                  <a:cubicBezTo>
                    <a:pt x="4307" y="0"/>
                    <a:pt x="3829" y="114"/>
                    <a:pt x="3410" y="300"/>
                  </a:cubicBezTo>
                  <a:cubicBezTo>
                    <a:pt x="2310" y="814"/>
                    <a:pt x="1247" y="1730"/>
                    <a:pt x="661" y="2757"/>
                  </a:cubicBezTo>
                  <a:cubicBezTo>
                    <a:pt x="74" y="3820"/>
                    <a:pt x="1" y="5140"/>
                    <a:pt x="807" y="6093"/>
                  </a:cubicBezTo>
                  <a:cubicBezTo>
                    <a:pt x="1504" y="6973"/>
                    <a:pt x="2750" y="7486"/>
                    <a:pt x="3850" y="7706"/>
                  </a:cubicBezTo>
                  <a:cubicBezTo>
                    <a:pt x="4158" y="7762"/>
                    <a:pt x="4472" y="7792"/>
                    <a:pt x="4784" y="7792"/>
                  </a:cubicBezTo>
                  <a:cubicBezTo>
                    <a:pt x="5695" y="7792"/>
                    <a:pt x="6595" y="7537"/>
                    <a:pt x="7333" y="6936"/>
                  </a:cubicBezTo>
                  <a:cubicBezTo>
                    <a:pt x="7504" y="6764"/>
                    <a:pt x="7341" y="6548"/>
                    <a:pt x="7157" y="6548"/>
                  </a:cubicBezTo>
                  <a:cubicBezTo>
                    <a:pt x="7105" y="6548"/>
                    <a:pt x="7051" y="6566"/>
                    <a:pt x="7003" y="6606"/>
                  </a:cubicBezTo>
                  <a:cubicBezTo>
                    <a:pt x="6379" y="7123"/>
                    <a:pt x="5586" y="7344"/>
                    <a:pt x="4768" y="7344"/>
                  </a:cubicBezTo>
                  <a:cubicBezTo>
                    <a:pt x="3615" y="7344"/>
                    <a:pt x="2414" y="6905"/>
                    <a:pt x="1577" y="6239"/>
                  </a:cubicBezTo>
                  <a:cubicBezTo>
                    <a:pt x="697" y="5506"/>
                    <a:pt x="477" y="4406"/>
                    <a:pt x="880" y="3380"/>
                  </a:cubicBezTo>
                  <a:cubicBezTo>
                    <a:pt x="1284" y="2390"/>
                    <a:pt x="2164" y="1584"/>
                    <a:pt x="3043" y="1034"/>
                  </a:cubicBezTo>
                  <a:cubicBezTo>
                    <a:pt x="3544" y="713"/>
                    <a:pt x="4187" y="469"/>
                    <a:pt x="4799" y="469"/>
                  </a:cubicBezTo>
                  <a:cubicBezTo>
                    <a:pt x="5307" y="469"/>
                    <a:pt x="5794" y="638"/>
                    <a:pt x="6160" y="1070"/>
                  </a:cubicBezTo>
                  <a:cubicBezTo>
                    <a:pt x="6211" y="1121"/>
                    <a:pt x="6266" y="1143"/>
                    <a:pt x="6318" y="1143"/>
                  </a:cubicBezTo>
                  <a:cubicBezTo>
                    <a:pt x="6490" y="1143"/>
                    <a:pt x="6630" y="909"/>
                    <a:pt x="6489" y="740"/>
                  </a:cubicBezTo>
                  <a:cubicBezTo>
                    <a:pt x="6045" y="212"/>
                    <a:pt x="5419" y="0"/>
                    <a:pt x="4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8;p57">
              <a:extLst>
                <a:ext uri="{FF2B5EF4-FFF2-40B4-BE49-F238E27FC236}">
                  <a16:creationId xmlns:a16="http://schemas.microsoft.com/office/drawing/2014/main" id="{A91C7C23-38C3-F033-CDA1-D8B7BABFB36E}"/>
                </a:ext>
              </a:extLst>
            </p:cNvPr>
            <p:cNvSpPr/>
            <p:nvPr/>
          </p:nvSpPr>
          <p:spPr>
            <a:xfrm>
              <a:off x="7945200" y="1436238"/>
              <a:ext cx="339600" cy="22250"/>
            </a:xfrm>
            <a:custGeom>
              <a:avLst/>
              <a:gdLst/>
              <a:ahLst/>
              <a:cxnLst/>
              <a:rect l="l" t="t" r="r" b="b"/>
              <a:pathLst>
                <a:path w="13584" h="890" extrusionOk="0">
                  <a:moveTo>
                    <a:pt x="294" y="1"/>
                  </a:moveTo>
                  <a:cubicBezTo>
                    <a:pt x="1" y="1"/>
                    <a:pt x="1" y="441"/>
                    <a:pt x="294" y="441"/>
                  </a:cubicBezTo>
                  <a:cubicBezTo>
                    <a:pt x="2457" y="478"/>
                    <a:pt x="4657" y="478"/>
                    <a:pt x="6820" y="514"/>
                  </a:cubicBezTo>
                  <a:cubicBezTo>
                    <a:pt x="7919" y="514"/>
                    <a:pt x="8982" y="551"/>
                    <a:pt x="10082" y="551"/>
                  </a:cubicBezTo>
                  <a:cubicBezTo>
                    <a:pt x="10200" y="551"/>
                    <a:pt x="10710" y="539"/>
                    <a:pt x="11280" y="539"/>
                  </a:cubicBezTo>
                  <a:cubicBezTo>
                    <a:pt x="12135" y="539"/>
                    <a:pt x="13125" y="566"/>
                    <a:pt x="13125" y="698"/>
                  </a:cubicBezTo>
                  <a:cubicBezTo>
                    <a:pt x="13125" y="826"/>
                    <a:pt x="13244" y="890"/>
                    <a:pt x="13359" y="890"/>
                  </a:cubicBezTo>
                  <a:cubicBezTo>
                    <a:pt x="13473" y="890"/>
                    <a:pt x="13583" y="826"/>
                    <a:pt x="13565" y="698"/>
                  </a:cubicBezTo>
                  <a:cubicBezTo>
                    <a:pt x="13565" y="294"/>
                    <a:pt x="13198" y="148"/>
                    <a:pt x="12868" y="111"/>
                  </a:cubicBezTo>
                  <a:cubicBezTo>
                    <a:pt x="12673" y="99"/>
                    <a:pt x="12477" y="95"/>
                    <a:pt x="12282" y="95"/>
                  </a:cubicBezTo>
                  <a:cubicBezTo>
                    <a:pt x="11891" y="95"/>
                    <a:pt x="11500" y="111"/>
                    <a:pt x="11109" y="111"/>
                  </a:cubicBezTo>
                  <a:cubicBezTo>
                    <a:pt x="9899" y="74"/>
                    <a:pt x="8689" y="74"/>
                    <a:pt x="7516" y="74"/>
                  </a:cubicBez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79;p57">
              <a:extLst>
                <a:ext uri="{FF2B5EF4-FFF2-40B4-BE49-F238E27FC236}">
                  <a16:creationId xmlns:a16="http://schemas.microsoft.com/office/drawing/2014/main" id="{269FE0AC-A4C6-CDB0-3080-32B61171B90A}"/>
                </a:ext>
              </a:extLst>
            </p:cNvPr>
            <p:cNvSpPr/>
            <p:nvPr/>
          </p:nvSpPr>
          <p:spPr>
            <a:xfrm>
              <a:off x="8351850" y="1584488"/>
              <a:ext cx="179950" cy="16125"/>
            </a:xfrm>
            <a:custGeom>
              <a:avLst/>
              <a:gdLst/>
              <a:ahLst/>
              <a:cxnLst/>
              <a:rect l="l" t="t" r="r" b="b"/>
              <a:pathLst>
                <a:path w="7198" h="645" extrusionOk="0">
                  <a:moveTo>
                    <a:pt x="457" y="0"/>
                  </a:moveTo>
                  <a:cubicBezTo>
                    <a:pt x="241" y="0"/>
                    <a:pt x="1" y="219"/>
                    <a:pt x="195" y="487"/>
                  </a:cubicBezTo>
                  <a:cubicBezTo>
                    <a:pt x="283" y="619"/>
                    <a:pt x="437" y="645"/>
                    <a:pt x="594" y="645"/>
                  </a:cubicBezTo>
                  <a:cubicBezTo>
                    <a:pt x="698" y="645"/>
                    <a:pt x="804" y="633"/>
                    <a:pt x="892" y="633"/>
                  </a:cubicBezTo>
                  <a:lnTo>
                    <a:pt x="2101" y="633"/>
                  </a:lnTo>
                  <a:lnTo>
                    <a:pt x="6904" y="597"/>
                  </a:lnTo>
                  <a:cubicBezTo>
                    <a:pt x="7197" y="597"/>
                    <a:pt x="7197" y="157"/>
                    <a:pt x="6904" y="157"/>
                  </a:cubicBezTo>
                  <a:lnTo>
                    <a:pt x="3641" y="157"/>
                  </a:lnTo>
                  <a:cubicBezTo>
                    <a:pt x="3091" y="157"/>
                    <a:pt x="2578" y="193"/>
                    <a:pt x="2028" y="193"/>
                  </a:cubicBezTo>
                  <a:lnTo>
                    <a:pt x="708" y="193"/>
                  </a:lnTo>
                  <a:cubicBezTo>
                    <a:pt x="671" y="57"/>
                    <a:pt x="567"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0;p57">
              <a:extLst>
                <a:ext uri="{FF2B5EF4-FFF2-40B4-BE49-F238E27FC236}">
                  <a16:creationId xmlns:a16="http://schemas.microsoft.com/office/drawing/2014/main" id="{159988CD-F222-D942-2CDC-152A86B9E918}"/>
                </a:ext>
              </a:extLst>
            </p:cNvPr>
            <p:cNvSpPr/>
            <p:nvPr/>
          </p:nvSpPr>
          <p:spPr>
            <a:xfrm>
              <a:off x="8345375" y="1623938"/>
              <a:ext cx="166250" cy="17425"/>
            </a:xfrm>
            <a:custGeom>
              <a:avLst/>
              <a:gdLst/>
              <a:ahLst/>
              <a:cxnLst/>
              <a:rect l="l" t="t" r="r" b="b"/>
              <a:pathLst>
                <a:path w="6650" h="697" extrusionOk="0">
                  <a:moveTo>
                    <a:pt x="353" y="0"/>
                  </a:moveTo>
                  <a:cubicBezTo>
                    <a:pt x="104" y="0"/>
                    <a:pt x="0" y="378"/>
                    <a:pt x="271" y="412"/>
                  </a:cubicBezTo>
                  <a:cubicBezTo>
                    <a:pt x="1448" y="604"/>
                    <a:pt x="2638" y="697"/>
                    <a:pt x="3825" y="697"/>
                  </a:cubicBezTo>
                  <a:cubicBezTo>
                    <a:pt x="4672" y="697"/>
                    <a:pt x="5517" y="650"/>
                    <a:pt x="6356" y="558"/>
                  </a:cubicBezTo>
                  <a:cubicBezTo>
                    <a:pt x="6639" y="523"/>
                    <a:pt x="6649" y="80"/>
                    <a:pt x="6388" y="80"/>
                  </a:cubicBezTo>
                  <a:cubicBezTo>
                    <a:pt x="6378" y="80"/>
                    <a:pt x="6367" y="80"/>
                    <a:pt x="6356" y="82"/>
                  </a:cubicBezTo>
                  <a:cubicBezTo>
                    <a:pt x="5465" y="197"/>
                    <a:pt x="4567" y="253"/>
                    <a:pt x="3671" y="253"/>
                  </a:cubicBezTo>
                  <a:cubicBezTo>
                    <a:pt x="2576" y="253"/>
                    <a:pt x="1486" y="170"/>
                    <a:pt x="418" y="8"/>
                  </a:cubicBezTo>
                  <a:cubicBezTo>
                    <a:pt x="395" y="3"/>
                    <a:pt x="373"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1;p57">
              <a:extLst>
                <a:ext uri="{FF2B5EF4-FFF2-40B4-BE49-F238E27FC236}">
                  <a16:creationId xmlns:a16="http://schemas.microsoft.com/office/drawing/2014/main" id="{DE14595E-05BF-4827-D06E-D952374DB16E}"/>
                </a:ext>
              </a:extLst>
            </p:cNvPr>
            <p:cNvSpPr/>
            <p:nvPr/>
          </p:nvSpPr>
          <p:spPr>
            <a:xfrm>
              <a:off x="8574850" y="1611313"/>
              <a:ext cx="914175" cy="30450"/>
            </a:xfrm>
            <a:custGeom>
              <a:avLst/>
              <a:gdLst/>
              <a:ahLst/>
              <a:cxnLst/>
              <a:rect l="l" t="t" r="r" b="b"/>
              <a:pathLst>
                <a:path w="36567" h="1218" extrusionOk="0">
                  <a:moveTo>
                    <a:pt x="25259" y="0"/>
                  </a:moveTo>
                  <a:cubicBezTo>
                    <a:pt x="24280" y="0"/>
                    <a:pt x="23303" y="14"/>
                    <a:pt x="22326" y="37"/>
                  </a:cubicBezTo>
                  <a:cubicBezTo>
                    <a:pt x="17634" y="147"/>
                    <a:pt x="12941" y="477"/>
                    <a:pt x="8249" y="550"/>
                  </a:cubicBezTo>
                  <a:cubicBezTo>
                    <a:pt x="7647" y="558"/>
                    <a:pt x="7048" y="563"/>
                    <a:pt x="6450" y="563"/>
                  </a:cubicBezTo>
                  <a:cubicBezTo>
                    <a:pt x="4386" y="563"/>
                    <a:pt x="2340" y="509"/>
                    <a:pt x="294" y="367"/>
                  </a:cubicBezTo>
                  <a:cubicBezTo>
                    <a:pt x="0" y="367"/>
                    <a:pt x="0" y="807"/>
                    <a:pt x="294" y="843"/>
                  </a:cubicBezTo>
                  <a:cubicBezTo>
                    <a:pt x="2255" y="982"/>
                    <a:pt x="4222" y="1037"/>
                    <a:pt x="6191" y="1037"/>
                  </a:cubicBezTo>
                  <a:cubicBezTo>
                    <a:pt x="8896" y="1037"/>
                    <a:pt x="11603" y="934"/>
                    <a:pt x="14298" y="807"/>
                  </a:cubicBezTo>
                  <a:cubicBezTo>
                    <a:pt x="17989" y="661"/>
                    <a:pt x="21703" y="470"/>
                    <a:pt x="25404" y="470"/>
                  </a:cubicBezTo>
                  <a:cubicBezTo>
                    <a:pt x="26371" y="470"/>
                    <a:pt x="27337" y="483"/>
                    <a:pt x="28302" y="513"/>
                  </a:cubicBezTo>
                  <a:cubicBezTo>
                    <a:pt x="30941" y="587"/>
                    <a:pt x="33581" y="807"/>
                    <a:pt x="36184" y="1210"/>
                  </a:cubicBezTo>
                  <a:cubicBezTo>
                    <a:pt x="36205" y="1215"/>
                    <a:pt x="36225" y="1218"/>
                    <a:pt x="36244" y="1218"/>
                  </a:cubicBezTo>
                  <a:cubicBezTo>
                    <a:pt x="36491" y="1218"/>
                    <a:pt x="36566" y="804"/>
                    <a:pt x="36294" y="770"/>
                  </a:cubicBezTo>
                  <a:cubicBezTo>
                    <a:pt x="32643" y="191"/>
                    <a:pt x="28947" y="0"/>
                    <a:pt x="25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2;p57">
              <a:extLst>
                <a:ext uri="{FF2B5EF4-FFF2-40B4-BE49-F238E27FC236}">
                  <a16:creationId xmlns:a16="http://schemas.microsoft.com/office/drawing/2014/main" id="{5149F973-9A8C-54A3-3552-9E75170A96A2}"/>
                </a:ext>
              </a:extLst>
            </p:cNvPr>
            <p:cNvSpPr/>
            <p:nvPr/>
          </p:nvSpPr>
          <p:spPr>
            <a:xfrm>
              <a:off x="8612425" y="1404238"/>
              <a:ext cx="153075" cy="124850"/>
            </a:xfrm>
            <a:custGeom>
              <a:avLst/>
              <a:gdLst/>
              <a:ahLst/>
              <a:cxnLst/>
              <a:rect l="l" t="t" r="r" b="b"/>
              <a:pathLst>
                <a:path w="6123" h="4994" extrusionOk="0">
                  <a:moveTo>
                    <a:pt x="786" y="1"/>
                  </a:moveTo>
                  <a:cubicBezTo>
                    <a:pt x="699" y="1"/>
                    <a:pt x="615" y="45"/>
                    <a:pt x="587" y="145"/>
                  </a:cubicBezTo>
                  <a:cubicBezTo>
                    <a:pt x="294" y="1684"/>
                    <a:pt x="74" y="3224"/>
                    <a:pt x="0" y="4764"/>
                  </a:cubicBezTo>
                  <a:cubicBezTo>
                    <a:pt x="0" y="4921"/>
                    <a:pt x="106" y="4994"/>
                    <a:pt x="215" y="4994"/>
                  </a:cubicBezTo>
                  <a:cubicBezTo>
                    <a:pt x="309" y="4994"/>
                    <a:pt x="406" y="4939"/>
                    <a:pt x="440" y="4837"/>
                  </a:cubicBezTo>
                  <a:cubicBezTo>
                    <a:pt x="917" y="3591"/>
                    <a:pt x="1540" y="2454"/>
                    <a:pt x="2273" y="1354"/>
                  </a:cubicBezTo>
                  <a:cubicBezTo>
                    <a:pt x="2420" y="2454"/>
                    <a:pt x="2457" y="3591"/>
                    <a:pt x="2383" y="4690"/>
                  </a:cubicBezTo>
                  <a:cubicBezTo>
                    <a:pt x="2363" y="4833"/>
                    <a:pt x="2479" y="4908"/>
                    <a:pt x="2599" y="4908"/>
                  </a:cubicBezTo>
                  <a:cubicBezTo>
                    <a:pt x="2694" y="4908"/>
                    <a:pt x="2791" y="4861"/>
                    <a:pt x="2823" y="4764"/>
                  </a:cubicBezTo>
                  <a:cubicBezTo>
                    <a:pt x="3410" y="3297"/>
                    <a:pt x="4070" y="1684"/>
                    <a:pt x="5426" y="841"/>
                  </a:cubicBezTo>
                  <a:cubicBezTo>
                    <a:pt x="5646" y="2124"/>
                    <a:pt x="5646" y="3444"/>
                    <a:pt x="5499" y="4764"/>
                  </a:cubicBezTo>
                  <a:cubicBezTo>
                    <a:pt x="5499" y="4910"/>
                    <a:pt x="5609" y="4984"/>
                    <a:pt x="5724" y="4984"/>
                  </a:cubicBezTo>
                  <a:cubicBezTo>
                    <a:pt x="5838" y="4984"/>
                    <a:pt x="5958" y="4910"/>
                    <a:pt x="5976" y="4764"/>
                  </a:cubicBezTo>
                  <a:cubicBezTo>
                    <a:pt x="6123" y="3297"/>
                    <a:pt x="6086" y="1831"/>
                    <a:pt x="5829" y="401"/>
                  </a:cubicBezTo>
                  <a:cubicBezTo>
                    <a:pt x="5801" y="289"/>
                    <a:pt x="5688" y="241"/>
                    <a:pt x="5587" y="241"/>
                  </a:cubicBezTo>
                  <a:cubicBezTo>
                    <a:pt x="5555" y="241"/>
                    <a:pt x="5525" y="246"/>
                    <a:pt x="5499" y="254"/>
                  </a:cubicBezTo>
                  <a:cubicBezTo>
                    <a:pt x="4216" y="914"/>
                    <a:pt x="3446" y="2124"/>
                    <a:pt x="2896" y="3444"/>
                  </a:cubicBezTo>
                  <a:cubicBezTo>
                    <a:pt x="2896" y="2527"/>
                    <a:pt x="2823" y="1611"/>
                    <a:pt x="2640" y="694"/>
                  </a:cubicBezTo>
                  <a:cubicBezTo>
                    <a:pt x="2620" y="578"/>
                    <a:pt x="2540" y="534"/>
                    <a:pt x="2452" y="534"/>
                  </a:cubicBezTo>
                  <a:cubicBezTo>
                    <a:pt x="2373" y="534"/>
                    <a:pt x="2288" y="569"/>
                    <a:pt x="2237" y="621"/>
                  </a:cubicBezTo>
                  <a:cubicBezTo>
                    <a:pt x="1577" y="1501"/>
                    <a:pt x="1027" y="2454"/>
                    <a:pt x="550" y="3444"/>
                  </a:cubicBezTo>
                  <a:cubicBezTo>
                    <a:pt x="660" y="2381"/>
                    <a:pt x="807" y="1318"/>
                    <a:pt x="1027" y="291"/>
                  </a:cubicBezTo>
                  <a:cubicBezTo>
                    <a:pt x="1072" y="112"/>
                    <a:pt x="924"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3;p57">
              <a:extLst>
                <a:ext uri="{FF2B5EF4-FFF2-40B4-BE49-F238E27FC236}">
                  <a16:creationId xmlns:a16="http://schemas.microsoft.com/office/drawing/2014/main" id="{3311A623-2AAA-02BE-2E43-0F74C4BC503E}"/>
                </a:ext>
              </a:extLst>
            </p:cNvPr>
            <p:cNvSpPr/>
            <p:nvPr/>
          </p:nvSpPr>
          <p:spPr>
            <a:xfrm>
              <a:off x="8811925" y="1312863"/>
              <a:ext cx="122225" cy="204000"/>
            </a:xfrm>
            <a:custGeom>
              <a:avLst/>
              <a:gdLst/>
              <a:ahLst/>
              <a:cxnLst/>
              <a:rect l="l" t="t" r="r" b="b"/>
              <a:pathLst>
                <a:path w="4889" h="8160" extrusionOk="0">
                  <a:moveTo>
                    <a:pt x="2945" y="3433"/>
                  </a:moveTo>
                  <a:cubicBezTo>
                    <a:pt x="3458" y="3433"/>
                    <a:pt x="4045" y="3653"/>
                    <a:pt x="4228" y="4203"/>
                  </a:cubicBezTo>
                  <a:cubicBezTo>
                    <a:pt x="4448" y="4679"/>
                    <a:pt x="4265" y="5229"/>
                    <a:pt x="3972" y="5633"/>
                  </a:cubicBezTo>
                  <a:lnTo>
                    <a:pt x="3972" y="5669"/>
                  </a:lnTo>
                  <a:cubicBezTo>
                    <a:pt x="3642" y="6146"/>
                    <a:pt x="3055" y="6439"/>
                    <a:pt x="2505" y="6622"/>
                  </a:cubicBezTo>
                  <a:cubicBezTo>
                    <a:pt x="1919" y="6842"/>
                    <a:pt x="1295" y="6952"/>
                    <a:pt x="709" y="7099"/>
                  </a:cubicBezTo>
                  <a:cubicBezTo>
                    <a:pt x="929" y="6109"/>
                    <a:pt x="1149" y="5119"/>
                    <a:pt x="1332" y="4129"/>
                  </a:cubicBezTo>
                  <a:cubicBezTo>
                    <a:pt x="1809" y="3763"/>
                    <a:pt x="2358" y="3433"/>
                    <a:pt x="2945" y="3433"/>
                  </a:cubicBezTo>
                  <a:close/>
                  <a:moveTo>
                    <a:pt x="1793" y="0"/>
                  </a:moveTo>
                  <a:cubicBezTo>
                    <a:pt x="1671" y="0"/>
                    <a:pt x="1534" y="74"/>
                    <a:pt x="1515" y="207"/>
                  </a:cubicBezTo>
                  <a:cubicBezTo>
                    <a:pt x="1369" y="1453"/>
                    <a:pt x="1185" y="2663"/>
                    <a:pt x="929" y="3873"/>
                  </a:cubicBezTo>
                  <a:cubicBezTo>
                    <a:pt x="892" y="3946"/>
                    <a:pt x="892" y="4019"/>
                    <a:pt x="892" y="4093"/>
                  </a:cubicBezTo>
                  <a:cubicBezTo>
                    <a:pt x="709" y="5119"/>
                    <a:pt x="452" y="6182"/>
                    <a:pt x="196" y="7209"/>
                  </a:cubicBezTo>
                  <a:cubicBezTo>
                    <a:pt x="86" y="7282"/>
                    <a:pt x="49" y="7429"/>
                    <a:pt x="122" y="7502"/>
                  </a:cubicBezTo>
                  <a:cubicBezTo>
                    <a:pt x="86" y="7649"/>
                    <a:pt x="49" y="7759"/>
                    <a:pt x="49" y="7869"/>
                  </a:cubicBezTo>
                  <a:cubicBezTo>
                    <a:pt x="1" y="8038"/>
                    <a:pt x="128" y="8159"/>
                    <a:pt x="262" y="8159"/>
                  </a:cubicBezTo>
                  <a:cubicBezTo>
                    <a:pt x="331" y="8159"/>
                    <a:pt x="402" y="8127"/>
                    <a:pt x="452" y="8052"/>
                  </a:cubicBezTo>
                  <a:cubicBezTo>
                    <a:pt x="525" y="7905"/>
                    <a:pt x="599" y="7759"/>
                    <a:pt x="709" y="7612"/>
                  </a:cubicBezTo>
                  <a:cubicBezTo>
                    <a:pt x="709" y="7612"/>
                    <a:pt x="709" y="7576"/>
                    <a:pt x="709" y="7576"/>
                  </a:cubicBezTo>
                  <a:cubicBezTo>
                    <a:pt x="1405" y="7392"/>
                    <a:pt x="2102" y="7282"/>
                    <a:pt x="2725" y="7026"/>
                  </a:cubicBezTo>
                  <a:cubicBezTo>
                    <a:pt x="3385" y="6806"/>
                    <a:pt x="4008" y="6439"/>
                    <a:pt x="4411" y="5816"/>
                  </a:cubicBezTo>
                  <a:cubicBezTo>
                    <a:pt x="4741" y="5303"/>
                    <a:pt x="4888" y="4643"/>
                    <a:pt x="4668" y="4019"/>
                  </a:cubicBezTo>
                  <a:cubicBezTo>
                    <a:pt x="4448" y="3396"/>
                    <a:pt x="3825" y="3030"/>
                    <a:pt x="3202" y="2993"/>
                  </a:cubicBezTo>
                  <a:cubicBezTo>
                    <a:pt x="3120" y="2983"/>
                    <a:pt x="3040" y="2979"/>
                    <a:pt x="2960" y="2979"/>
                  </a:cubicBezTo>
                  <a:cubicBezTo>
                    <a:pt x="2427" y="2979"/>
                    <a:pt x="1925" y="3183"/>
                    <a:pt x="1479" y="3470"/>
                  </a:cubicBezTo>
                  <a:cubicBezTo>
                    <a:pt x="1662" y="2370"/>
                    <a:pt x="1845" y="1307"/>
                    <a:pt x="1992" y="207"/>
                  </a:cubicBezTo>
                  <a:cubicBezTo>
                    <a:pt x="2010" y="65"/>
                    <a:pt x="1907" y="0"/>
                    <a:pt x="17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4;p57">
              <a:extLst>
                <a:ext uri="{FF2B5EF4-FFF2-40B4-BE49-F238E27FC236}">
                  <a16:creationId xmlns:a16="http://schemas.microsoft.com/office/drawing/2014/main" id="{EDB9E3C6-AEE7-90D4-1D8C-9A6FF65F6842}"/>
                </a:ext>
              </a:extLst>
            </p:cNvPr>
            <p:cNvSpPr/>
            <p:nvPr/>
          </p:nvSpPr>
          <p:spPr>
            <a:xfrm>
              <a:off x="8982325" y="1419513"/>
              <a:ext cx="114950" cy="86650"/>
            </a:xfrm>
            <a:custGeom>
              <a:avLst/>
              <a:gdLst/>
              <a:ahLst/>
              <a:cxnLst/>
              <a:rect l="l" t="t" r="r" b="b"/>
              <a:pathLst>
                <a:path w="4598" h="3466" extrusionOk="0">
                  <a:moveTo>
                    <a:pt x="1934" y="1"/>
                  </a:moveTo>
                  <a:cubicBezTo>
                    <a:pt x="1836" y="1"/>
                    <a:pt x="1732" y="66"/>
                    <a:pt x="1701" y="157"/>
                  </a:cubicBezTo>
                  <a:cubicBezTo>
                    <a:pt x="1665" y="413"/>
                    <a:pt x="1628" y="633"/>
                    <a:pt x="1628" y="853"/>
                  </a:cubicBezTo>
                  <a:cubicBezTo>
                    <a:pt x="1151" y="890"/>
                    <a:pt x="712" y="927"/>
                    <a:pt x="272" y="963"/>
                  </a:cubicBezTo>
                  <a:cubicBezTo>
                    <a:pt x="1" y="1031"/>
                    <a:pt x="105" y="1411"/>
                    <a:pt x="325" y="1411"/>
                  </a:cubicBezTo>
                  <a:cubicBezTo>
                    <a:pt x="343" y="1411"/>
                    <a:pt x="362" y="1409"/>
                    <a:pt x="382" y="1403"/>
                  </a:cubicBezTo>
                  <a:cubicBezTo>
                    <a:pt x="785" y="1367"/>
                    <a:pt x="1151" y="1330"/>
                    <a:pt x="1555" y="1293"/>
                  </a:cubicBezTo>
                  <a:lnTo>
                    <a:pt x="1555" y="1293"/>
                  </a:lnTo>
                  <a:cubicBezTo>
                    <a:pt x="1445" y="1916"/>
                    <a:pt x="1371" y="2540"/>
                    <a:pt x="1261" y="3200"/>
                  </a:cubicBezTo>
                  <a:cubicBezTo>
                    <a:pt x="1261" y="3310"/>
                    <a:pt x="1298" y="3420"/>
                    <a:pt x="1408" y="3456"/>
                  </a:cubicBezTo>
                  <a:cubicBezTo>
                    <a:pt x="1428" y="3463"/>
                    <a:pt x="1448" y="3466"/>
                    <a:pt x="1469" y="3466"/>
                  </a:cubicBezTo>
                  <a:cubicBezTo>
                    <a:pt x="1567" y="3466"/>
                    <a:pt x="1671" y="3400"/>
                    <a:pt x="1701" y="3310"/>
                  </a:cubicBezTo>
                  <a:cubicBezTo>
                    <a:pt x="1811" y="2613"/>
                    <a:pt x="1921" y="1953"/>
                    <a:pt x="2031" y="1293"/>
                  </a:cubicBezTo>
                  <a:cubicBezTo>
                    <a:pt x="2215" y="1284"/>
                    <a:pt x="2400" y="1279"/>
                    <a:pt x="2588" y="1279"/>
                  </a:cubicBezTo>
                  <a:cubicBezTo>
                    <a:pt x="3149" y="1279"/>
                    <a:pt x="3727" y="1321"/>
                    <a:pt x="4304" y="1403"/>
                  </a:cubicBezTo>
                  <a:cubicBezTo>
                    <a:pt x="4315" y="1405"/>
                    <a:pt x="4326" y="1405"/>
                    <a:pt x="4336" y="1405"/>
                  </a:cubicBezTo>
                  <a:cubicBezTo>
                    <a:pt x="4597" y="1405"/>
                    <a:pt x="4587" y="962"/>
                    <a:pt x="4304" y="927"/>
                  </a:cubicBezTo>
                  <a:cubicBezTo>
                    <a:pt x="3534" y="853"/>
                    <a:pt x="2801" y="817"/>
                    <a:pt x="2068" y="817"/>
                  </a:cubicBezTo>
                  <a:cubicBezTo>
                    <a:pt x="2105" y="633"/>
                    <a:pt x="2141" y="487"/>
                    <a:pt x="2141" y="303"/>
                  </a:cubicBezTo>
                  <a:cubicBezTo>
                    <a:pt x="2178" y="157"/>
                    <a:pt x="2141" y="47"/>
                    <a:pt x="1995" y="10"/>
                  </a:cubicBezTo>
                  <a:cubicBezTo>
                    <a:pt x="1975" y="4"/>
                    <a:pt x="1955" y="1"/>
                    <a:pt x="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185;p57">
              <a:extLst>
                <a:ext uri="{FF2B5EF4-FFF2-40B4-BE49-F238E27FC236}">
                  <a16:creationId xmlns:a16="http://schemas.microsoft.com/office/drawing/2014/main" id="{7113B7F5-3996-5BD4-C288-1A0078F4EE3A}"/>
                </a:ext>
              </a:extLst>
            </p:cNvPr>
            <p:cNvSpPr/>
            <p:nvPr/>
          </p:nvSpPr>
          <p:spPr>
            <a:xfrm>
              <a:off x="9166000" y="1385713"/>
              <a:ext cx="99750" cy="128725"/>
            </a:xfrm>
            <a:custGeom>
              <a:avLst/>
              <a:gdLst/>
              <a:ahLst/>
              <a:cxnLst/>
              <a:rect l="l" t="t" r="r" b="b"/>
              <a:pathLst>
                <a:path w="3990" h="5149" extrusionOk="0">
                  <a:moveTo>
                    <a:pt x="3225" y="1"/>
                  </a:moveTo>
                  <a:cubicBezTo>
                    <a:pt x="3161" y="1"/>
                    <a:pt x="3094" y="28"/>
                    <a:pt x="3043" y="79"/>
                  </a:cubicBezTo>
                  <a:cubicBezTo>
                    <a:pt x="1870" y="1069"/>
                    <a:pt x="1137" y="2425"/>
                    <a:pt x="477" y="3818"/>
                  </a:cubicBezTo>
                  <a:cubicBezTo>
                    <a:pt x="513" y="2865"/>
                    <a:pt x="623" y="1949"/>
                    <a:pt x="807" y="1032"/>
                  </a:cubicBezTo>
                  <a:cubicBezTo>
                    <a:pt x="852" y="851"/>
                    <a:pt x="701" y="726"/>
                    <a:pt x="562" y="726"/>
                  </a:cubicBezTo>
                  <a:cubicBezTo>
                    <a:pt x="476" y="726"/>
                    <a:pt x="395" y="773"/>
                    <a:pt x="367" y="886"/>
                  </a:cubicBezTo>
                  <a:cubicBezTo>
                    <a:pt x="110" y="2205"/>
                    <a:pt x="0" y="3562"/>
                    <a:pt x="0" y="4918"/>
                  </a:cubicBezTo>
                  <a:cubicBezTo>
                    <a:pt x="0" y="5054"/>
                    <a:pt x="126" y="5148"/>
                    <a:pt x="248" y="5148"/>
                  </a:cubicBezTo>
                  <a:cubicBezTo>
                    <a:pt x="324" y="5148"/>
                    <a:pt x="398" y="5112"/>
                    <a:pt x="440" y="5028"/>
                  </a:cubicBezTo>
                  <a:cubicBezTo>
                    <a:pt x="1137" y="3452"/>
                    <a:pt x="1870" y="1839"/>
                    <a:pt x="3153" y="629"/>
                  </a:cubicBezTo>
                  <a:lnTo>
                    <a:pt x="3153" y="629"/>
                  </a:lnTo>
                  <a:cubicBezTo>
                    <a:pt x="3336" y="1215"/>
                    <a:pt x="3189" y="1912"/>
                    <a:pt x="3116" y="2499"/>
                  </a:cubicBezTo>
                  <a:cubicBezTo>
                    <a:pt x="3006" y="3195"/>
                    <a:pt x="2970" y="3965"/>
                    <a:pt x="3519" y="4478"/>
                  </a:cubicBezTo>
                  <a:cubicBezTo>
                    <a:pt x="3571" y="4530"/>
                    <a:pt x="3627" y="4551"/>
                    <a:pt x="3679" y="4551"/>
                  </a:cubicBezTo>
                  <a:cubicBezTo>
                    <a:pt x="3851" y="4551"/>
                    <a:pt x="3990" y="4325"/>
                    <a:pt x="3849" y="4185"/>
                  </a:cubicBezTo>
                  <a:cubicBezTo>
                    <a:pt x="3336" y="3672"/>
                    <a:pt x="3519" y="2865"/>
                    <a:pt x="3593" y="2205"/>
                  </a:cubicBezTo>
                  <a:cubicBezTo>
                    <a:pt x="3703" y="1509"/>
                    <a:pt x="3813" y="739"/>
                    <a:pt x="3409" y="116"/>
                  </a:cubicBezTo>
                  <a:cubicBezTo>
                    <a:pt x="3370" y="37"/>
                    <a:pt x="3299" y="1"/>
                    <a:pt x="3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186;p57">
              <a:extLst>
                <a:ext uri="{FF2B5EF4-FFF2-40B4-BE49-F238E27FC236}">
                  <a16:creationId xmlns:a16="http://schemas.microsoft.com/office/drawing/2014/main" id="{1F58811E-8CB8-3629-FC66-D3187EDC7848}"/>
                </a:ext>
              </a:extLst>
            </p:cNvPr>
            <p:cNvSpPr/>
            <p:nvPr/>
          </p:nvSpPr>
          <p:spPr>
            <a:xfrm>
              <a:off x="9319950" y="1379538"/>
              <a:ext cx="115525" cy="128200"/>
            </a:xfrm>
            <a:custGeom>
              <a:avLst/>
              <a:gdLst/>
              <a:ahLst/>
              <a:cxnLst/>
              <a:rect l="l" t="t" r="r" b="b"/>
              <a:pathLst>
                <a:path w="4621" h="5128" extrusionOk="0">
                  <a:moveTo>
                    <a:pt x="2887" y="459"/>
                  </a:moveTo>
                  <a:cubicBezTo>
                    <a:pt x="3290" y="459"/>
                    <a:pt x="3736" y="671"/>
                    <a:pt x="3960" y="1023"/>
                  </a:cubicBezTo>
                  <a:cubicBezTo>
                    <a:pt x="3814" y="1389"/>
                    <a:pt x="3704" y="1792"/>
                    <a:pt x="3667" y="2159"/>
                  </a:cubicBezTo>
                  <a:cubicBezTo>
                    <a:pt x="3484" y="2452"/>
                    <a:pt x="3300" y="2672"/>
                    <a:pt x="3080" y="2929"/>
                  </a:cubicBezTo>
                  <a:cubicBezTo>
                    <a:pt x="2739" y="3301"/>
                    <a:pt x="2136" y="4118"/>
                    <a:pt x="1537" y="4118"/>
                  </a:cubicBezTo>
                  <a:cubicBezTo>
                    <a:pt x="1428" y="4118"/>
                    <a:pt x="1318" y="4091"/>
                    <a:pt x="1211" y="4029"/>
                  </a:cubicBezTo>
                  <a:cubicBezTo>
                    <a:pt x="441" y="3552"/>
                    <a:pt x="807" y="2452"/>
                    <a:pt x="1137" y="1866"/>
                  </a:cubicBezTo>
                  <a:cubicBezTo>
                    <a:pt x="1431" y="1242"/>
                    <a:pt x="1981" y="583"/>
                    <a:pt x="2714" y="473"/>
                  </a:cubicBezTo>
                  <a:cubicBezTo>
                    <a:pt x="2770" y="463"/>
                    <a:pt x="2828" y="459"/>
                    <a:pt x="2887" y="459"/>
                  </a:cubicBezTo>
                  <a:close/>
                  <a:moveTo>
                    <a:pt x="2902" y="0"/>
                  </a:moveTo>
                  <a:cubicBezTo>
                    <a:pt x="2114" y="0"/>
                    <a:pt x="1406" y="565"/>
                    <a:pt x="954" y="1242"/>
                  </a:cubicBezTo>
                  <a:cubicBezTo>
                    <a:pt x="441" y="2012"/>
                    <a:pt x="1" y="3185"/>
                    <a:pt x="588" y="4029"/>
                  </a:cubicBezTo>
                  <a:cubicBezTo>
                    <a:pt x="811" y="4348"/>
                    <a:pt x="1173" y="4556"/>
                    <a:pt x="1554" y="4556"/>
                  </a:cubicBezTo>
                  <a:cubicBezTo>
                    <a:pt x="1610" y="4556"/>
                    <a:pt x="1667" y="4551"/>
                    <a:pt x="1724" y="4542"/>
                  </a:cubicBezTo>
                  <a:cubicBezTo>
                    <a:pt x="2201" y="4469"/>
                    <a:pt x="2604" y="4102"/>
                    <a:pt x="2934" y="3772"/>
                  </a:cubicBezTo>
                  <a:cubicBezTo>
                    <a:pt x="3154" y="3552"/>
                    <a:pt x="3374" y="3295"/>
                    <a:pt x="3594" y="3039"/>
                  </a:cubicBezTo>
                  <a:cubicBezTo>
                    <a:pt x="3594" y="3699"/>
                    <a:pt x="3704" y="4359"/>
                    <a:pt x="3924" y="4982"/>
                  </a:cubicBezTo>
                  <a:cubicBezTo>
                    <a:pt x="3967" y="5084"/>
                    <a:pt x="4063" y="5128"/>
                    <a:pt x="4156" y="5128"/>
                  </a:cubicBezTo>
                  <a:cubicBezTo>
                    <a:pt x="4296" y="5128"/>
                    <a:pt x="4430" y="5027"/>
                    <a:pt x="4363" y="4872"/>
                  </a:cubicBezTo>
                  <a:cubicBezTo>
                    <a:pt x="4070" y="4065"/>
                    <a:pt x="3960" y="3185"/>
                    <a:pt x="4070" y="2342"/>
                  </a:cubicBezTo>
                  <a:cubicBezTo>
                    <a:pt x="4144" y="2232"/>
                    <a:pt x="4217" y="2122"/>
                    <a:pt x="4254" y="2012"/>
                  </a:cubicBezTo>
                  <a:cubicBezTo>
                    <a:pt x="4279" y="2021"/>
                    <a:pt x="4305" y="2026"/>
                    <a:pt x="4331" y="2026"/>
                  </a:cubicBezTo>
                  <a:cubicBezTo>
                    <a:pt x="4413" y="2026"/>
                    <a:pt x="4491" y="1978"/>
                    <a:pt x="4547" y="1866"/>
                  </a:cubicBezTo>
                  <a:cubicBezTo>
                    <a:pt x="4620" y="1609"/>
                    <a:pt x="4583" y="1352"/>
                    <a:pt x="4510" y="1133"/>
                  </a:cubicBezTo>
                  <a:cubicBezTo>
                    <a:pt x="4510" y="1023"/>
                    <a:pt x="4510" y="913"/>
                    <a:pt x="4510" y="803"/>
                  </a:cubicBezTo>
                  <a:cubicBezTo>
                    <a:pt x="4510" y="688"/>
                    <a:pt x="4398" y="596"/>
                    <a:pt x="4280" y="596"/>
                  </a:cubicBezTo>
                  <a:cubicBezTo>
                    <a:pt x="4246" y="596"/>
                    <a:pt x="4212" y="603"/>
                    <a:pt x="4180" y="619"/>
                  </a:cubicBezTo>
                  <a:cubicBezTo>
                    <a:pt x="3960" y="326"/>
                    <a:pt x="3594" y="106"/>
                    <a:pt x="3227" y="33"/>
                  </a:cubicBezTo>
                  <a:cubicBezTo>
                    <a:pt x="3118" y="11"/>
                    <a:pt x="3009" y="0"/>
                    <a:pt x="2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187;p57">
              <a:extLst>
                <a:ext uri="{FF2B5EF4-FFF2-40B4-BE49-F238E27FC236}">
                  <a16:creationId xmlns:a16="http://schemas.microsoft.com/office/drawing/2014/main" id="{6D6DC455-3820-5971-8606-7883564BF8A9}"/>
                </a:ext>
              </a:extLst>
            </p:cNvPr>
            <p:cNvSpPr/>
            <p:nvPr/>
          </p:nvSpPr>
          <p:spPr>
            <a:xfrm>
              <a:off x="8763650" y="1760038"/>
              <a:ext cx="163525" cy="134750"/>
            </a:xfrm>
            <a:custGeom>
              <a:avLst/>
              <a:gdLst/>
              <a:ahLst/>
              <a:cxnLst/>
              <a:rect l="l" t="t" r="r" b="b"/>
              <a:pathLst>
                <a:path w="6541" h="5390" extrusionOk="0">
                  <a:moveTo>
                    <a:pt x="554" y="1"/>
                  </a:moveTo>
                  <a:cubicBezTo>
                    <a:pt x="464" y="1"/>
                    <a:pt x="382" y="53"/>
                    <a:pt x="367" y="173"/>
                  </a:cubicBezTo>
                  <a:cubicBezTo>
                    <a:pt x="74" y="1823"/>
                    <a:pt x="0" y="3509"/>
                    <a:pt x="110" y="5159"/>
                  </a:cubicBezTo>
                  <a:cubicBezTo>
                    <a:pt x="110" y="5316"/>
                    <a:pt x="205" y="5389"/>
                    <a:pt x="310" y="5389"/>
                  </a:cubicBezTo>
                  <a:cubicBezTo>
                    <a:pt x="401" y="5389"/>
                    <a:pt x="499" y="5335"/>
                    <a:pt x="550" y="5232"/>
                  </a:cubicBezTo>
                  <a:cubicBezTo>
                    <a:pt x="1100" y="3913"/>
                    <a:pt x="1760" y="2630"/>
                    <a:pt x="2530" y="1420"/>
                  </a:cubicBezTo>
                  <a:cubicBezTo>
                    <a:pt x="2603" y="1273"/>
                    <a:pt x="2713" y="1127"/>
                    <a:pt x="2786" y="980"/>
                  </a:cubicBezTo>
                  <a:cubicBezTo>
                    <a:pt x="2823" y="943"/>
                    <a:pt x="2933" y="760"/>
                    <a:pt x="2970" y="760"/>
                  </a:cubicBezTo>
                  <a:cubicBezTo>
                    <a:pt x="2970" y="784"/>
                    <a:pt x="2970" y="809"/>
                    <a:pt x="2970" y="833"/>
                  </a:cubicBezTo>
                  <a:cubicBezTo>
                    <a:pt x="3006" y="1163"/>
                    <a:pt x="2970" y="1566"/>
                    <a:pt x="2933" y="1896"/>
                  </a:cubicBezTo>
                  <a:cubicBezTo>
                    <a:pt x="2896" y="2666"/>
                    <a:pt x="2860" y="3436"/>
                    <a:pt x="2860" y="4206"/>
                  </a:cubicBezTo>
                  <a:cubicBezTo>
                    <a:pt x="2840" y="4367"/>
                    <a:pt x="2952" y="4451"/>
                    <a:pt x="3070" y="4451"/>
                  </a:cubicBezTo>
                  <a:cubicBezTo>
                    <a:pt x="3167" y="4451"/>
                    <a:pt x="3267" y="4395"/>
                    <a:pt x="3300" y="4279"/>
                  </a:cubicBezTo>
                  <a:cubicBezTo>
                    <a:pt x="3520" y="3583"/>
                    <a:pt x="3776" y="2923"/>
                    <a:pt x="4106" y="2263"/>
                  </a:cubicBezTo>
                  <a:cubicBezTo>
                    <a:pt x="4289" y="1933"/>
                    <a:pt x="4436" y="1640"/>
                    <a:pt x="4656" y="1346"/>
                  </a:cubicBezTo>
                  <a:cubicBezTo>
                    <a:pt x="4729" y="1200"/>
                    <a:pt x="4839" y="1053"/>
                    <a:pt x="4913" y="907"/>
                  </a:cubicBezTo>
                  <a:cubicBezTo>
                    <a:pt x="4986" y="797"/>
                    <a:pt x="5096" y="577"/>
                    <a:pt x="5243" y="503"/>
                  </a:cubicBezTo>
                  <a:cubicBezTo>
                    <a:pt x="5264" y="494"/>
                    <a:pt x="5285" y="490"/>
                    <a:pt x="5305" y="490"/>
                  </a:cubicBezTo>
                  <a:cubicBezTo>
                    <a:pt x="5683" y="490"/>
                    <a:pt x="5683" y="2091"/>
                    <a:pt x="5683" y="2300"/>
                  </a:cubicBezTo>
                  <a:cubicBezTo>
                    <a:pt x="5719" y="3106"/>
                    <a:pt x="5719" y="3913"/>
                    <a:pt x="5646" y="4719"/>
                  </a:cubicBezTo>
                  <a:cubicBezTo>
                    <a:pt x="5646" y="4843"/>
                    <a:pt x="5764" y="4934"/>
                    <a:pt x="5885" y="4934"/>
                  </a:cubicBezTo>
                  <a:cubicBezTo>
                    <a:pt x="5943" y="4934"/>
                    <a:pt x="6002" y="4913"/>
                    <a:pt x="6049" y="4866"/>
                  </a:cubicBezTo>
                  <a:cubicBezTo>
                    <a:pt x="6159" y="4756"/>
                    <a:pt x="6269" y="4609"/>
                    <a:pt x="6379" y="4499"/>
                  </a:cubicBezTo>
                  <a:cubicBezTo>
                    <a:pt x="6541" y="4305"/>
                    <a:pt x="6389" y="4083"/>
                    <a:pt x="6225" y="4083"/>
                  </a:cubicBezTo>
                  <a:cubicBezTo>
                    <a:pt x="6204" y="4083"/>
                    <a:pt x="6182" y="4087"/>
                    <a:pt x="6161" y="4095"/>
                  </a:cubicBezTo>
                  <a:lnTo>
                    <a:pt x="6161" y="4095"/>
                  </a:lnTo>
                  <a:cubicBezTo>
                    <a:pt x="6196" y="3300"/>
                    <a:pt x="6195" y="2471"/>
                    <a:pt x="6122" y="1676"/>
                  </a:cubicBezTo>
                  <a:cubicBezTo>
                    <a:pt x="6086" y="1200"/>
                    <a:pt x="6086" y="63"/>
                    <a:pt x="5316" y="63"/>
                  </a:cubicBezTo>
                  <a:cubicBezTo>
                    <a:pt x="5297" y="61"/>
                    <a:pt x="5279" y="60"/>
                    <a:pt x="5261" y="60"/>
                  </a:cubicBezTo>
                  <a:cubicBezTo>
                    <a:pt x="4965" y="60"/>
                    <a:pt x="4792" y="335"/>
                    <a:pt x="4619" y="577"/>
                  </a:cubicBezTo>
                  <a:cubicBezTo>
                    <a:pt x="4363" y="943"/>
                    <a:pt x="4143" y="1310"/>
                    <a:pt x="3923" y="1676"/>
                  </a:cubicBezTo>
                  <a:cubicBezTo>
                    <a:pt x="3703" y="2043"/>
                    <a:pt x="3520" y="2410"/>
                    <a:pt x="3373" y="2813"/>
                  </a:cubicBezTo>
                  <a:cubicBezTo>
                    <a:pt x="3373" y="2336"/>
                    <a:pt x="3410" y="1860"/>
                    <a:pt x="3410" y="1420"/>
                  </a:cubicBezTo>
                  <a:cubicBezTo>
                    <a:pt x="3446" y="1090"/>
                    <a:pt x="3520" y="650"/>
                    <a:pt x="3263" y="430"/>
                  </a:cubicBezTo>
                  <a:cubicBezTo>
                    <a:pt x="3180" y="333"/>
                    <a:pt x="3087" y="294"/>
                    <a:pt x="2994" y="294"/>
                  </a:cubicBezTo>
                  <a:cubicBezTo>
                    <a:pt x="2838" y="294"/>
                    <a:pt x="2681" y="403"/>
                    <a:pt x="2566" y="540"/>
                  </a:cubicBezTo>
                  <a:cubicBezTo>
                    <a:pt x="2053" y="1200"/>
                    <a:pt x="1650" y="2006"/>
                    <a:pt x="1247" y="2740"/>
                  </a:cubicBezTo>
                  <a:cubicBezTo>
                    <a:pt x="990" y="3216"/>
                    <a:pt x="733" y="3693"/>
                    <a:pt x="513" y="4206"/>
                  </a:cubicBezTo>
                  <a:cubicBezTo>
                    <a:pt x="477" y="2886"/>
                    <a:pt x="587" y="1566"/>
                    <a:pt x="807" y="283"/>
                  </a:cubicBezTo>
                  <a:cubicBezTo>
                    <a:pt x="828" y="110"/>
                    <a:pt x="684"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188;p57">
              <a:extLst>
                <a:ext uri="{FF2B5EF4-FFF2-40B4-BE49-F238E27FC236}">
                  <a16:creationId xmlns:a16="http://schemas.microsoft.com/office/drawing/2014/main" id="{5A70EBCA-4EED-07C7-E47C-7F22A39783F9}"/>
                </a:ext>
              </a:extLst>
            </p:cNvPr>
            <p:cNvSpPr/>
            <p:nvPr/>
          </p:nvSpPr>
          <p:spPr>
            <a:xfrm>
              <a:off x="8975000" y="1768013"/>
              <a:ext cx="110775" cy="113675"/>
            </a:xfrm>
            <a:custGeom>
              <a:avLst/>
              <a:gdLst/>
              <a:ahLst/>
              <a:cxnLst/>
              <a:rect l="l" t="t" r="r" b="b"/>
              <a:pathLst>
                <a:path w="4431" h="4547" extrusionOk="0">
                  <a:moveTo>
                    <a:pt x="2182" y="1"/>
                  </a:moveTo>
                  <a:cubicBezTo>
                    <a:pt x="2068" y="1"/>
                    <a:pt x="1958" y="74"/>
                    <a:pt x="1958" y="221"/>
                  </a:cubicBezTo>
                  <a:cubicBezTo>
                    <a:pt x="1994" y="771"/>
                    <a:pt x="1994" y="1357"/>
                    <a:pt x="1994" y="1944"/>
                  </a:cubicBezTo>
                  <a:cubicBezTo>
                    <a:pt x="1408" y="1944"/>
                    <a:pt x="821" y="1981"/>
                    <a:pt x="271" y="2091"/>
                  </a:cubicBezTo>
                  <a:cubicBezTo>
                    <a:pt x="0" y="2158"/>
                    <a:pt x="74" y="2539"/>
                    <a:pt x="317" y="2539"/>
                  </a:cubicBezTo>
                  <a:cubicBezTo>
                    <a:pt x="338" y="2539"/>
                    <a:pt x="359" y="2536"/>
                    <a:pt x="381" y="2531"/>
                  </a:cubicBezTo>
                  <a:cubicBezTo>
                    <a:pt x="931" y="2421"/>
                    <a:pt x="1444" y="2384"/>
                    <a:pt x="1994" y="2384"/>
                  </a:cubicBezTo>
                  <a:cubicBezTo>
                    <a:pt x="1958" y="3044"/>
                    <a:pt x="1921" y="3667"/>
                    <a:pt x="1848" y="4327"/>
                  </a:cubicBezTo>
                  <a:cubicBezTo>
                    <a:pt x="1829" y="4474"/>
                    <a:pt x="1930" y="4547"/>
                    <a:pt x="2040" y="4547"/>
                  </a:cubicBezTo>
                  <a:cubicBezTo>
                    <a:pt x="2150" y="4547"/>
                    <a:pt x="2269" y="4474"/>
                    <a:pt x="2288" y="4327"/>
                  </a:cubicBezTo>
                  <a:cubicBezTo>
                    <a:pt x="2361" y="3667"/>
                    <a:pt x="2434" y="3044"/>
                    <a:pt x="2434" y="2384"/>
                  </a:cubicBezTo>
                  <a:cubicBezTo>
                    <a:pt x="2984" y="2421"/>
                    <a:pt x="3534" y="2457"/>
                    <a:pt x="4047" y="2567"/>
                  </a:cubicBezTo>
                  <a:cubicBezTo>
                    <a:pt x="4070" y="2573"/>
                    <a:pt x="4091" y="2575"/>
                    <a:pt x="4111" y="2575"/>
                  </a:cubicBezTo>
                  <a:cubicBezTo>
                    <a:pt x="4355" y="2575"/>
                    <a:pt x="4431" y="2195"/>
                    <a:pt x="4194" y="2127"/>
                  </a:cubicBezTo>
                  <a:cubicBezTo>
                    <a:pt x="3607" y="2017"/>
                    <a:pt x="3021" y="1944"/>
                    <a:pt x="2471" y="1944"/>
                  </a:cubicBezTo>
                  <a:cubicBezTo>
                    <a:pt x="2471" y="1357"/>
                    <a:pt x="2471" y="808"/>
                    <a:pt x="2434" y="221"/>
                  </a:cubicBezTo>
                  <a:cubicBezTo>
                    <a:pt x="2416" y="74"/>
                    <a:pt x="2297"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189;p57">
              <a:extLst>
                <a:ext uri="{FF2B5EF4-FFF2-40B4-BE49-F238E27FC236}">
                  <a16:creationId xmlns:a16="http://schemas.microsoft.com/office/drawing/2014/main" id="{2038705D-D38F-D2ED-24EE-0536F01DA51E}"/>
                </a:ext>
              </a:extLst>
            </p:cNvPr>
            <p:cNvSpPr/>
            <p:nvPr/>
          </p:nvSpPr>
          <p:spPr>
            <a:xfrm>
              <a:off x="9171800" y="1763713"/>
              <a:ext cx="107850" cy="133950"/>
            </a:xfrm>
            <a:custGeom>
              <a:avLst/>
              <a:gdLst/>
              <a:ahLst/>
              <a:cxnLst/>
              <a:rect l="l" t="t" r="r" b="b"/>
              <a:pathLst>
                <a:path w="4314" h="5358" extrusionOk="0">
                  <a:moveTo>
                    <a:pt x="982" y="0"/>
                  </a:moveTo>
                  <a:cubicBezTo>
                    <a:pt x="892" y="0"/>
                    <a:pt x="810" y="53"/>
                    <a:pt x="795" y="173"/>
                  </a:cubicBezTo>
                  <a:lnTo>
                    <a:pt x="25" y="4132"/>
                  </a:lnTo>
                  <a:cubicBezTo>
                    <a:pt x="0" y="4302"/>
                    <a:pt x="120" y="4423"/>
                    <a:pt x="256" y="4423"/>
                  </a:cubicBezTo>
                  <a:cubicBezTo>
                    <a:pt x="327" y="4423"/>
                    <a:pt x="402" y="4391"/>
                    <a:pt x="465" y="4316"/>
                  </a:cubicBezTo>
                  <a:cubicBezTo>
                    <a:pt x="905" y="3692"/>
                    <a:pt x="1381" y="3032"/>
                    <a:pt x="1821" y="2409"/>
                  </a:cubicBezTo>
                  <a:cubicBezTo>
                    <a:pt x="2041" y="2116"/>
                    <a:pt x="2261" y="1786"/>
                    <a:pt x="2481" y="1493"/>
                  </a:cubicBezTo>
                  <a:cubicBezTo>
                    <a:pt x="2701" y="1236"/>
                    <a:pt x="2921" y="980"/>
                    <a:pt x="3251" y="943"/>
                  </a:cubicBezTo>
                  <a:cubicBezTo>
                    <a:pt x="3654" y="943"/>
                    <a:pt x="3727" y="1309"/>
                    <a:pt x="3727" y="1603"/>
                  </a:cubicBezTo>
                  <a:cubicBezTo>
                    <a:pt x="3764" y="1969"/>
                    <a:pt x="3764" y="2373"/>
                    <a:pt x="3764" y="2739"/>
                  </a:cubicBezTo>
                  <a:cubicBezTo>
                    <a:pt x="3764" y="3509"/>
                    <a:pt x="3691" y="4316"/>
                    <a:pt x="3544" y="5085"/>
                  </a:cubicBezTo>
                  <a:cubicBezTo>
                    <a:pt x="3522" y="5242"/>
                    <a:pt x="3676" y="5357"/>
                    <a:pt x="3809" y="5357"/>
                  </a:cubicBezTo>
                  <a:cubicBezTo>
                    <a:pt x="3894" y="5357"/>
                    <a:pt x="3970" y="5310"/>
                    <a:pt x="3984" y="5195"/>
                  </a:cubicBezTo>
                  <a:cubicBezTo>
                    <a:pt x="4131" y="4242"/>
                    <a:pt x="4241" y="3326"/>
                    <a:pt x="4204" y="2373"/>
                  </a:cubicBezTo>
                  <a:cubicBezTo>
                    <a:pt x="4204" y="1713"/>
                    <a:pt x="4314" y="650"/>
                    <a:pt x="3471" y="503"/>
                  </a:cubicBezTo>
                  <a:cubicBezTo>
                    <a:pt x="3405" y="491"/>
                    <a:pt x="3342" y="485"/>
                    <a:pt x="3281" y="485"/>
                  </a:cubicBezTo>
                  <a:cubicBezTo>
                    <a:pt x="2587" y="485"/>
                    <a:pt x="2155" y="1207"/>
                    <a:pt x="1784" y="1713"/>
                  </a:cubicBezTo>
                  <a:cubicBezTo>
                    <a:pt x="1418" y="2226"/>
                    <a:pt x="1051" y="2739"/>
                    <a:pt x="648" y="3216"/>
                  </a:cubicBezTo>
                  <a:cubicBezTo>
                    <a:pt x="868" y="2263"/>
                    <a:pt x="1051" y="1273"/>
                    <a:pt x="1234" y="283"/>
                  </a:cubicBezTo>
                  <a:cubicBezTo>
                    <a:pt x="1256" y="110"/>
                    <a:pt x="1111"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190;p57">
              <a:extLst>
                <a:ext uri="{FF2B5EF4-FFF2-40B4-BE49-F238E27FC236}">
                  <a16:creationId xmlns:a16="http://schemas.microsoft.com/office/drawing/2014/main" id="{F63B8AC9-2CB5-175C-902E-1C030068ABA3}"/>
                </a:ext>
              </a:extLst>
            </p:cNvPr>
            <p:cNvSpPr/>
            <p:nvPr/>
          </p:nvSpPr>
          <p:spPr>
            <a:xfrm>
              <a:off x="8813125" y="1269388"/>
              <a:ext cx="137500" cy="19325"/>
            </a:xfrm>
            <a:custGeom>
              <a:avLst/>
              <a:gdLst/>
              <a:ahLst/>
              <a:cxnLst/>
              <a:rect l="l" t="t" r="r" b="b"/>
              <a:pathLst>
                <a:path w="5500" h="773" extrusionOk="0">
                  <a:moveTo>
                    <a:pt x="5238" y="1"/>
                  </a:moveTo>
                  <a:cubicBezTo>
                    <a:pt x="5228" y="1"/>
                    <a:pt x="5217" y="1"/>
                    <a:pt x="5207" y="3"/>
                  </a:cubicBezTo>
                  <a:cubicBezTo>
                    <a:pt x="3557" y="113"/>
                    <a:pt x="1944" y="223"/>
                    <a:pt x="294" y="296"/>
                  </a:cubicBezTo>
                  <a:cubicBezTo>
                    <a:pt x="1" y="333"/>
                    <a:pt x="1" y="773"/>
                    <a:pt x="294" y="773"/>
                  </a:cubicBezTo>
                  <a:cubicBezTo>
                    <a:pt x="1944" y="663"/>
                    <a:pt x="3557" y="553"/>
                    <a:pt x="5207" y="443"/>
                  </a:cubicBezTo>
                  <a:cubicBezTo>
                    <a:pt x="5489" y="443"/>
                    <a:pt x="5500"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191;p57">
              <a:extLst>
                <a:ext uri="{FF2B5EF4-FFF2-40B4-BE49-F238E27FC236}">
                  <a16:creationId xmlns:a16="http://schemas.microsoft.com/office/drawing/2014/main" id="{31946875-3340-18B1-8C7F-93A4712FCB22}"/>
                </a:ext>
              </a:extLst>
            </p:cNvPr>
            <p:cNvSpPr/>
            <p:nvPr/>
          </p:nvSpPr>
          <p:spPr>
            <a:xfrm>
              <a:off x="9339200" y="1320713"/>
              <a:ext cx="81600" cy="15675"/>
            </a:xfrm>
            <a:custGeom>
              <a:avLst/>
              <a:gdLst/>
              <a:ahLst/>
              <a:cxnLst/>
              <a:rect l="l" t="t" r="r" b="b"/>
              <a:pathLst>
                <a:path w="3264" h="627" extrusionOk="0">
                  <a:moveTo>
                    <a:pt x="3002" y="1"/>
                  </a:moveTo>
                  <a:cubicBezTo>
                    <a:pt x="2992" y="1"/>
                    <a:pt x="2981" y="1"/>
                    <a:pt x="2970" y="3"/>
                  </a:cubicBezTo>
                  <a:lnTo>
                    <a:pt x="294" y="149"/>
                  </a:lnTo>
                  <a:cubicBezTo>
                    <a:pt x="1" y="186"/>
                    <a:pt x="1" y="626"/>
                    <a:pt x="294" y="626"/>
                  </a:cubicBezTo>
                  <a:lnTo>
                    <a:pt x="2970" y="443"/>
                  </a:lnTo>
                  <a:cubicBezTo>
                    <a:pt x="3253" y="443"/>
                    <a:pt x="3263" y="1"/>
                    <a:pt x="3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323572"/>
      </p:ext>
    </p:extLst>
  </p:cSld>
  <p:clrMapOvr>
    <a:masterClrMapping/>
  </p:clrMapOvr>
  <mc:AlternateContent xmlns:mc="http://schemas.openxmlformats.org/markup-compatibility/2006" xmlns:p14="http://schemas.microsoft.com/office/powerpoint/2010/main">
    <mc:Choice Requires="p14">
      <p:transition spd="slow" p14:dur="2000" advTm="35861"/>
    </mc:Choice>
    <mc:Fallback xmlns="">
      <p:transition spd="slow" advTm="3586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2">
          <a:extLst>
            <a:ext uri="{FF2B5EF4-FFF2-40B4-BE49-F238E27FC236}">
              <a16:creationId xmlns:a16="http://schemas.microsoft.com/office/drawing/2014/main" id="{6327C1C6-136B-313E-06B6-07A1A0C39324}"/>
            </a:ext>
          </a:extLst>
        </p:cNvPr>
        <p:cNvGrpSpPr/>
        <p:nvPr/>
      </p:nvGrpSpPr>
      <p:grpSpPr>
        <a:xfrm>
          <a:off x="0" y="0"/>
          <a:ext cx="0" cy="0"/>
          <a:chOff x="0" y="0"/>
          <a:chExt cx="0" cy="0"/>
        </a:xfrm>
      </p:grpSpPr>
      <p:grpSp>
        <p:nvGrpSpPr>
          <p:cNvPr id="1763" name="Google Shape;1763;p51">
            <a:extLst>
              <a:ext uri="{FF2B5EF4-FFF2-40B4-BE49-F238E27FC236}">
                <a16:creationId xmlns:a16="http://schemas.microsoft.com/office/drawing/2014/main" id="{58CB882D-E38A-240A-A720-D5D1F43F7DDF}"/>
              </a:ext>
            </a:extLst>
          </p:cNvPr>
          <p:cNvGrpSpPr/>
          <p:nvPr/>
        </p:nvGrpSpPr>
        <p:grpSpPr>
          <a:xfrm>
            <a:off x="-166711" y="3490652"/>
            <a:ext cx="2229500" cy="1391123"/>
            <a:chOff x="2993190" y="150042"/>
            <a:chExt cx="1913570" cy="1193994"/>
          </a:xfrm>
        </p:grpSpPr>
        <p:grpSp>
          <p:nvGrpSpPr>
            <p:cNvPr id="1764" name="Google Shape;1764;p51">
              <a:extLst>
                <a:ext uri="{FF2B5EF4-FFF2-40B4-BE49-F238E27FC236}">
                  <a16:creationId xmlns:a16="http://schemas.microsoft.com/office/drawing/2014/main" id="{A3F319F0-728D-3ED6-E942-EB3A7D096F38}"/>
                </a:ext>
              </a:extLst>
            </p:cNvPr>
            <p:cNvGrpSpPr/>
            <p:nvPr/>
          </p:nvGrpSpPr>
          <p:grpSpPr>
            <a:xfrm>
              <a:off x="3019508" y="309874"/>
              <a:ext cx="107371" cy="88971"/>
              <a:chOff x="2481150" y="82850"/>
              <a:chExt cx="166621" cy="157974"/>
            </a:xfrm>
          </p:grpSpPr>
          <p:sp>
            <p:nvSpPr>
              <p:cNvPr id="1765" name="Google Shape;1765;p51">
                <a:extLst>
                  <a:ext uri="{FF2B5EF4-FFF2-40B4-BE49-F238E27FC236}">
                    <a16:creationId xmlns:a16="http://schemas.microsoft.com/office/drawing/2014/main" id="{C2EB42E9-4330-006D-1EA0-92253968FACE}"/>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a:extLst>
                  <a:ext uri="{FF2B5EF4-FFF2-40B4-BE49-F238E27FC236}">
                    <a16:creationId xmlns:a16="http://schemas.microsoft.com/office/drawing/2014/main" id="{3F5C8D06-638E-EB15-BB99-37CDEE275573}"/>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a:extLst>
                  <a:ext uri="{FF2B5EF4-FFF2-40B4-BE49-F238E27FC236}">
                    <a16:creationId xmlns:a16="http://schemas.microsoft.com/office/drawing/2014/main" id="{224E4DC9-70E4-F9F6-4B61-49C72B649462}"/>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51">
              <a:extLst>
                <a:ext uri="{FF2B5EF4-FFF2-40B4-BE49-F238E27FC236}">
                  <a16:creationId xmlns:a16="http://schemas.microsoft.com/office/drawing/2014/main" id="{682FA612-7CAB-00E5-6CC3-768A8AE426B2}"/>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a:extLst>
                <a:ext uri="{FF2B5EF4-FFF2-40B4-BE49-F238E27FC236}">
                  <a16:creationId xmlns:a16="http://schemas.microsoft.com/office/drawing/2014/main" id="{E354E88A-A551-B73E-B2C3-64547C406A2B}"/>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a:extLst>
                <a:ext uri="{FF2B5EF4-FFF2-40B4-BE49-F238E27FC236}">
                  <a16:creationId xmlns:a16="http://schemas.microsoft.com/office/drawing/2014/main" id="{DAF6B823-1FD2-4240-B981-3B4C52AF52E9}"/>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51">
              <a:extLst>
                <a:ext uri="{FF2B5EF4-FFF2-40B4-BE49-F238E27FC236}">
                  <a16:creationId xmlns:a16="http://schemas.microsoft.com/office/drawing/2014/main" id="{677FD66A-75EF-8AAB-CC5B-260886D3F274}"/>
                </a:ext>
              </a:extLst>
            </p:cNvPr>
            <p:cNvGrpSpPr/>
            <p:nvPr/>
          </p:nvGrpSpPr>
          <p:grpSpPr>
            <a:xfrm>
              <a:off x="2993190" y="392985"/>
              <a:ext cx="307893" cy="102750"/>
              <a:chOff x="5940234" y="4919200"/>
              <a:chExt cx="392121" cy="130825"/>
            </a:xfrm>
          </p:grpSpPr>
          <p:sp>
            <p:nvSpPr>
              <p:cNvPr id="1772" name="Google Shape;1772;p51">
                <a:extLst>
                  <a:ext uri="{FF2B5EF4-FFF2-40B4-BE49-F238E27FC236}">
                    <a16:creationId xmlns:a16="http://schemas.microsoft.com/office/drawing/2014/main" id="{AED9F583-2597-A4E1-4800-5DA5E085E7D4}"/>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1">
                <a:extLst>
                  <a:ext uri="{FF2B5EF4-FFF2-40B4-BE49-F238E27FC236}">
                    <a16:creationId xmlns:a16="http://schemas.microsoft.com/office/drawing/2014/main" id="{0C7BC17C-F526-8C42-6EAF-1F5B48AE6A0C}"/>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1">
              <a:extLst>
                <a:ext uri="{FF2B5EF4-FFF2-40B4-BE49-F238E27FC236}">
                  <a16:creationId xmlns:a16="http://schemas.microsoft.com/office/drawing/2014/main" id="{2C5EE63A-6877-BE68-C2E9-2B9588E3BF15}"/>
                </a:ext>
              </a:extLst>
            </p:cNvPr>
            <p:cNvGrpSpPr/>
            <p:nvPr/>
          </p:nvGrpSpPr>
          <p:grpSpPr>
            <a:xfrm>
              <a:off x="3731537" y="380710"/>
              <a:ext cx="546212" cy="102750"/>
              <a:chOff x="5589961" y="4919200"/>
              <a:chExt cx="695635" cy="130825"/>
            </a:xfrm>
          </p:grpSpPr>
          <p:sp>
            <p:nvSpPr>
              <p:cNvPr id="1775" name="Google Shape;1775;p51">
                <a:extLst>
                  <a:ext uri="{FF2B5EF4-FFF2-40B4-BE49-F238E27FC236}">
                    <a16:creationId xmlns:a16="http://schemas.microsoft.com/office/drawing/2014/main" id="{17427380-F4CE-2C66-5DD5-4F1754AE088A}"/>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a:extLst>
                  <a:ext uri="{FF2B5EF4-FFF2-40B4-BE49-F238E27FC236}">
                    <a16:creationId xmlns:a16="http://schemas.microsoft.com/office/drawing/2014/main" id="{7F72A619-5F25-C001-D859-9435FBB5348A}"/>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1">
              <a:extLst>
                <a:ext uri="{FF2B5EF4-FFF2-40B4-BE49-F238E27FC236}">
                  <a16:creationId xmlns:a16="http://schemas.microsoft.com/office/drawing/2014/main" id="{1A8A6585-EE13-0151-0E41-CA8B86BF0AE5}"/>
                </a:ext>
              </a:extLst>
            </p:cNvPr>
            <p:cNvGrpSpPr/>
            <p:nvPr/>
          </p:nvGrpSpPr>
          <p:grpSpPr>
            <a:xfrm rot="2700310" flipH="1">
              <a:off x="3525902" y="668776"/>
              <a:ext cx="326217" cy="102748"/>
              <a:chOff x="5901665" y="4919200"/>
              <a:chExt cx="415435" cy="130825"/>
            </a:xfrm>
          </p:grpSpPr>
          <p:sp>
            <p:nvSpPr>
              <p:cNvPr id="1778" name="Google Shape;1778;p51">
                <a:extLst>
                  <a:ext uri="{FF2B5EF4-FFF2-40B4-BE49-F238E27FC236}">
                    <a16:creationId xmlns:a16="http://schemas.microsoft.com/office/drawing/2014/main" id="{7233C8CE-F070-6621-6F06-20C92A0BA19F}"/>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a:extLst>
                  <a:ext uri="{FF2B5EF4-FFF2-40B4-BE49-F238E27FC236}">
                    <a16:creationId xmlns:a16="http://schemas.microsoft.com/office/drawing/2014/main" id="{43833E83-56A0-4B0F-E132-5BF7453C3EFC}"/>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1">
              <a:extLst>
                <a:ext uri="{FF2B5EF4-FFF2-40B4-BE49-F238E27FC236}">
                  <a16:creationId xmlns:a16="http://schemas.microsoft.com/office/drawing/2014/main" id="{BD562FED-C60F-18B3-C39C-0A4F0D5390EF}"/>
                </a:ext>
              </a:extLst>
            </p:cNvPr>
            <p:cNvGrpSpPr/>
            <p:nvPr/>
          </p:nvGrpSpPr>
          <p:grpSpPr>
            <a:xfrm rot="8346019">
              <a:off x="4090528" y="687417"/>
              <a:ext cx="333703" cy="102752"/>
              <a:chOff x="5869661" y="4906251"/>
              <a:chExt cx="424990" cy="130825"/>
            </a:xfrm>
          </p:grpSpPr>
          <p:sp>
            <p:nvSpPr>
              <p:cNvPr id="1781" name="Google Shape;1781;p51">
                <a:extLst>
                  <a:ext uri="{FF2B5EF4-FFF2-40B4-BE49-F238E27FC236}">
                    <a16:creationId xmlns:a16="http://schemas.microsoft.com/office/drawing/2014/main" id="{F83A8F07-FCCE-4523-2CEC-32F1E6D1BBE9}"/>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a:extLst>
                  <a:ext uri="{FF2B5EF4-FFF2-40B4-BE49-F238E27FC236}">
                    <a16:creationId xmlns:a16="http://schemas.microsoft.com/office/drawing/2014/main" id="{2A63E4BE-6181-9466-F346-555F1BA37126}"/>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1">
              <a:extLst>
                <a:ext uri="{FF2B5EF4-FFF2-40B4-BE49-F238E27FC236}">
                  <a16:creationId xmlns:a16="http://schemas.microsoft.com/office/drawing/2014/main" id="{8221C288-ED5F-A17D-45CC-2A6D281C49D5}"/>
                </a:ext>
              </a:extLst>
            </p:cNvPr>
            <p:cNvGrpSpPr/>
            <p:nvPr/>
          </p:nvGrpSpPr>
          <p:grpSpPr>
            <a:xfrm>
              <a:off x="3254609" y="150042"/>
              <a:ext cx="213413" cy="149390"/>
              <a:chOff x="2945250" y="596189"/>
              <a:chExt cx="199657" cy="139760"/>
            </a:xfrm>
          </p:grpSpPr>
          <p:sp>
            <p:nvSpPr>
              <p:cNvPr id="1784" name="Google Shape;1784;p51">
                <a:extLst>
                  <a:ext uri="{FF2B5EF4-FFF2-40B4-BE49-F238E27FC236}">
                    <a16:creationId xmlns:a16="http://schemas.microsoft.com/office/drawing/2014/main" id="{3543FDA4-49DE-D89A-F105-FD34E19E62F8}"/>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5" name="Google Shape;1785;p51">
                <a:extLst>
                  <a:ext uri="{FF2B5EF4-FFF2-40B4-BE49-F238E27FC236}">
                    <a16:creationId xmlns:a16="http://schemas.microsoft.com/office/drawing/2014/main" id="{F2380A7D-54EC-58E5-D182-07D6C3A6325F}"/>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51">
              <a:extLst>
                <a:ext uri="{FF2B5EF4-FFF2-40B4-BE49-F238E27FC236}">
                  <a16:creationId xmlns:a16="http://schemas.microsoft.com/office/drawing/2014/main" id="{35C48738-7675-9177-5C0C-524FB2F9FBDE}"/>
                </a:ext>
              </a:extLst>
            </p:cNvPr>
            <p:cNvGrpSpPr/>
            <p:nvPr/>
          </p:nvGrpSpPr>
          <p:grpSpPr>
            <a:xfrm rot="5816850">
              <a:off x="4576213" y="269871"/>
              <a:ext cx="220836" cy="165842"/>
              <a:chOff x="2945261" y="596202"/>
              <a:chExt cx="206592" cy="155145"/>
            </a:xfrm>
          </p:grpSpPr>
          <p:sp>
            <p:nvSpPr>
              <p:cNvPr id="1787" name="Google Shape;1787;p51">
                <a:extLst>
                  <a:ext uri="{FF2B5EF4-FFF2-40B4-BE49-F238E27FC236}">
                    <a16:creationId xmlns:a16="http://schemas.microsoft.com/office/drawing/2014/main" id="{DF461E50-931D-374D-194E-83E101791D1D}"/>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8" name="Google Shape;1788;p51">
                <a:extLst>
                  <a:ext uri="{FF2B5EF4-FFF2-40B4-BE49-F238E27FC236}">
                    <a16:creationId xmlns:a16="http://schemas.microsoft.com/office/drawing/2014/main" id="{5FEDFE9F-292A-9B31-9AA2-41FCE298DDD9}"/>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1">
              <a:extLst>
                <a:ext uri="{FF2B5EF4-FFF2-40B4-BE49-F238E27FC236}">
                  <a16:creationId xmlns:a16="http://schemas.microsoft.com/office/drawing/2014/main" id="{10EB7920-30EE-6C0B-47A8-BCB1330C9EC1}"/>
                </a:ext>
              </a:extLst>
            </p:cNvPr>
            <p:cNvGrpSpPr/>
            <p:nvPr/>
          </p:nvGrpSpPr>
          <p:grpSpPr>
            <a:xfrm>
              <a:off x="3911886" y="299415"/>
              <a:ext cx="103955" cy="85338"/>
              <a:chOff x="2638850" y="241700"/>
              <a:chExt cx="161321" cy="151524"/>
            </a:xfrm>
          </p:grpSpPr>
          <p:grpSp>
            <p:nvGrpSpPr>
              <p:cNvPr id="1790" name="Google Shape;1790;p51">
                <a:extLst>
                  <a:ext uri="{FF2B5EF4-FFF2-40B4-BE49-F238E27FC236}">
                    <a16:creationId xmlns:a16="http://schemas.microsoft.com/office/drawing/2014/main" id="{71203313-E098-7342-A2DF-5291C95D57DB}"/>
                  </a:ext>
                </a:extLst>
              </p:cNvPr>
              <p:cNvGrpSpPr/>
              <p:nvPr/>
            </p:nvGrpSpPr>
            <p:grpSpPr>
              <a:xfrm>
                <a:off x="2687750" y="241700"/>
                <a:ext cx="112421" cy="151524"/>
                <a:chOff x="2535350" y="89300"/>
                <a:chExt cx="112421" cy="151524"/>
              </a:xfrm>
            </p:grpSpPr>
            <p:sp>
              <p:nvSpPr>
                <p:cNvPr id="1791" name="Google Shape;1791;p51">
                  <a:extLst>
                    <a:ext uri="{FF2B5EF4-FFF2-40B4-BE49-F238E27FC236}">
                      <a16:creationId xmlns:a16="http://schemas.microsoft.com/office/drawing/2014/main" id="{DDE4D63E-74C6-C12E-6FCF-1A5BC00AD9EA}"/>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a:extLst>
                    <a:ext uri="{FF2B5EF4-FFF2-40B4-BE49-F238E27FC236}">
                      <a16:creationId xmlns:a16="http://schemas.microsoft.com/office/drawing/2014/main" id="{039DC0C3-E420-E736-3258-9906AD11D250}"/>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1">
                <a:extLst>
                  <a:ext uri="{FF2B5EF4-FFF2-40B4-BE49-F238E27FC236}">
                    <a16:creationId xmlns:a16="http://schemas.microsoft.com/office/drawing/2014/main" id="{4DCD6947-75C5-1C0D-AF43-96E13DE58EBF}"/>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51">
              <a:extLst>
                <a:ext uri="{FF2B5EF4-FFF2-40B4-BE49-F238E27FC236}">
                  <a16:creationId xmlns:a16="http://schemas.microsoft.com/office/drawing/2014/main" id="{C910F282-C092-A16F-4313-DA9AACF96A6F}"/>
                </a:ext>
              </a:extLst>
            </p:cNvPr>
            <p:cNvGrpSpPr/>
            <p:nvPr/>
          </p:nvGrpSpPr>
          <p:grpSpPr>
            <a:xfrm>
              <a:off x="4795498" y="198788"/>
              <a:ext cx="111262" cy="83942"/>
              <a:chOff x="2204025" y="28975"/>
              <a:chExt cx="172660" cy="149044"/>
            </a:xfrm>
          </p:grpSpPr>
          <p:sp>
            <p:nvSpPr>
              <p:cNvPr id="1795" name="Google Shape;1795;p51">
                <a:extLst>
                  <a:ext uri="{FF2B5EF4-FFF2-40B4-BE49-F238E27FC236}">
                    <a16:creationId xmlns:a16="http://schemas.microsoft.com/office/drawing/2014/main" id="{5344782F-3C14-B841-6400-39ECE24D9C86}"/>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51">
                <a:extLst>
                  <a:ext uri="{FF2B5EF4-FFF2-40B4-BE49-F238E27FC236}">
                    <a16:creationId xmlns:a16="http://schemas.microsoft.com/office/drawing/2014/main" id="{93354B9F-8071-DD81-0A99-6F5FB9EA7D36}"/>
                  </a:ext>
                </a:extLst>
              </p:cNvPr>
              <p:cNvGrpSpPr/>
              <p:nvPr/>
            </p:nvGrpSpPr>
            <p:grpSpPr>
              <a:xfrm>
                <a:off x="2204025" y="28975"/>
                <a:ext cx="86909" cy="149044"/>
                <a:chOff x="2481150" y="82850"/>
                <a:chExt cx="86909" cy="149044"/>
              </a:xfrm>
            </p:grpSpPr>
            <p:sp>
              <p:nvSpPr>
                <p:cNvPr id="1797" name="Google Shape;1797;p51">
                  <a:extLst>
                    <a:ext uri="{FF2B5EF4-FFF2-40B4-BE49-F238E27FC236}">
                      <a16:creationId xmlns:a16="http://schemas.microsoft.com/office/drawing/2014/main" id="{6CAA2BE7-1DF5-DEAD-923D-C6A717078AF1}"/>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a:extLst>
                    <a:ext uri="{FF2B5EF4-FFF2-40B4-BE49-F238E27FC236}">
                      <a16:creationId xmlns:a16="http://schemas.microsoft.com/office/drawing/2014/main" id="{29A77988-0A59-67AD-EDA5-1D715618C8F9}"/>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51">
              <a:extLst>
                <a:ext uri="{FF2B5EF4-FFF2-40B4-BE49-F238E27FC236}">
                  <a16:creationId xmlns:a16="http://schemas.microsoft.com/office/drawing/2014/main" id="{A8BBBCF5-60EA-0A34-BA5D-C343AFA3CD66}"/>
                </a:ext>
              </a:extLst>
            </p:cNvPr>
            <p:cNvGrpSpPr/>
            <p:nvPr/>
          </p:nvGrpSpPr>
          <p:grpSpPr>
            <a:xfrm>
              <a:off x="3576235" y="762942"/>
              <a:ext cx="111262" cy="83942"/>
              <a:chOff x="2204025" y="28975"/>
              <a:chExt cx="172660" cy="149044"/>
            </a:xfrm>
          </p:grpSpPr>
          <p:sp>
            <p:nvSpPr>
              <p:cNvPr id="1800" name="Google Shape;1800;p51">
                <a:extLst>
                  <a:ext uri="{FF2B5EF4-FFF2-40B4-BE49-F238E27FC236}">
                    <a16:creationId xmlns:a16="http://schemas.microsoft.com/office/drawing/2014/main" id="{8211083C-3DB6-F915-03C4-CA9CF9DE62C7}"/>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51">
                <a:extLst>
                  <a:ext uri="{FF2B5EF4-FFF2-40B4-BE49-F238E27FC236}">
                    <a16:creationId xmlns:a16="http://schemas.microsoft.com/office/drawing/2014/main" id="{3C84EEB0-7674-3B63-295D-8AC0324AC0D9}"/>
                  </a:ext>
                </a:extLst>
              </p:cNvPr>
              <p:cNvGrpSpPr/>
              <p:nvPr/>
            </p:nvGrpSpPr>
            <p:grpSpPr>
              <a:xfrm>
                <a:off x="2204025" y="28975"/>
                <a:ext cx="86909" cy="149044"/>
                <a:chOff x="2481150" y="82850"/>
                <a:chExt cx="86909" cy="149044"/>
              </a:xfrm>
            </p:grpSpPr>
            <p:sp>
              <p:nvSpPr>
                <p:cNvPr id="1802" name="Google Shape;1802;p51">
                  <a:extLst>
                    <a:ext uri="{FF2B5EF4-FFF2-40B4-BE49-F238E27FC236}">
                      <a16:creationId xmlns:a16="http://schemas.microsoft.com/office/drawing/2014/main" id="{425E69BE-B568-87C6-33E9-FFA5955A206B}"/>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a:extLst>
                    <a:ext uri="{FF2B5EF4-FFF2-40B4-BE49-F238E27FC236}">
                      <a16:creationId xmlns:a16="http://schemas.microsoft.com/office/drawing/2014/main" id="{1868BE83-EF5A-19A5-54FC-6FA48F54D042}"/>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4" name="Google Shape;1804;p51">
              <a:extLst>
                <a:ext uri="{FF2B5EF4-FFF2-40B4-BE49-F238E27FC236}">
                  <a16:creationId xmlns:a16="http://schemas.microsoft.com/office/drawing/2014/main" id="{9A8253B7-5B64-AB3A-D49B-3A0D31C54AC6}"/>
                </a:ext>
              </a:extLst>
            </p:cNvPr>
            <p:cNvGrpSpPr/>
            <p:nvPr/>
          </p:nvGrpSpPr>
          <p:grpSpPr>
            <a:xfrm>
              <a:off x="3823444" y="1258697"/>
              <a:ext cx="103955" cy="85338"/>
              <a:chOff x="2638850" y="241700"/>
              <a:chExt cx="161321" cy="151524"/>
            </a:xfrm>
          </p:grpSpPr>
          <p:grpSp>
            <p:nvGrpSpPr>
              <p:cNvPr id="1805" name="Google Shape;1805;p51">
                <a:extLst>
                  <a:ext uri="{FF2B5EF4-FFF2-40B4-BE49-F238E27FC236}">
                    <a16:creationId xmlns:a16="http://schemas.microsoft.com/office/drawing/2014/main" id="{2BDB8DF0-361A-F7B6-E6DA-CC6C841487F8}"/>
                  </a:ext>
                </a:extLst>
              </p:cNvPr>
              <p:cNvGrpSpPr/>
              <p:nvPr/>
            </p:nvGrpSpPr>
            <p:grpSpPr>
              <a:xfrm>
                <a:off x="2687750" y="241700"/>
                <a:ext cx="112421" cy="151524"/>
                <a:chOff x="2535350" y="89300"/>
                <a:chExt cx="112421" cy="151524"/>
              </a:xfrm>
            </p:grpSpPr>
            <p:sp>
              <p:nvSpPr>
                <p:cNvPr id="1806" name="Google Shape;1806;p51">
                  <a:extLst>
                    <a:ext uri="{FF2B5EF4-FFF2-40B4-BE49-F238E27FC236}">
                      <a16:creationId xmlns:a16="http://schemas.microsoft.com/office/drawing/2014/main" id="{70511874-12DE-A7AC-26E0-9D8EB2D94151}"/>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a:extLst>
                    <a:ext uri="{FF2B5EF4-FFF2-40B4-BE49-F238E27FC236}">
                      <a16:creationId xmlns:a16="http://schemas.microsoft.com/office/drawing/2014/main" id="{2AC6C519-7A31-EFCB-366F-7E4BFF22C762}"/>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51">
                <a:extLst>
                  <a:ext uri="{FF2B5EF4-FFF2-40B4-BE49-F238E27FC236}">
                    <a16:creationId xmlns:a16="http://schemas.microsoft.com/office/drawing/2014/main" id="{688C4973-6620-83CB-2066-AE69389A0EE7}"/>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1">
              <a:extLst>
                <a:ext uri="{FF2B5EF4-FFF2-40B4-BE49-F238E27FC236}">
                  <a16:creationId xmlns:a16="http://schemas.microsoft.com/office/drawing/2014/main" id="{35B8786A-EB62-288C-303F-EC4241389FC5}"/>
                </a:ext>
              </a:extLst>
            </p:cNvPr>
            <p:cNvGrpSpPr/>
            <p:nvPr/>
          </p:nvGrpSpPr>
          <p:grpSpPr>
            <a:xfrm>
              <a:off x="4301617" y="762942"/>
              <a:ext cx="115503" cy="83949"/>
              <a:chOff x="4247875" y="786526"/>
              <a:chExt cx="89627" cy="65147"/>
            </a:xfrm>
          </p:grpSpPr>
          <p:grpSp>
            <p:nvGrpSpPr>
              <p:cNvPr id="1810" name="Google Shape;1810;p51">
                <a:extLst>
                  <a:ext uri="{FF2B5EF4-FFF2-40B4-BE49-F238E27FC236}">
                    <a16:creationId xmlns:a16="http://schemas.microsoft.com/office/drawing/2014/main" id="{6FDA8A37-FE5E-A5DC-E28D-258DCB517188}"/>
                  </a:ext>
                </a:extLst>
              </p:cNvPr>
              <p:cNvGrpSpPr/>
              <p:nvPr/>
            </p:nvGrpSpPr>
            <p:grpSpPr>
              <a:xfrm>
                <a:off x="4247875" y="786526"/>
                <a:ext cx="43455" cy="65147"/>
                <a:chOff x="2481150" y="82850"/>
                <a:chExt cx="86909" cy="149044"/>
              </a:xfrm>
            </p:grpSpPr>
            <p:sp>
              <p:nvSpPr>
                <p:cNvPr id="1811" name="Google Shape;1811;p51">
                  <a:extLst>
                    <a:ext uri="{FF2B5EF4-FFF2-40B4-BE49-F238E27FC236}">
                      <a16:creationId xmlns:a16="http://schemas.microsoft.com/office/drawing/2014/main" id="{53DACF95-3956-A1FB-D9DE-83359088F4A3}"/>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a:extLst>
                    <a:ext uri="{FF2B5EF4-FFF2-40B4-BE49-F238E27FC236}">
                      <a16:creationId xmlns:a16="http://schemas.microsoft.com/office/drawing/2014/main" id="{3B341EBD-0BDB-B991-4353-985D95723165}"/>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51">
                <a:extLst>
                  <a:ext uri="{FF2B5EF4-FFF2-40B4-BE49-F238E27FC236}">
                    <a16:creationId xmlns:a16="http://schemas.microsoft.com/office/drawing/2014/main" id="{88E8A147-C04C-A2D4-EF88-2EF295A4F758}"/>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1">
              <a:extLst>
                <a:ext uri="{FF2B5EF4-FFF2-40B4-BE49-F238E27FC236}">
                  <a16:creationId xmlns:a16="http://schemas.microsoft.com/office/drawing/2014/main" id="{3AC20BFE-38A3-A9E0-E749-C937CE713462}"/>
                </a:ext>
              </a:extLst>
            </p:cNvPr>
            <p:cNvGrpSpPr/>
            <p:nvPr/>
          </p:nvGrpSpPr>
          <p:grpSpPr>
            <a:xfrm rot="-9266503">
              <a:off x="3844037" y="1094455"/>
              <a:ext cx="239687" cy="194085"/>
              <a:chOff x="2927638" y="569804"/>
              <a:chExt cx="224215" cy="181557"/>
            </a:xfrm>
          </p:grpSpPr>
          <p:sp>
            <p:nvSpPr>
              <p:cNvPr id="1815" name="Google Shape;1815;p51">
                <a:extLst>
                  <a:ext uri="{FF2B5EF4-FFF2-40B4-BE49-F238E27FC236}">
                    <a16:creationId xmlns:a16="http://schemas.microsoft.com/office/drawing/2014/main" id="{E3A80671-0AA9-B160-3F4B-BE8716CCB36A}"/>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a:extLst>
                  <a:ext uri="{FF2B5EF4-FFF2-40B4-BE49-F238E27FC236}">
                    <a16:creationId xmlns:a16="http://schemas.microsoft.com/office/drawing/2014/main" id="{FB7F8DAE-6EC6-2B65-A509-3462CA064BFA}"/>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sp>
        <p:nvSpPr>
          <p:cNvPr id="1817" name="Google Shape;1817;p51">
            <a:extLst>
              <a:ext uri="{FF2B5EF4-FFF2-40B4-BE49-F238E27FC236}">
                <a16:creationId xmlns:a16="http://schemas.microsoft.com/office/drawing/2014/main" id="{766DCA16-22AB-0093-E335-0BCDC3C9CA08}"/>
              </a:ext>
            </a:extLst>
          </p:cNvPr>
          <p:cNvSpPr txBox="1">
            <a:spLocks noGrp="1"/>
          </p:cNvSpPr>
          <p:nvPr>
            <p:ph type="title"/>
          </p:nvPr>
        </p:nvSpPr>
        <p:spPr>
          <a:xfrm>
            <a:off x="2133200" y="1467375"/>
            <a:ext cx="4877700" cy="22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grpSp>
        <p:nvGrpSpPr>
          <p:cNvPr id="1818" name="Google Shape;1818;p51">
            <a:extLst>
              <a:ext uri="{FF2B5EF4-FFF2-40B4-BE49-F238E27FC236}">
                <a16:creationId xmlns:a16="http://schemas.microsoft.com/office/drawing/2014/main" id="{EFCE7B56-D445-3258-2A60-371C3805C81B}"/>
              </a:ext>
            </a:extLst>
          </p:cNvPr>
          <p:cNvGrpSpPr/>
          <p:nvPr/>
        </p:nvGrpSpPr>
        <p:grpSpPr>
          <a:xfrm>
            <a:off x="7260391" y="228639"/>
            <a:ext cx="1554626" cy="2355420"/>
            <a:chOff x="3711895" y="1779925"/>
            <a:chExt cx="1697375" cy="2571700"/>
          </a:xfrm>
        </p:grpSpPr>
        <p:sp>
          <p:nvSpPr>
            <p:cNvPr id="1819" name="Google Shape;1819;p51">
              <a:extLst>
                <a:ext uri="{FF2B5EF4-FFF2-40B4-BE49-F238E27FC236}">
                  <a16:creationId xmlns:a16="http://schemas.microsoft.com/office/drawing/2014/main" id="{FADEB668-1C54-134C-01FC-B7FF9FC45E8E}"/>
                </a:ext>
              </a:extLst>
            </p:cNvPr>
            <p:cNvSpPr/>
            <p:nvPr/>
          </p:nvSpPr>
          <p:spPr>
            <a:xfrm>
              <a:off x="4909770" y="2598525"/>
              <a:ext cx="68550" cy="120725"/>
            </a:xfrm>
            <a:custGeom>
              <a:avLst/>
              <a:gdLst/>
              <a:ahLst/>
              <a:cxnLst/>
              <a:rect l="l" t="t" r="r" b="b"/>
              <a:pathLst>
                <a:path w="2742" h="4829" extrusionOk="0">
                  <a:moveTo>
                    <a:pt x="1405" y="2598"/>
                  </a:moveTo>
                  <a:cubicBezTo>
                    <a:pt x="1461" y="2598"/>
                    <a:pt x="1509" y="2618"/>
                    <a:pt x="1540" y="2669"/>
                  </a:cubicBezTo>
                  <a:cubicBezTo>
                    <a:pt x="1430" y="3146"/>
                    <a:pt x="1320" y="3586"/>
                    <a:pt x="1100" y="3952"/>
                  </a:cubicBezTo>
                  <a:cubicBezTo>
                    <a:pt x="1023" y="4080"/>
                    <a:pt x="912" y="4260"/>
                    <a:pt x="814" y="4260"/>
                  </a:cubicBezTo>
                  <a:cubicBezTo>
                    <a:pt x="771" y="4260"/>
                    <a:pt x="730" y="4225"/>
                    <a:pt x="697" y="4135"/>
                  </a:cubicBezTo>
                  <a:cubicBezTo>
                    <a:pt x="623" y="3879"/>
                    <a:pt x="587" y="3659"/>
                    <a:pt x="660" y="3402"/>
                  </a:cubicBezTo>
                  <a:cubicBezTo>
                    <a:pt x="697" y="3182"/>
                    <a:pt x="843" y="2962"/>
                    <a:pt x="990" y="2779"/>
                  </a:cubicBezTo>
                  <a:cubicBezTo>
                    <a:pt x="1069" y="2726"/>
                    <a:pt x="1262" y="2598"/>
                    <a:pt x="1405" y="2598"/>
                  </a:cubicBezTo>
                  <a:close/>
                  <a:moveTo>
                    <a:pt x="2402" y="0"/>
                  </a:moveTo>
                  <a:cubicBezTo>
                    <a:pt x="2287" y="0"/>
                    <a:pt x="2171" y="65"/>
                    <a:pt x="2126" y="213"/>
                  </a:cubicBezTo>
                  <a:cubicBezTo>
                    <a:pt x="2016" y="653"/>
                    <a:pt x="1906" y="1093"/>
                    <a:pt x="1833" y="1533"/>
                  </a:cubicBezTo>
                  <a:lnTo>
                    <a:pt x="1686" y="2119"/>
                  </a:lnTo>
                  <a:cubicBezTo>
                    <a:pt x="1583" y="2073"/>
                    <a:pt x="1476" y="2052"/>
                    <a:pt x="1368" y="2052"/>
                  </a:cubicBezTo>
                  <a:cubicBezTo>
                    <a:pt x="1134" y="2052"/>
                    <a:pt x="898" y="2152"/>
                    <a:pt x="697" y="2302"/>
                  </a:cubicBezTo>
                  <a:cubicBezTo>
                    <a:pt x="220" y="2706"/>
                    <a:pt x="0" y="3329"/>
                    <a:pt x="73" y="3916"/>
                  </a:cubicBezTo>
                  <a:cubicBezTo>
                    <a:pt x="110" y="4209"/>
                    <a:pt x="183" y="4539"/>
                    <a:pt x="440" y="4722"/>
                  </a:cubicBezTo>
                  <a:cubicBezTo>
                    <a:pt x="544" y="4796"/>
                    <a:pt x="659" y="4828"/>
                    <a:pt x="777" y="4828"/>
                  </a:cubicBezTo>
                  <a:cubicBezTo>
                    <a:pt x="951" y="4828"/>
                    <a:pt x="1130" y="4758"/>
                    <a:pt x="1283" y="4649"/>
                  </a:cubicBezTo>
                  <a:cubicBezTo>
                    <a:pt x="1393" y="4539"/>
                    <a:pt x="1503" y="4392"/>
                    <a:pt x="1576" y="4245"/>
                  </a:cubicBezTo>
                  <a:cubicBezTo>
                    <a:pt x="1576" y="4355"/>
                    <a:pt x="1576" y="4465"/>
                    <a:pt x="1576" y="4539"/>
                  </a:cubicBezTo>
                  <a:cubicBezTo>
                    <a:pt x="1595" y="4722"/>
                    <a:pt x="1741" y="4814"/>
                    <a:pt x="1883" y="4814"/>
                  </a:cubicBezTo>
                  <a:cubicBezTo>
                    <a:pt x="2026" y="4814"/>
                    <a:pt x="2163" y="4722"/>
                    <a:pt x="2163" y="4539"/>
                  </a:cubicBezTo>
                  <a:cubicBezTo>
                    <a:pt x="2126" y="3549"/>
                    <a:pt x="2200" y="2596"/>
                    <a:pt x="2383" y="1606"/>
                  </a:cubicBezTo>
                  <a:cubicBezTo>
                    <a:pt x="2493" y="1203"/>
                    <a:pt x="2603" y="763"/>
                    <a:pt x="2676" y="359"/>
                  </a:cubicBezTo>
                  <a:cubicBezTo>
                    <a:pt x="2742" y="141"/>
                    <a:pt x="2573"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a:extLst>
                <a:ext uri="{FF2B5EF4-FFF2-40B4-BE49-F238E27FC236}">
                  <a16:creationId xmlns:a16="http://schemas.microsoft.com/office/drawing/2014/main" id="{7B2D6A85-DF36-429D-0D40-BF0E4E727040}"/>
                </a:ext>
              </a:extLst>
            </p:cNvPr>
            <p:cNvSpPr/>
            <p:nvPr/>
          </p:nvSpPr>
          <p:spPr>
            <a:xfrm>
              <a:off x="3762295" y="2221475"/>
              <a:ext cx="1115400" cy="1979025"/>
            </a:xfrm>
            <a:custGeom>
              <a:avLst/>
              <a:gdLst/>
              <a:ahLst/>
              <a:cxnLst/>
              <a:rect l="l" t="t" r="r" b="b"/>
              <a:pathLst>
                <a:path w="44616" h="79161" extrusionOk="0">
                  <a:moveTo>
                    <a:pt x="34791" y="1034"/>
                  </a:moveTo>
                  <a:cubicBezTo>
                    <a:pt x="31638" y="5873"/>
                    <a:pt x="28412" y="10639"/>
                    <a:pt x="25076" y="15331"/>
                  </a:cubicBezTo>
                  <a:cubicBezTo>
                    <a:pt x="21777" y="19987"/>
                    <a:pt x="18257" y="24533"/>
                    <a:pt x="15031" y="29262"/>
                  </a:cubicBezTo>
                  <a:cubicBezTo>
                    <a:pt x="13382" y="31682"/>
                    <a:pt x="11805" y="34212"/>
                    <a:pt x="10412" y="36814"/>
                  </a:cubicBezTo>
                  <a:cubicBezTo>
                    <a:pt x="9349" y="34651"/>
                    <a:pt x="8102" y="32598"/>
                    <a:pt x="6929" y="30509"/>
                  </a:cubicBezTo>
                  <a:cubicBezTo>
                    <a:pt x="5610" y="28126"/>
                    <a:pt x="4253" y="25706"/>
                    <a:pt x="2897" y="23323"/>
                  </a:cubicBezTo>
                  <a:cubicBezTo>
                    <a:pt x="2200" y="22077"/>
                    <a:pt x="1504" y="20831"/>
                    <a:pt x="807" y="19584"/>
                  </a:cubicBezTo>
                  <a:cubicBezTo>
                    <a:pt x="5170" y="17018"/>
                    <a:pt x="9606" y="14488"/>
                    <a:pt x="14041" y="11995"/>
                  </a:cubicBezTo>
                  <a:cubicBezTo>
                    <a:pt x="18587" y="9503"/>
                    <a:pt x="23170" y="7046"/>
                    <a:pt x="27752" y="4627"/>
                  </a:cubicBezTo>
                  <a:cubicBezTo>
                    <a:pt x="30099" y="3417"/>
                    <a:pt x="32445" y="2244"/>
                    <a:pt x="34791" y="1034"/>
                  </a:cubicBezTo>
                  <a:close/>
                  <a:moveTo>
                    <a:pt x="35231" y="1401"/>
                  </a:moveTo>
                  <a:cubicBezTo>
                    <a:pt x="37357" y="5983"/>
                    <a:pt x="39594" y="10566"/>
                    <a:pt x="41903" y="15075"/>
                  </a:cubicBezTo>
                  <a:cubicBezTo>
                    <a:pt x="42526" y="16248"/>
                    <a:pt x="43150" y="17458"/>
                    <a:pt x="43773" y="18668"/>
                  </a:cubicBezTo>
                  <a:cubicBezTo>
                    <a:pt x="39630" y="21197"/>
                    <a:pt x="35414" y="23690"/>
                    <a:pt x="31162" y="26110"/>
                  </a:cubicBezTo>
                  <a:cubicBezTo>
                    <a:pt x="26872" y="28566"/>
                    <a:pt x="22547" y="30985"/>
                    <a:pt x="18184" y="33332"/>
                  </a:cubicBezTo>
                  <a:cubicBezTo>
                    <a:pt x="15764" y="34651"/>
                    <a:pt x="13308" y="35971"/>
                    <a:pt x="10852" y="37254"/>
                  </a:cubicBezTo>
                  <a:cubicBezTo>
                    <a:pt x="13382" y="32415"/>
                    <a:pt x="16571" y="27943"/>
                    <a:pt x="19834" y="23543"/>
                  </a:cubicBezTo>
                  <a:cubicBezTo>
                    <a:pt x="23280" y="18814"/>
                    <a:pt x="26689" y="14085"/>
                    <a:pt x="29989" y="9283"/>
                  </a:cubicBezTo>
                  <a:cubicBezTo>
                    <a:pt x="31785" y="6643"/>
                    <a:pt x="33545" y="4040"/>
                    <a:pt x="35231" y="1401"/>
                  </a:cubicBezTo>
                  <a:close/>
                  <a:moveTo>
                    <a:pt x="807" y="20794"/>
                  </a:moveTo>
                  <a:lnTo>
                    <a:pt x="807" y="20794"/>
                  </a:lnTo>
                  <a:cubicBezTo>
                    <a:pt x="3263" y="25156"/>
                    <a:pt x="5720" y="29519"/>
                    <a:pt x="8176" y="33918"/>
                  </a:cubicBezTo>
                  <a:cubicBezTo>
                    <a:pt x="8836" y="35055"/>
                    <a:pt x="9496" y="36228"/>
                    <a:pt x="10082" y="37438"/>
                  </a:cubicBezTo>
                  <a:cubicBezTo>
                    <a:pt x="10009" y="37621"/>
                    <a:pt x="10119" y="37768"/>
                    <a:pt x="10265" y="37804"/>
                  </a:cubicBezTo>
                  <a:cubicBezTo>
                    <a:pt x="10302" y="37841"/>
                    <a:pt x="10302" y="37878"/>
                    <a:pt x="10302" y="37914"/>
                  </a:cubicBezTo>
                  <a:cubicBezTo>
                    <a:pt x="10375" y="38024"/>
                    <a:pt x="10449" y="38061"/>
                    <a:pt x="10559" y="38061"/>
                  </a:cubicBezTo>
                  <a:cubicBezTo>
                    <a:pt x="10595" y="43193"/>
                    <a:pt x="10559" y="48362"/>
                    <a:pt x="10485" y="53531"/>
                  </a:cubicBezTo>
                  <a:cubicBezTo>
                    <a:pt x="10449" y="58811"/>
                    <a:pt x="10302" y="64126"/>
                    <a:pt x="10119" y="69442"/>
                  </a:cubicBezTo>
                  <a:cubicBezTo>
                    <a:pt x="10045" y="72338"/>
                    <a:pt x="9935" y="75234"/>
                    <a:pt x="9789" y="78131"/>
                  </a:cubicBezTo>
                  <a:cubicBezTo>
                    <a:pt x="6929" y="73585"/>
                    <a:pt x="4840" y="68636"/>
                    <a:pt x="2677" y="63760"/>
                  </a:cubicBezTo>
                  <a:cubicBezTo>
                    <a:pt x="2713" y="63686"/>
                    <a:pt x="2713" y="63613"/>
                    <a:pt x="2713" y="63540"/>
                  </a:cubicBezTo>
                  <a:cubicBezTo>
                    <a:pt x="1504" y="58004"/>
                    <a:pt x="1394" y="52322"/>
                    <a:pt x="1394" y="46713"/>
                  </a:cubicBezTo>
                  <a:cubicBezTo>
                    <a:pt x="1357" y="40920"/>
                    <a:pt x="1247" y="35165"/>
                    <a:pt x="1100" y="29372"/>
                  </a:cubicBezTo>
                  <a:cubicBezTo>
                    <a:pt x="990" y="26513"/>
                    <a:pt x="917" y="23653"/>
                    <a:pt x="807" y="20794"/>
                  </a:cubicBezTo>
                  <a:close/>
                  <a:moveTo>
                    <a:pt x="43956" y="19217"/>
                  </a:moveTo>
                  <a:cubicBezTo>
                    <a:pt x="43626" y="24790"/>
                    <a:pt x="43296" y="30326"/>
                    <a:pt x="43040" y="35898"/>
                  </a:cubicBezTo>
                  <a:cubicBezTo>
                    <a:pt x="42930" y="38721"/>
                    <a:pt x="42820" y="41507"/>
                    <a:pt x="42856" y="44330"/>
                  </a:cubicBezTo>
                  <a:cubicBezTo>
                    <a:pt x="42856" y="47189"/>
                    <a:pt x="43003" y="50012"/>
                    <a:pt x="43076" y="52835"/>
                  </a:cubicBezTo>
                  <a:cubicBezTo>
                    <a:pt x="43186" y="55951"/>
                    <a:pt x="43186" y="59067"/>
                    <a:pt x="42856" y="62183"/>
                  </a:cubicBezTo>
                  <a:cubicBezTo>
                    <a:pt x="38714" y="64566"/>
                    <a:pt x="34534" y="66839"/>
                    <a:pt x="30282" y="69002"/>
                  </a:cubicBezTo>
                  <a:cubicBezTo>
                    <a:pt x="25993" y="71238"/>
                    <a:pt x="21630" y="73328"/>
                    <a:pt x="17231" y="75344"/>
                  </a:cubicBezTo>
                  <a:cubicBezTo>
                    <a:pt x="14995" y="76371"/>
                    <a:pt x="12722" y="77361"/>
                    <a:pt x="10449" y="78350"/>
                  </a:cubicBezTo>
                  <a:lnTo>
                    <a:pt x="10449" y="78277"/>
                  </a:lnTo>
                  <a:cubicBezTo>
                    <a:pt x="10449" y="78204"/>
                    <a:pt x="10412" y="78131"/>
                    <a:pt x="10375" y="78057"/>
                  </a:cubicBezTo>
                  <a:cubicBezTo>
                    <a:pt x="10595" y="72851"/>
                    <a:pt x="10779" y="67682"/>
                    <a:pt x="10925" y="62477"/>
                  </a:cubicBezTo>
                  <a:cubicBezTo>
                    <a:pt x="11035" y="57161"/>
                    <a:pt x="11145" y="51845"/>
                    <a:pt x="11145" y="46566"/>
                  </a:cubicBezTo>
                  <a:cubicBezTo>
                    <a:pt x="11182" y="43597"/>
                    <a:pt x="11145" y="40664"/>
                    <a:pt x="11145" y="37731"/>
                  </a:cubicBezTo>
                  <a:cubicBezTo>
                    <a:pt x="15508" y="35458"/>
                    <a:pt x="19834" y="33148"/>
                    <a:pt x="24123" y="30729"/>
                  </a:cubicBezTo>
                  <a:cubicBezTo>
                    <a:pt x="28449" y="28346"/>
                    <a:pt x="32775" y="25890"/>
                    <a:pt x="37027" y="23360"/>
                  </a:cubicBezTo>
                  <a:cubicBezTo>
                    <a:pt x="39337" y="22004"/>
                    <a:pt x="41646" y="20611"/>
                    <a:pt x="43956" y="19217"/>
                  </a:cubicBezTo>
                  <a:close/>
                  <a:moveTo>
                    <a:pt x="35093" y="1"/>
                  </a:moveTo>
                  <a:cubicBezTo>
                    <a:pt x="34924" y="1"/>
                    <a:pt x="34742" y="189"/>
                    <a:pt x="34791" y="411"/>
                  </a:cubicBezTo>
                  <a:cubicBezTo>
                    <a:pt x="30318" y="2647"/>
                    <a:pt x="25846" y="4957"/>
                    <a:pt x="21410" y="7340"/>
                  </a:cubicBezTo>
                  <a:cubicBezTo>
                    <a:pt x="16828" y="9796"/>
                    <a:pt x="12282" y="12289"/>
                    <a:pt x="7773" y="14855"/>
                  </a:cubicBezTo>
                  <a:cubicBezTo>
                    <a:pt x="5353" y="16248"/>
                    <a:pt x="2897" y="17678"/>
                    <a:pt x="477" y="19108"/>
                  </a:cubicBezTo>
                  <a:cubicBezTo>
                    <a:pt x="440" y="19085"/>
                    <a:pt x="398" y="19075"/>
                    <a:pt x="356" y="19075"/>
                  </a:cubicBezTo>
                  <a:cubicBezTo>
                    <a:pt x="190" y="19075"/>
                    <a:pt x="15" y="19233"/>
                    <a:pt x="74" y="19437"/>
                  </a:cubicBezTo>
                  <a:cubicBezTo>
                    <a:pt x="1" y="19547"/>
                    <a:pt x="74" y="19731"/>
                    <a:pt x="221" y="19767"/>
                  </a:cubicBezTo>
                  <a:cubicBezTo>
                    <a:pt x="404" y="25560"/>
                    <a:pt x="624" y="31352"/>
                    <a:pt x="734" y="37144"/>
                  </a:cubicBezTo>
                  <a:cubicBezTo>
                    <a:pt x="844" y="42827"/>
                    <a:pt x="697" y="48582"/>
                    <a:pt x="990" y="54265"/>
                  </a:cubicBezTo>
                  <a:cubicBezTo>
                    <a:pt x="1137" y="57271"/>
                    <a:pt x="1467" y="60277"/>
                    <a:pt x="2090" y="63246"/>
                  </a:cubicBezTo>
                  <a:cubicBezTo>
                    <a:pt x="1980" y="63320"/>
                    <a:pt x="1944" y="63430"/>
                    <a:pt x="1980" y="63576"/>
                  </a:cubicBezTo>
                  <a:cubicBezTo>
                    <a:pt x="4290" y="68745"/>
                    <a:pt x="6489" y="74025"/>
                    <a:pt x="9532" y="78790"/>
                  </a:cubicBezTo>
                  <a:cubicBezTo>
                    <a:pt x="9502" y="78939"/>
                    <a:pt x="9642" y="79160"/>
                    <a:pt x="9832" y="79160"/>
                  </a:cubicBezTo>
                  <a:cubicBezTo>
                    <a:pt x="9876" y="79160"/>
                    <a:pt x="9924" y="79148"/>
                    <a:pt x="9972" y="79120"/>
                  </a:cubicBezTo>
                  <a:cubicBezTo>
                    <a:pt x="14445" y="77251"/>
                    <a:pt x="18881" y="75234"/>
                    <a:pt x="23243" y="73145"/>
                  </a:cubicBezTo>
                  <a:cubicBezTo>
                    <a:pt x="27606" y="71055"/>
                    <a:pt x="31895" y="68855"/>
                    <a:pt x="36147" y="66546"/>
                  </a:cubicBezTo>
                  <a:cubicBezTo>
                    <a:pt x="38567" y="65263"/>
                    <a:pt x="40987" y="63906"/>
                    <a:pt x="43369" y="62550"/>
                  </a:cubicBezTo>
                  <a:cubicBezTo>
                    <a:pt x="43516" y="62440"/>
                    <a:pt x="43516" y="62293"/>
                    <a:pt x="43443" y="62147"/>
                  </a:cubicBezTo>
                  <a:cubicBezTo>
                    <a:pt x="43993" y="56574"/>
                    <a:pt x="43516" y="50965"/>
                    <a:pt x="43443" y="45393"/>
                  </a:cubicBezTo>
                  <a:cubicBezTo>
                    <a:pt x="43333" y="39747"/>
                    <a:pt x="43699" y="34102"/>
                    <a:pt x="43993" y="28456"/>
                  </a:cubicBezTo>
                  <a:cubicBezTo>
                    <a:pt x="44176" y="25376"/>
                    <a:pt x="44323" y="22297"/>
                    <a:pt x="44506" y="19181"/>
                  </a:cubicBezTo>
                  <a:cubicBezTo>
                    <a:pt x="44579" y="19108"/>
                    <a:pt x="44616" y="18998"/>
                    <a:pt x="44543" y="18888"/>
                  </a:cubicBezTo>
                  <a:lnTo>
                    <a:pt x="44506" y="18814"/>
                  </a:lnTo>
                  <a:cubicBezTo>
                    <a:pt x="44506" y="18778"/>
                    <a:pt x="44506" y="18778"/>
                    <a:pt x="44506" y="18778"/>
                  </a:cubicBezTo>
                  <a:cubicBezTo>
                    <a:pt x="41976" y="14012"/>
                    <a:pt x="39557" y="9209"/>
                    <a:pt x="37247" y="4370"/>
                  </a:cubicBezTo>
                  <a:cubicBezTo>
                    <a:pt x="36697" y="3160"/>
                    <a:pt x="36147" y="1987"/>
                    <a:pt x="35598" y="814"/>
                  </a:cubicBezTo>
                  <a:cubicBezTo>
                    <a:pt x="35634" y="741"/>
                    <a:pt x="35598" y="704"/>
                    <a:pt x="35598" y="631"/>
                  </a:cubicBezTo>
                  <a:cubicBezTo>
                    <a:pt x="35879" y="506"/>
                    <a:pt x="35708" y="115"/>
                    <a:pt x="35447" y="115"/>
                  </a:cubicBezTo>
                  <a:cubicBezTo>
                    <a:pt x="35401" y="115"/>
                    <a:pt x="35353" y="127"/>
                    <a:pt x="35304" y="154"/>
                  </a:cubicBezTo>
                  <a:cubicBezTo>
                    <a:pt x="35256" y="46"/>
                    <a:pt x="35176" y="1"/>
                    <a:pt x="35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a:extLst>
                <a:ext uri="{FF2B5EF4-FFF2-40B4-BE49-F238E27FC236}">
                  <a16:creationId xmlns:a16="http://schemas.microsoft.com/office/drawing/2014/main" id="{5492F545-3948-AD72-C0E1-C26F520A36BC}"/>
                </a:ext>
              </a:extLst>
            </p:cNvPr>
            <p:cNvSpPr/>
            <p:nvPr/>
          </p:nvSpPr>
          <p:spPr>
            <a:xfrm>
              <a:off x="4685220" y="2130575"/>
              <a:ext cx="97175" cy="131575"/>
            </a:xfrm>
            <a:custGeom>
              <a:avLst/>
              <a:gdLst/>
              <a:ahLst/>
              <a:cxnLst/>
              <a:rect l="l" t="t" r="r" b="b"/>
              <a:pathLst>
                <a:path w="3887" h="5263" extrusionOk="0">
                  <a:moveTo>
                    <a:pt x="2476" y="0"/>
                  </a:moveTo>
                  <a:cubicBezTo>
                    <a:pt x="1942" y="0"/>
                    <a:pt x="1447" y="212"/>
                    <a:pt x="1063" y="564"/>
                  </a:cubicBezTo>
                  <a:lnTo>
                    <a:pt x="1063" y="454"/>
                  </a:lnTo>
                  <a:cubicBezTo>
                    <a:pt x="1063" y="271"/>
                    <a:pt x="917" y="179"/>
                    <a:pt x="770" y="179"/>
                  </a:cubicBezTo>
                  <a:cubicBezTo>
                    <a:pt x="624" y="179"/>
                    <a:pt x="477" y="271"/>
                    <a:pt x="477" y="454"/>
                  </a:cubicBezTo>
                  <a:lnTo>
                    <a:pt x="440" y="1334"/>
                  </a:lnTo>
                  <a:cubicBezTo>
                    <a:pt x="0" y="2250"/>
                    <a:pt x="110" y="3277"/>
                    <a:pt x="367" y="4230"/>
                  </a:cubicBezTo>
                  <a:cubicBezTo>
                    <a:pt x="400" y="4377"/>
                    <a:pt x="512" y="4444"/>
                    <a:pt x="627" y="4444"/>
                  </a:cubicBezTo>
                  <a:cubicBezTo>
                    <a:pt x="770" y="4444"/>
                    <a:pt x="917" y="4340"/>
                    <a:pt x="917" y="4157"/>
                  </a:cubicBezTo>
                  <a:lnTo>
                    <a:pt x="1027" y="1481"/>
                  </a:lnTo>
                  <a:cubicBezTo>
                    <a:pt x="1247" y="1041"/>
                    <a:pt x="1687" y="711"/>
                    <a:pt x="2200" y="601"/>
                  </a:cubicBezTo>
                  <a:cubicBezTo>
                    <a:pt x="2311" y="569"/>
                    <a:pt x="2450" y="544"/>
                    <a:pt x="2590" y="544"/>
                  </a:cubicBezTo>
                  <a:cubicBezTo>
                    <a:pt x="2772" y="544"/>
                    <a:pt x="2955" y="586"/>
                    <a:pt x="3080" y="711"/>
                  </a:cubicBezTo>
                  <a:cubicBezTo>
                    <a:pt x="3300" y="931"/>
                    <a:pt x="3300" y="1371"/>
                    <a:pt x="3300" y="1664"/>
                  </a:cubicBezTo>
                  <a:cubicBezTo>
                    <a:pt x="3300" y="2360"/>
                    <a:pt x="3116" y="3167"/>
                    <a:pt x="2786" y="3790"/>
                  </a:cubicBezTo>
                  <a:cubicBezTo>
                    <a:pt x="2554" y="4225"/>
                    <a:pt x="2093" y="4707"/>
                    <a:pt x="1565" y="4707"/>
                  </a:cubicBezTo>
                  <a:cubicBezTo>
                    <a:pt x="1426" y="4707"/>
                    <a:pt x="1282" y="4673"/>
                    <a:pt x="1137" y="4597"/>
                  </a:cubicBezTo>
                  <a:cubicBezTo>
                    <a:pt x="1099" y="4578"/>
                    <a:pt x="1060" y="4569"/>
                    <a:pt x="1024" y="4569"/>
                  </a:cubicBezTo>
                  <a:cubicBezTo>
                    <a:pt x="777" y="4569"/>
                    <a:pt x="588" y="4950"/>
                    <a:pt x="843" y="5110"/>
                  </a:cubicBezTo>
                  <a:cubicBezTo>
                    <a:pt x="1064" y="5215"/>
                    <a:pt x="1294" y="5263"/>
                    <a:pt x="1521" y="5263"/>
                  </a:cubicBezTo>
                  <a:cubicBezTo>
                    <a:pt x="2085" y="5263"/>
                    <a:pt x="2630" y="4968"/>
                    <a:pt x="2970" y="4523"/>
                  </a:cubicBezTo>
                  <a:cubicBezTo>
                    <a:pt x="3520" y="3827"/>
                    <a:pt x="3776" y="2837"/>
                    <a:pt x="3850" y="1957"/>
                  </a:cubicBezTo>
                  <a:cubicBezTo>
                    <a:pt x="3886" y="1517"/>
                    <a:pt x="3886" y="1004"/>
                    <a:pt x="3666" y="564"/>
                  </a:cubicBezTo>
                  <a:cubicBezTo>
                    <a:pt x="3483" y="197"/>
                    <a:pt x="3116" y="14"/>
                    <a:pt x="2713" y="14"/>
                  </a:cubicBezTo>
                  <a:cubicBezTo>
                    <a:pt x="2633" y="5"/>
                    <a:pt x="2554"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a:extLst>
                <a:ext uri="{FF2B5EF4-FFF2-40B4-BE49-F238E27FC236}">
                  <a16:creationId xmlns:a16="http://schemas.microsoft.com/office/drawing/2014/main" id="{D80BD4F3-61FA-04A8-7AB2-651391817DBB}"/>
                </a:ext>
              </a:extLst>
            </p:cNvPr>
            <p:cNvSpPr/>
            <p:nvPr/>
          </p:nvSpPr>
          <p:spPr>
            <a:xfrm>
              <a:off x="3711895" y="2610625"/>
              <a:ext cx="82500" cy="93900"/>
            </a:xfrm>
            <a:custGeom>
              <a:avLst/>
              <a:gdLst/>
              <a:ahLst/>
              <a:cxnLst/>
              <a:rect l="l" t="t" r="r" b="b"/>
              <a:pathLst>
                <a:path w="3300" h="3756" extrusionOk="0">
                  <a:moveTo>
                    <a:pt x="2084" y="1"/>
                  </a:moveTo>
                  <a:cubicBezTo>
                    <a:pt x="2014" y="1"/>
                    <a:pt x="1943" y="7"/>
                    <a:pt x="1870" y="22"/>
                  </a:cubicBezTo>
                  <a:cubicBezTo>
                    <a:pt x="1357" y="95"/>
                    <a:pt x="990" y="535"/>
                    <a:pt x="697" y="902"/>
                  </a:cubicBezTo>
                  <a:cubicBezTo>
                    <a:pt x="367" y="1305"/>
                    <a:pt x="110" y="1745"/>
                    <a:pt x="37" y="2295"/>
                  </a:cubicBezTo>
                  <a:cubicBezTo>
                    <a:pt x="0" y="2772"/>
                    <a:pt x="184" y="3285"/>
                    <a:pt x="587" y="3578"/>
                  </a:cubicBezTo>
                  <a:cubicBezTo>
                    <a:pt x="766" y="3692"/>
                    <a:pt x="988" y="3755"/>
                    <a:pt x="1212" y="3755"/>
                  </a:cubicBezTo>
                  <a:cubicBezTo>
                    <a:pt x="1493" y="3755"/>
                    <a:pt x="1776" y="3656"/>
                    <a:pt x="1980" y="3432"/>
                  </a:cubicBezTo>
                  <a:cubicBezTo>
                    <a:pt x="2053" y="3322"/>
                    <a:pt x="2090" y="3138"/>
                    <a:pt x="1980" y="3028"/>
                  </a:cubicBezTo>
                  <a:cubicBezTo>
                    <a:pt x="1925" y="2973"/>
                    <a:pt x="1842" y="2946"/>
                    <a:pt x="1765" y="2946"/>
                  </a:cubicBezTo>
                  <a:cubicBezTo>
                    <a:pt x="1687" y="2946"/>
                    <a:pt x="1613" y="2973"/>
                    <a:pt x="1577" y="3028"/>
                  </a:cubicBezTo>
                  <a:cubicBezTo>
                    <a:pt x="1482" y="3139"/>
                    <a:pt x="1354" y="3188"/>
                    <a:pt x="1223" y="3188"/>
                  </a:cubicBezTo>
                  <a:cubicBezTo>
                    <a:pt x="1051" y="3188"/>
                    <a:pt x="875" y="3101"/>
                    <a:pt x="770" y="2955"/>
                  </a:cubicBezTo>
                  <a:cubicBezTo>
                    <a:pt x="514" y="2588"/>
                    <a:pt x="623" y="2112"/>
                    <a:pt x="807" y="1745"/>
                  </a:cubicBezTo>
                  <a:cubicBezTo>
                    <a:pt x="917" y="1525"/>
                    <a:pt x="1063" y="1342"/>
                    <a:pt x="1210" y="1159"/>
                  </a:cubicBezTo>
                  <a:cubicBezTo>
                    <a:pt x="1357" y="975"/>
                    <a:pt x="1540" y="792"/>
                    <a:pt x="1723" y="682"/>
                  </a:cubicBezTo>
                  <a:cubicBezTo>
                    <a:pt x="1843" y="610"/>
                    <a:pt x="1962" y="554"/>
                    <a:pt x="2081" y="554"/>
                  </a:cubicBezTo>
                  <a:cubicBezTo>
                    <a:pt x="2145" y="554"/>
                    <a:pt x="2209" y="570"/>
                    <a:pt x="2273" y="609"/>
                  </a:cubicBezTo>
                  <a:cubicBezTo>
                    <a:pt x="2493" y="682"/>
                    <a:pt x="2640" y="865"/>
                    <a:pt x="2786" y="1012"/>
                  </a:cubicBezTo>
                  <a:cubicBezTo>
                    <a:pt x="2821" y="1080"/>
                    <a:pt x="2886" y="1109"/>
                    <a:pt x="2958" y="1109"/>
                  </a:cubicBezTo>
                  <a:cubicBezTo>
                    <a:pt x="3040" y="1109"/>
                    <a:pt x="3131" y="1071"/>
                    <a:pt x="3190" y="1012"/>
                  </a:cubicBezTo>
                  <a:cubicBezTo>
                    <a:pt x="3300" y="902"/>
                    <a:pt x="3263" y="755"/>
                    <a:pt x="3190" y="609"/>
                  </a:cubicBezTo>
                  <a:cubicBezTo>
                    <a:pt x="2904" y="291"/>
                    <a:pt x="2535" y="1"/>
                    <a:pt x="2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a:extLst>
                <a:ext uri="{FF2B5EF4-FFF2-40B4-BE49-F238E27FC236}">
                  <a16:creationId xmlns:a16="http://schemas.microsoft.com/office/drawing/2014/main" id="{EF0A502C-2CE5-A115-2106-0B9591C1DEFA}"/>
                </a:ext>
              </a:extLst>
            </p:cNvPr>
            <p:cNvSpPr/>
            <p:nvPr/>
          </p:nvSpPr>
          <p:spPr>
            <a:xfrm>
              <a:off x="3938270" y="3155650"/>
              <a:ext cx="45850" cy="65450"/>
            </a:xfrm>
            <a:custGeom>
              <a:avLst/>
              <a:gdLst/>
              <a:ahLst/>
              <a:cxnLst/>
              <a:rect l="l" t="t" r="r" b="b"/>
              <a:pathLst>
                <a:path w="1834" h="2618" extrusionOk="0">
                  <a:moveTo>
                    <a:pt x="1212" y="1"/>
                  </a:moveTo>
                  <a:cubicBezTo>
                    <a:pt x="1087" y="1"/>
                    <a:pt x="960" y="27"/>
                    <a:pt x="843" y="71"/>
                  </a:cubicBezTo>
                  <a:cubicBezTo>
                    <a:pt x="587" y="217"/>
                    <a:pt x="404" y="474"/>
                    <a:pt x="257" y="731"/>
                  </a:cubicBezTo>
                  <a:cubicBezTo>
                    <a:pt x="110" y="1024"/>
                    <a:pt x="0" y="1354"/>
                    <a:pt x="0" y="1684"/>
                  </a:cubicBezTo>
                  <a:cubicBezTo>
                    <a:pt x="37" y="2014"/>
                    <a:pt x="147" y="2270"/>
                    <a:pt x="404" y="2454"/>
                  </a:cubicBezTo>
                  <a:cubicBezTo>
                    <a:pt x="553" y="2560"/>
                    <a:pt x="740" y="2617"/>
                    <a:pt x="921" y="2617"/>
                  </a:cubicBezTo>
                  <a:cubicBezTo>
                    <a:pt x="1050" y="2617"/>
                    <a:pt x="1176" y="2588"/>
                    <a:pt x="1283" y="2527"/>
                  </a:cubicBezTo>
                  <a:cubicBezTo>
                    <a:pt x="1430" y="2417"/>
                    <a:pt x="1467" y="2270"/>
                    <a:pt x="1393" y="2124"/>
                  </a:cubicBezTo>
                  <a:cubicBezTo>
                    <a:pt x="1341" y="2044"/>
                    <a:pt x="1231" y="1984"/>
                    <a:pt x="1118" y="1984"/>
                  </a:cubicBezTo>
                  <a:cubicBezTo>
                    <a:pt x="1075" y="1984"/>
                    <a:pt x="1031" y="1993"/>
                    <a:pt x="990" y="2014"/>
                  </a:cubicBezTo>
                  <a:cubicBezTo>
                    <a:pt x="990" y="2050"/>
                    <a:pt x="990" y="2050"/>
                    <a:pt x="953" y="2050"/>
                  </a:cubicBezTo>
                  <a:lnTo>
                    <a:pt x="880" y="2050"/>
                  </a:lnTo>
                  <a:cubicBezTo>
                    <a:pt x="843" y="2050"/>
                    <a:pt x="807" y="2050"/>
                    <a:pt x="807" y="2014"/>
                  </a:cubicBezTo>
                  <a:lnTo>
                    <a:pt x="770" y="2014"/>
                  </a:lnTo>
                  <a:cubicBezTo>
                    <a:pt x="734" y="2014"/>
                    <a:pt x="734" y="1977"/>
                    <a:pt x="734" y="1977"/>
                  </a:cubicBezTo>
                  <a:cubicBezTo>
                    <a:pt x="697" y="1977"/>
                    <a:pt x="697" y="1940"/>
                    <a:pt x="697" y="1940"/>
                  </a:cubicBezTo>
                  <a:cubicBezTo>
                    <a:pt x="675" y="1940"/>
                    <a:pt x="654" y="1915"/>
                    <a:pt x="647" y="1902"/>
                  </a:cubicBezTo>
                  <a:lnTo>
                    <a:pt x="647" y="1902"/>
                  </a:lnTo>
                  <a:cubicBezTo>
                    <a:pt x="651" y="1903"/>
                    <a:pt x="655" y="1904"/>
                    <a:pt x="660" y="1904"/>
                  </a:cubicBezTo>
                  <a:cubicBezTo>
                    <a:pt x="653" y="1896"/>
                    <a:pt x="648" y="1893"/>
                    <a:pt x="646" y="1893"/>
                  </a:cubicBezTo>
                  <a:lnTo>
                    <a:pt x="646" y="1893"/>
                  </a:lnTo>
                  <a:cubicBezTo>
                    <a:pt x="644" y="1893"/>
                    <a:pt x="645" y="1897"/>
                    <a:pt x="647" y="1902"/>
                  </a:cubicBezTo>
                  <a:lnTo>
                    <a:pt x="647" y="1902"/>
                  </a:lnTo>
                  <a:cubicBezTo>
                    <a:pt x="624" y="1894"/>
                    <a:pt x="624" y="1862"/>
                    <a:pt x="624" y="1830"/>
                  </a:cubicBezTo>
                  <a:lnTo>
                    <a:pt x="587" y="1830"/>
                  </a:lnTo>
                  <a:cubicBezTo>
                    <a:pt x="587" y="1797"/>
                    <a:pt x="587" y="1764"/>
                    <a:pt x="587" y="1731"/>
                  </a:cubicBezTo>
                  <a:cubicBezTo>
                    <a:pt x="587" y="1731"/>
                    <a:pt x="587" y="1684"/>
                    <a:pt x="587" y="1684"/>
                  </a:cubicBezTo>
                  <a:lnTo>
                    <a:pt x="587" y="1574"/>
                  </a:lnTo>
                  <a:cubicBezTo>
                    <a:pt x="587" y="1537"/>
                    <a:pt x="587" y="1427"/>
                    <a:pt x="624" y="1390"/>
                  </a:cubicBezTo>
                  <a:cubicBezTo>
                    <a:pt x="660" y="1244"/>
                    <a:pt x="697" y="1134"/>
                    <a:pt x="770" y="1024"/>
                  </a:cubicBezTo>
                  <a:cubicBezTo>
                    <a:pt x="807" y="950"/>
                    <a:pt x="843" y="914"/>
                    <a:pt x="843" y="840"/>
                  </a:cubicBezTo>
                  <a:cubicBezTo>
                    <a:pt x="917" y="804"/>
                    <a:pt x="917" y="767"/>
                    <a:pt x="953" y="731"/>
                  </a:cubicBezTo>
                  <a:cubicBezTo>
                    <a:pt x="990" y="694"/>
                    <a:pt x="990" y="694"/>
                    <a:pt x="1027" y="657"/>
                  </a:cubicBezTo>
                  <a:cubicBezTo>
                    <a:pt x="1027" y="657"/>
                    <a:pt x="1027" y="657"/>
                    <a:pt x="1063" y="621"/>
                  </a:cubicBezTo>
                  <a:cubicBezTo>
                    <a:pt x="1063" y="621"/>
                    <a:pt x="1100" y="621"/>
                    <a:pt x="1100" y="584"/>
                  </a:cubicBezTo>
                  <a:lnTo>
                    <a:pt x="1283" y="584"/>
                  </a:lnTo>
                  <a:cubicBezTo>
                    <a:pt x="1283" y="584"/>
                    <a:pt x="1283" y="621"/>
                    <a:pt x="1283" y="621"/>
                  </a:cubicBezTo>
                  <a:lnTo>
                    <a:pt x="1320" y="621"/>
                  </a:lnTo>
                  <a:cubicBezTo>
                    <a:pt x="1357" y="676"/>
                    <a:pt x="1430" y="703"/>
                    <a:pt x="1508" y="703"/>
                  </a:cubicBezTo>
                  <a:cubicBezTo>
                    <a:pt x="1586" y="703"/>
                    <a:pt x="1668" y="676"/>
                    <a:pt x="1723" y="621"/>
                  </a:cubicBezTo>
                  <a:cubicBezTo>
                    <a:pt x="1833" y="511"/>
                    <a:pt x="1797" y="327"/>
                    <a:pt x="1723" y="217"/>
                  </a:cubicBezTo>
                  <a:cubicBezTo>
                    <a:pt x="1590" y="62"/>
                    <a:pt x="1404"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a:extLst>
                <a:ext uri="{FF2B5EF4-FFF2-40B4-BE49-F238E27FC236}">
                  <a16:creationId xmlns:a16="http://schemas.microsoft.com/office/drawing/2014/main" id="{42B5E6CD-721A-2D7F-5FB5-203B655580F3}"/>
                </a:ext>
              </a:extLst>
            </p:cNvPr>
            <p:cNvSpPr/>
            <p:nvPr/>
          </p:nvSpPr>
          <p:spPr>
            <a:xfrm>
              <a:off x="3782470" y="2256475"/>
              <a:ext cx="1092475" cy="1546175"/>
            </a:xfrm>
            <a:custGeom>
              <a:avLst/>
              <a:gdLst/>
              <a:ahLst/>
              <a:cxnLst/>
              <a:rect l="l" t="t" r="r" b="b"/>
              <a:pathLst>
                <a:path w="43699" h="61847" fill="none" extrusionOk="0">
                  <a:moveTo>
                    <a:pt x="43699" y="17378"/>
                  </a:moveTo>
                  <a:lnTo>
                    <a:pt x="0" y="18221"/>
                  </a:lnTo>
                  <a:lnTo>
                    <a:pt x="33984" y="45056"/>
                  </a:lnTo>
                  <a:lnTo>
                    <a:pt x="42049" y="60783"/>
                  </a:lnTo>
                  <a:lnTo>
                    <a:pt x="34461" y="1"/>
                  </a:lnTo>
                  <a:lnTo>
                    <a:pt x="1283" y="61846"/>
                  </a:lnTo>
                  <a:lnTo>
                    <a:pt x="10045" y="35854"/>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a:extLst>
                <a:ext uri="{FF2B5EF4-FFF2-40B4-BE49-F238E27FC236}">
                  <a16:creationId xmlns:a16="http://schemas.microsoft.com/office/drawing/2014/main" id="{D97D5BD9-9C4E-BC77-B2A6-9864A93E7A27}"/>
                </a:ext>
              </a:extLst>
            </p:cNvPr>
            <p:cNvSpPr/>
            <p:nvPr/>
          </p:nvSpPr>
          <p:spPr>
            <a:xfrm>
              <a:off x="3782470" y="2701900"/>
              <a:ext cx="1078750" cy="1472850"/>
            </a:xfrm>
            <a:custGeom>
              <a:avLst/>
              <a:gdLst/>
              <a:ahLst/>
              <a:cxnLst/>
              <a:rect l="l" t="t" r="r" b="b"/>
              <a:pathLst>
                <a:path w="43150" h="58914" fill="none" extrusionOk="0">
                  <a:moveTo>
                    <a:pt x="0" y="1577"/>
                  </a:moveTo>
                  <a:lnTo>
                    <a:pt x="8982" y="58914"/>
                  </a:lnTo>
                  <a:lnTo>
                    <a:pt x="43149" y="0"/>
                  </a:lnTo>
                  <a:lnTo>
                    <a:pt x="33984" y="2723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a:extLst>
                <a:ext uri="{FF2B5EF4-FFF2-40B4-BE49-F238E27FC236}">
                  <a16:creationId xmlns:a16="http://schemas.microsoft.com/office/drawing/2014/main" id="{44909B2F-40FF-B049-F2F0-1AE651529DCF}"/>
                </a:ext>
              </a:extLst>
            </p:cNvPr>
            <p:cNvSpPr/>
            <p:nvPr/>
          </p:nvSpPr>
          <p:spPr>
            <a:xfrm>
              <a:off x="4011595" y="2241825"/>
              <a:ext cx="640650" cy="1958575"/>
            </a:xfrm>
            <a:custGeom>
              <a:avLst/>
              <a:gdLst/>
              <a:ahLst/>
              <a:cxnLst/>
              <a:rect l="l" t="t" r="r" b="b"/>
              <a:pathLst>
                <a:path w="25626" h="78343" fill="none" extrusionOk="0">
                  <a:moveTo>
                    <a:pt x="0" y="78343"/>
                  </a:moveTo>
                  <a:lnTo>
                    <a:pt x="24819" y="45935"/>
                  </a:lnTo>
                  <a:lnTo>
                    <a:pt x="25626" y="0"/>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a:extLst>
                <a:ext uri="{FF2B5EF4-FFF2-40B4-BE49-F238E27FC236}">
                  <a16:creationId xmlns:a16="http://schemas.microsoft.com/office/drawing/2014/main" id="{82F352E1-B0B5-608C-7F49-B645654258F1}"/>
                </a:ext>
              </a:extLst>
            </p:cNvPr>
            <p:cNvSpPr/>
            <p:nvPr/>
          </p:nvSpPr>
          <p:spPr>
            <a:xfrm>
              <a:off x="3830120" y="3785200"/>
              <a:ext cx="1016425" cy="24775"/>
            </a:xfrm>
            <a:custGeom>
              <a:avLst/>
              <a:gdLst/>
              <a:ahLst/>
              <a:cxnLst/>
              <a:rect l="l" t="t" r="r" b="b"/>
              <a:pathLst>
                <a:path w="40657" h="991" fill="none" extrusionOk="0">
                  <a:moveTo>
                    <a:pt x="40656" y="1"/>
                  </a:moveTo>
                  <a:lnTo>
                    <a:pt x="0" y="991"/>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a:extLst>
                <a:ext uri="{FF2B5EF4-FFF2-40B4-BE49-F238E27FC236}">
                  <a16:creationId xmlns:a16="http://schemas.microsoft.com/office/drawing/2014/main" id="{C8BD02D8-B9EE-4DF1-8D43-58DC014A1478}"/>
                </a:ext>
              </a:extLst>
            </p:cNvPr>
            <p:cNvSpPr/>
            <p:nvPr/>
          </p:nvSpPr>
          <p:spPr>
            <a:xfrm>
              <a:off x="3982270" y="4262650"/>
              <a:ext cx="97150" cy="88975"/>
            </a:xfrm>
            <a:custGeom>
              <a:avLst/>
              <a:gdLst/>
              <a:ahLst/>
              <a:cxnLst/>
              <a:rect l="l" t="t" r="r" b="b"/>
              <a:pathLst>
                <a:path w="3886" h="3559" extrusionOk="0">
                  <a:moveTo>
                    <a:pt x="1891" y="543"/>
                  </a:moveTo>
                  <a:cubicBezTo>
                    <a:pt x="2063" y="543"/>
                    <a:pt x="2223" y="619"/>
                    <a:pt x="2310" y="809"/>
                  </a:cubicBezTo>
                  <a:cubicBezTo>
                    <a:pt x="2346" y="846"/>
                    <a:pt x="2383" y="883"/>
                    <a:pt x="2420" y="919"/>
                  </a:cubicBezTo>
                  <a:cubicBezTo>
                    <a:pt x="2346" y="1249"/>
                    <a:pt x="2236" y="1579"/>
                    <a:pt x="2090" y="1873"/>
                  </a:cubicBezTo>
                  <a:cubicBezTo>
                    <a:pt x="1943" y="2129"/>
                    <a:pt x="1796" y="2349"/>
                    <a:pt x="1650" y="2569"/>
                  </a:cubicBezTo>
                  <a:cubicBezTo>
                    <a:pt x="1540" y="2716"/>
                    <a:pt x="1393" y="2972"/>
                    <a:pt x="1210" y="3009"/>
                  </a:cubicBezTo>
                  <a:cubicBezTo>
                    <a:pt x="1026" y="3009"/>
                    <a:pt x="880" y="2899"/>
                    <a:pt x="770" y="2752"/>
                  </a:cubicBezTo>
                  <a:cubicBezTo>
                    <a:pt x="623" y="2569"/>
                    <a:pt x="623" y="2312"/>
                    <a:pt x="660" y="2093"/>
                  </a:cubicBezTo>
                  <a:cubicBezTo>
                    <a:pt x="770" y="1653"/>
                    <a:pt x="990" y="1103"/>
                    <a:pt x="1356" y="773"/>
                  </a:cubicBezTo>
                  <a:cubicBezTo>
                    <a:pt x="1492" y="637"/>
                    <a:pt x="1698" y="543"/>
                    <a:pt x="1891" y="543"/>
                  </a:cubicBezTo>
                  <a:close/>
                  <a:moveTo>
                    <a:pt x="1855" y="1"/>
                  </a:moveTo>
                  <a:cubicBezTo>
                    <a:pt x="1669" y="1"/>
                    <a:pt x="1482" y="39"/>
                    <a:pt x="1320" y="113"/>
                  </a:cubicBezTo>
                  <a:cubicBezTo>
                    <a:pt x="733" y="369"/>
                    <a:pt x="403" y="1066"/>
                    <a:pt x="220" y="1653"/>
                  </a:cubicBezTo>
                  <a:cubicBezTo>
                    <a:pt x="0" y="2276"/>
                    <a:pt x="37" y="3082"/>
                    <a:pt x="697" y="3449"/>
                  </a:cubicBezTo>
                  <a:cubicBezTo>
                    <a:pt x="843" y="3522"/>
                    <a:pt x="999" y="3559"/>
                    <a:pt x="1150" y="3559"/>
                  </a:cubicBezTo>
                  <a:cubicBezTo>
                    <a:pt x="1301" y="3559"/>
                    <a:pt x="1448" y="3522"/>
                    <a:pt x="1576" y="3449"/>
                  </a:cubicBezTo>
                  <a:cubicBezTo>
                    <a:pt x="1870" y="3302"/>
                    <a:pt x="2090" y="2972"/>
                    <a:pt x="2273" y="2679"/>
                  </a:cubicBezTo>
                  <a:cubicBezTo>
                    <a:pt x="2383" y="2532"/>
                    <a:pt x="2456" y="2386"/>
                    <a:pt x="2566" y="2203"/>
                  </a:cubicBezTo>
                  <a:cubicBezTo>
                    <a:pt x="2566" y="2239"/>
                    <a:pt x="2566" y="2239"/>
                    <a:pt x="2566" y="2239"/>
                  </a:cubicBezTo>
                  <a:cubicBezTo>
                    <a:pt x="2603" y="2532"/>
                    <a:pt x="2713" y="2789"/>
                    <a:pt x="2969" y="2936"/>
                  </a:cubicBezTo>
                  <a:cubicBezTo>
                    <a:pt x="3086" y="3032"/>
                    <a:pt x="3222" y="3078"/>
                    <a:pt x="3358" y="3078"/>
                  </a:cubicBezTo>
                  <a:cubicBezTo>
                    <a:pt x="3479" y="3078"/>
                    <a:pt x="3599" y="3042"/>
                    <a:pt x="3703" y="2972"/>
                  </a:cubicBezTo>
                  <a:cubicBezTo>
                    <a:pt x="3813" y="2862"/>
                    <a:pt x="3886" y="2716"/>
                    <a:pt x="3813" y="2569"/>
                  </a:cubicBezTo>
                  <a:cubicBezTo>
                    <a:pt x="3760" y="2490"/>
                    <a:pt x="3650" y="2430"/>
                    <a:pt x="3538" y="2430"/>
                  </a:cubicBezTo>
                  <a:cubicBezTo>
                    <a:pt x="3494" y="2430"/>
                    <a:pt x="3450" y="2439"/>
                    <a:pt x="3409" y="2459"/>
                  </a:cubicBezTo>
                  <a:cubicBezTo>
                    <a:pt x="3376" y="2487"/>
                    <a:pt x="3346" y="2500"/>
                    <a:pt x="3319" y="2500"/>
                  </a:cubicBezTo>
                  <a:cubicBezTo>
                    <a:pt x="3134" y="2500"/>
                    <a:pt x="3075" y="1927"/>
                    <a:pt x="3043" y="1799"/>
                  </a:cubicBezTo>
                  <a:cubicBezTo>
                    <a:pt x="2969" y="1396"/>
                    <a:pt x="3006" y="956"/>
                    <a:pt x="3116" y="516"/>
                  </a:cubicBezTo>
                  <a:cubicBezTo>
                    <a:pt x="3153" y="369"/>
                    <a:pt x="3079" y="223"/>
                    <a:pt x="2896" y="186"/>
                  </a:cubicBezTo>
                  <a:cubicBezTo>
                    <a:pt x="2867" y="176"/>
                    <a:pt x="2837" y="172"/>
                    <a:pt x="2808" y="172"/>
                  </a:cubicBezTo>
                  <a:cubicBezTo>
                    <a:pt x="2730" y="172"/>
                    <a:pt x="2657" y="206"/>
                    <a:pt x="2603" y="260"/>
                  </a:cubicBezTo>
                  <a:cubicBezTo>
                    <a:pt x="2406" y="84"/>
                    <a:pt x="2131"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a:extLst>
                <a:ext uri="{FF2B5EF4-FFF2-40B4-BE49-F238E27FC236}">
                  <a16:creationId xmlns:a16="http://schemas.microsoft.com/office/drawing/2014/main" id="{3D38A1C3-F393-5D0F-CA36-553BA5D67104}"/>
                </a:ext>
              </a:extLst>
            </p:cNvPr>
            <p:cNvSpPr/>
            <p:nvPr/>
          </p:nvSpPr>
          <p:spPr>
            <a:xfrm>
              <a:off x="5207620" y="3766750"/>
              <a:ext cx="162600" cy="120700"/>
            </a:xfrm>
            <a:custGeom>
              <a:avLst/>
              <a:gdLst/>
              <a:ahLst/>
              <a:cxnLst/>
              <a:rect l="l" t="t" r="r" b="b"/>
              <a:pathLst>
                <a:path w="6504" h="4828" extrusionOk="0">
                  <a:moveTo>
                    <a:pt x="3263" y="1472"/>
                  </a:moveTo>
                  <a:cubicBezTo>
                    <a:pt x="3300" y="2132"/>
                    <a:pt x="3410" y="2829"/>
                    <a:pt x="3630" y="3488"/>
                  </a:cubicBezTo>
                  <a:cubicBezTo>
                    <a:pt x="2640" y="3012"/>
                    <a:pt x="1687" y="2462"/>
                    <a:pt x="770" y="1875"/>
                  </a:cubicBezTo>
                  <a:cubicBezTo>
                    <a:pt x="1577" y="1692"/>
                    <a:pt x="2420" y="1509"/>
                    <a:pt x="3263" y="1472"/>
                  </a:cubicBezTo>
                  <a:close/>
                  <a:moveTo>
                    <a:pt x="3413" y="1"/>
                  </a:moveTo>
                  <a:cubicBezTo>
                    <a:pt x="3311" y="1"/>
                    <a:pt x="3208" y="65"/>
                    <a:pt x="3190" y="189"/>
                  </a:cubicBezTo>
                  <a:lnTo>
                    <a:pt x="3227" y="189"/>
                  </a:lnTo>
                  <a:cubicBezTo>
                    <a:pt x="3190" y="482"/>
                    <a:pt x="3227" y="776"/>
                    <a:pt x="3227" y="1032"/>
                  </a:cubicBezTo>
                  <a:cubicBezTo>
                    <a:pt x="2200" y="1142"/>
                    <a:pt x="1210" y="1362"/>
                    <a:pt x="221" y="1582"/>
                  </a:cubicBezTo>
                  <a:cubicBezTo>
                    <a:pt x="37" y="1619"/>
                    <a:pt x="1" y="1875"/>
                    <a:pt x="147" y="1949"/>
                  </a:cubicBezTo>
                  <a:cubicBezTo>
                    <a:pt x="1284" y="2755"/>
                    <a:pt x="2530" y="3452"/>
                    <a:pt x="3777" y="4038"/>
                  </a:cubicBezTo>
                  <a:cubicBezTo>
                    <a:pt x="3813" y="4148"/>
                    <a:pt x="3887" y="4295"/>
                    <a:pt x="3923" y="4442"/>
                  </a:cubicBezTo>
                  <a:cubicBezTo>
                    <a:pt x="3961" y="4529"/>
                    <a:pt x="4028" y="4565"/>
                    <a:pt x="4095" y="4565"/>
                  </a:cubicBezTo>
                  <a:cubicBezTo>
                    <a:pt x="4227" y="4565"/>
                    <a:pt x="4362" y="4428"/>
                    <a:pt x="4290" y="4258"/>
                  </a:cubicBezTo>
                  <a:lnTo>
                    <a:pt x="4290" y="4258"/>
                  </a:lnTo>
                  <a:cubicBezTo>
                    <a:pt x="4766" y="4478"/>
                    <a:pt x="5206" y="4662"/>
                    <a:pt x="5683" y="4808"/>
                  </a:cubicBezTo>
                  <a:cubicBezTo>
                    <a:pt x="5713" y="4821"/>
                    <a:pt x="5742" y="4827"/>
                    <a:pt x="5768" y="4827"/>
                  </a:cubicBezTo>
                  <a:cubicBezTo>
                    <a:pt x="5960" y="4827"/>
                    <a:pt x="6019" y="4506"/>
                    <a:pt x="5793" y="4442"/>
                  </a:cubicBezTo>
                  <a:cubicBezTo>
                    <a:pt x="5243" y="4222"/>
                    <a:pt x="4656" y="3965"/>
                    <a:pt x="4107" y="3708"/>
                  </a:cubicBezTo>
                  <a:cubicBezTo>
                    <a:pt x="3887" y="2975"/>
                    <a:pt x="3740" y="2205"/>
                    <a:pt x="3667" y="1435"/>
                  </a:cubicBezTo>
                  <a:cubicBezTo>
                    <a:pt x="3797" y="1430"/>
                    <a:pt x="3927" y="1427"/>
                    <a:pt x="4055" y="1427"/>
                  </a:cubicBezTo>
                  <a:cubicBezTo>
                    <a:pt x="4759" y="1427"/>
                    <a:pt x="5441" y="1517"/>
                    <a:pt x="6123" y="1765"/>
                  </a:cubicBezTo>
                  <a:cubicBezTo>
                    <a:pt x="6146" y="1772"/>
                    <a:pt x="6168" y="1775"/>
                    <a:pt x="6189" y="1775"/>
                  </a:cubicBezTo>
                  <a:cubicBezTo>
                    <a:pt x="6403" y="1775"/>
                    <a:pt x="6503" y="1462"/>
                    <a:pt x="6269" y="1362"/>
                  </a:cubicBezTo>
                  <a:cubicBezTo>
                    <a:pt x="5390" y="1069"/>
                    <a:pt x="4510" y="996"/>
                    <a:pt x="3630" y="996"/>
                  </a:cubicBezTo>
                  <a:cubicBezTo>
                    <a:pt x="3630" y="739"/>
                    <a:pt x="3593" y="482"/>
                    <a:pt x="3630" y="226"/>
                  </a:cubicBezTo>
                  <a:cubicBezTo>
                    <a:pt x="3630" y="74"/>
                    <a:pt x="3522" y="1"/>
                    <a:pt x="3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a:extLst>
                <a:ext uri="{FF2B5EF4-FFF2-40B4-BE49-F238E27FC236}">
                  <a16:creationId xmlns:a16="http://schemas.microsoft.com/office/drawing/2014/main" id="{DD2E9203-8C0E-9039-932B-3B305FCFBEB2}"/>
                </a:ext>
              </a:extLst>
            </p:cNvPr>
            <p:cNvSpPr/>
            <p:nvPr/>
          </p:nvSpPr>
          <p:spPr>
            <a:xfrm>
              <a:off x="5214945" y="3605450"/>
              <a:ext cx="145750" cy="117150"/>
            </a:xfrm>
            <a:custGeom>
              <a:avLst/>
              <a:gdLst/>
              <a:ahLst/>
              <a:cxnLst/>
              <a:rect l="l" t="t" r="r" b="b"/>
              <a:pathLst>
                <a:path w="5830" h="4686" extrusionOk="0">
                  <a:moveTo>
                    <a:pt x="4946" y="0"/>
                  </a:moveTo>
                  <a:cubicBezTo>
                    <a:pt x="4795" y="0"/>
                    <a:pt x="4666" y="199"/>
                    <a:pt x="4803" y="335"/>
                  </a:cubicBezTo>
                  <a:cubicBezTo>
                    <a:pt x="5610" y="1362"/>
                    <a:pt x="5390" y="3012"/>
                    <a:pt x="4400" y="3818"/>
                  </a:cubicBezTo>
                  <a:cubicBezTo>
                    <a:pt x="4003" y="4133"/>
                    <a:pt x="3525" y="4274"/>
                    <a:pt x="3044" y="4274"/>
                  </a:cubicBezTo>
                  <a:cubicBezTo>
                    <a:pt x="2234" y="4274"/>
                    <a:pt x="1414" y="3875"/>
                    <a:pt x="954" y="3232"/>
                  </a:cubicBezTo>
                  <a:cubicBezTo>
                    <a:pt x="441" y="2572"/>
                    <a:pt x="367" y="1545"/>
                    <a:pt x="917" y="885"/>
                  </a:cubicBezTo>
                  <a:cubicBezTo>
                    <a:pt x="1047" y="730"/>
                    <a:pt x="902" y="574"/>
                    <a:pt x="741" y="574"/>
                  </a:cubicBezTo>
                  <a:cubicBezTo>
                    <a:pt x="674" y="574"/>
                    <a:pt x="604" y="601"/>
                    <a:pt x="551" y="665"/>
                  </a:cubicBezTo>
                  <a:cubicBezTo>
                    <a:pt x="1" y="1362"/>
                    <a:pt x="1" y="2388"/>
                    <a:pt x="404" y="3158"/>
                  </a:cubicBezTo>
                  <a:cubicBezTo>
                    <a:pt x="771" y="3855"/>
                    <a:pt x="1431" y="4331"/>
                    <a:pt x="2127" y="4551"/>
                  </a:cubicBezTo>
                  <a:cubicBezTo>
                    <a:pt x="2417" y="4638"/>
                    <a:pt x="2724" y="4685"/>
                    <a:pt x="3030" y="4685"/>
                  </a:cubicBezTo>
                  <a:cubicBezTo>
                    <a:pt x="3498" y="4685"/>
                    <a:pt x="3964" y="4575"/>
                    <a:pt x="4363" y="4331"/>
                  </a:cubicBezTo>
                  <a:cubicBezTo>
                    <a:pt x="5023" y="3965"/>
                    <a:pt x="5463" y="3268"/>
                    <a:pt x="5647" y="2498"/>
                  </a:cubicBezTo>
                  <a:cubicBezTo>
                    <a:pt x="5830" y="1655"/>
                    <a:pt x="5647" y="739"/>
                    <a:pt x="5097" y="79"/>
                  </a:cubicBezTo>
                  <a:cubicBezTo>
                    <a:pt x="5050" y="23"/>
                    <a:pt x="4997" y="0"/>
                    <a:pt x="4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a:extLst>
                <a:ext uri="{FF2B5EF4-FFF2-40B4-BE49-F238E27FC236}">
                  <a16:creationId xmlns:a16="http://schemas.microsoft.com/office/drawing/2014/main" id="{DA3B9B7A-EDBD-9D03-B9D3-456EFAEA90CD}"/>
                </a:ext>
              </a:extLst>
            </p:cNvPr>
            <p:cNvSpPr/>
            <p:nvPr/>
          </p:nvSpPr>
          <p:spPr>
            <a:xfrm>
              <a:off x="5148370" y="3624700"/>
              <a:ext cx="23525" cy="238050"/>
            </a:xfrm>
            <a:custGeom>
              <a:avLst/>
              <a:gdLst/>
              <a:ahLst/>
              <a:cxnLst/>
              <a:rect l="l" t="t" r="r" b="b"/>
              <a:pathLst>
                <a:path w="941" h="9522" extrusionOk="0">
                  <a:moveTo>
                    <a:pt x="729" y="1"/>
                  </a:moveTo>
                  <a:cubicBezTo>
                    <a:pt x="632" y="1"/>
                    <a:pt x="538" y="65"/>
                    <a:pt x="538" y="189"/>
                  </a:cubicBezTo>
                  <a:cubicBezTo>
                    <a:pt x="428" y="3231"/>
                    <a:pt x="171" y="6274"/>
                    <a:pt x="24" y="9317"/>
                  </a:cubicBezTo>
                  <a:cubicBezTo>
                    <a:pt x="1" y="9434"/>
                    <a:pt x="112" y="9521"/>
                    <a:pt x="224" y="9521"/>
                  </a:cubicBezTo>
                  <a:cubicBezTo>
                    <a:pt x="287" y="9521"/>
                    <a:pt x="351" y="9493"/>
                    <a:pt x="391" y="9427"/>
                  </a:cubicBezTo>
                  <a:cubicBezTo>
                    <a:pt x="464" y="9280"/>
                    <a:pt x="538" y="9170"/>
                    <a:pt x="648" y="9024"/>
                  </a:cubicBezTo>
                  <a:cubicBezTo>
                    <a:pt x="721" y="8877"/>
                    <a:pt x="611" y="8730"/>
                    <a:pt x="464" y="8730"/>
                  </a:cubicBezTo>
                  <a:cubicBezTo>
                    <a:pt x="611" y="5871"/>
                    <a:pt x="831" y="3048"/>
                    <a:pt x="941" y="225"/>
                  </a:cubicBezTo>
                  <a:cubicBezTo>
                    <a:pt x="941" y="74"/>
                    <a:pt x="833"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a:extLst>
                <a:ext uri="{FF2B5EF4-FFF2-40B4-BE49-F238E27FC236}">
                  <a16:creationId xmlns:a16="http://schemas.microsoft.com/office/drawing/2014/main" id="{ACC763A5-8B33-C9EE-6201-28B8814342EA}"/>
                </a:ext>
              </a:extLst>
            </p:cNvPr>
            <p:cNvSpPr/>
            <p:nvPr/>
          </p:nvSpPr>
          <p:spPr>
            <a:xfrm>
              <a:off x="5248220" y="3980075"/>
              <a:ext cx="122550" cy="105825"/>
            </a:xfrm>
            <a:custGeom>
              <a:avLst/>
              <a:gdLst/>
              <a:ahLst/>
              <a:cxnLst/>
              <a:rect l="l" t="t" r="r" b="b"/>
              <a:pathLst>
                <a:path w="4902" h="4233" extrusionOk="0">
                  <a:moveTo>
                    <a:pt x="4086" y="0"/>
                  </a:moveTo>
                  <a:cubicBezTo>
                    <a:pt x="3578" y="0"/>
                    <a:pt x="3076" y="34"/>
                    <a:pt x="2592" y="88"/>
                  </a:cubicBezTo>
                  <a:cubicBezTo>
                    <a:pt x="2226" y="161"/>
                    <a:pt x="1896" y="198"/>
                    <a:pt x="1529" y="308"/>
                  </a:cubicBezTo>
                  <a:cubicBezTo>
                    <a:pt x="1273" y="344"/>
                    <a:pt x="943" y="418"/>
                    <a:pt x="723" y="601"/>
                  </a:cubicBezTo>
                  <a:cubicBezTo>
                    <a:pt x="173" y="1041"/>
                    <a:pt x="759" y="1664"/>
                    <a:pt x="1089" y="1994"/>
                  </a:cubicBezTo>
                  <a:cubicBezTo>
                    <a:pt x="1566" y="2434"/>
                    <a:pt x="2043" y="2801"/>
                    <a:pt x="2556" y="3131"/>
                  </a:cubicBezTo>
                  <a:cubicBezTo>
                    <a:pt x="2886" y="3314"/>
                    <a:pt x="3179" y="3497"/>
                    <a:pt x="3509" y="3644"/>
                  </a:cubicBezTo>
                  <a:cubicBezTo>
                    <a:pt x="2446" y="3681"/>
                    <a:pt x="1346" y="3754"/>
                    <a:pt x="246" y="3827"/>
                  </a:cubicBezTo>
                  <a:cubicBezTo>
                    <a:pt x="1" y="3862"/>
                    <a:pt x="91" y="4233"/>
                    <a:pt x="324" y="4233"/>
                  </a:cubicBezTo>
                  <a:cubicBezTo>
                    <a:pt x="334" y="4233"/>
                    <a:pt x="345" y="4232"/>
                    <a:pt x="356" y="4230"/>
                  </a:cubicBezTo>
                  <a:cubicBezTo>
                    <a:pt x="1749" y="4120"/>
                    <a:pt x="3142" y="4047"/>
                    <a:pt x="4572" y="4047"/>
                  </a:cubicBezTo>
                  <a:cubicBezTo>
                    <a:pt x="4792" y="4047"/>
                    <a:pt x="4865" y="3717"/>
                    <a:pt x="4645" y="3644"/>
                  </a:cubicBezTo>
                  <a:cubicBezTo>
                    <a:pt x="3326" y="3204"/>
                    <a:pt x="2116" y="2471"/>
                    <a:pt x="1199" y="1518"/>
                  </a:cubicBezTo>
                  <a:cubicBezTo>
                    <a:pt x="1089" y="1408"/>
                    <a:pt x="869" y="1188"/>
                    <a:pt x="906" y="1041"/>
                  </a:cubicBezTo>
                  <a:cubicBezTo>
                    <a:pt x="943" y="894"/>
                    <a:pt x="1126" y="858"/>
                    <a:pt x="1236" y="821"/>
                  </a:cubicBezTo>
                  <a:cubicBezTo>
                    <a:pt x="1603" y="711"/>
                    <a:pt x="1969" y="601"/>
                    <a:pt x="2336" y="564"/>
                  </a:cubicBezTo>
                  <a:cubicBezTo>
                    <a:pt x="2896" y="452"/>
                    <a:pt x="3478" y="405"/>
                    <a:pt x="4080" y="405"/>
                  </a:cubicBezTo>
                  <a:cubicBezTo>
                    <a:pt x="4267" y="405"/>
                    <a:pt x="4455" y="409"/>
                    <a:pt x="4645" y="418"/>
                  </a:cubicBezTo>
                  <a:cubicBezTo>
                    <a:pt x="4657" y="419"/>
                    <a:pt x="4667" y="420"/>
                    <a:pt x="4677" y="420"/>
                  </a:cubicBezTo>
                  <a:cubicBezTo>
                    <a:pt x="4902" y="420"/>
                    <a:pt x="4891" y="50"/>
                    <a:pt x="4645" y="15"/>
                  </a:cubicBezTo>
                  <a:cubicBezTo>
                    <a:pt x="4459" y="5"/>
                    <a:pt x="4272" y="0"/>
                    <a:pt x="4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a:extLst>
                <a:ext uri="{FF2B5EF4-FFF2-40B4-BE49-F238E27FC236}">
                  <a16:creationId xmlns:a16="http://schemas.microsoft.com/office/drawing/2014/main" id="{E4753A79-236E-ECBD-0DCB-AD775EF03A2F}"/>
                </a:ext>
              </a:extLst>
            </p:cNvPr>
            <p:cNvSpPr/>
            <p:nvPr/>
          </p:nvSpPr>
          <p:spPr>
            <a:xfrm>
              <a:off x="5291020" y="3392050"/>
              <a:ext cx="25875" cy="142975"/>
            </a:xfrm>
            <a:custGeom>
              <a:avLst/>
              <a:gdLst/>
              <a:ahLst/>
              <a:cxnLst/>
              <a:rect l="l" t="t" r="r" b="b"/>
              <a:pathLst>
                <a:path w="1035" h="5719" extrusionOk="0">
                  <a:moveTo>
                    <a:pt x="780" y="0"/>
                  </a:moveTo>
                  <a:cubicBezTo>
                    <a:pt x="698" y="0"/>
                    <a:pt x="616" y="44"/>
                    <a:pt x="587" y="146"/>
                  </a:cubicBezTo>
                  <a:cubicBezTo>
                    <a:pt x="37" y="1906"/>
                    <a:pt x="1" y="3776"/>
                    <a:pt x="477" y="5572"/>
                  </a:cubicBezTo>
                  <a:cubicBezTo>
                    <a:pt x="506" y="5674"/>
                    <a:pt x="588" y="5718"/>
                    <a:pt x="670" y="5718"/>
                  </a:cubicBezTo>
                  <a:cubicBezTo>
                    <a:pt x="796" y="5718"/>
                    <a:pt x="925" y="5617"/>
                    <a:pt x="880" y="5462"/>
                  </a:cubicBezTo>
                  <a:cubicBezTo>
                    <a:pt x="404" y="3739"/>
                    <a:pt x="441" y="1943"/>
                    <a:pt x="990" y="256"/>
                  </a:cubicBezTo>
                  <a:cubicBezTo>
                    <a:pt x="1035" y="102"/>
                    <a:pt x="906" y="0"/>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a:extLst>
                <a:ext uri="{FF2B5EF4-FFF2-40B4-BE49-F238E27FC236}">
                  <a16:creationId xmlns:a16="http://schemas.microsoft.com/office/drawing/2014/main" id="{D8A854E0-D1C5-0545-FE8E-4DD952062A73}"/>
                </a:ext>
              </a:extLst>
            </p:cNvPr>
            <p:cNvSpPr/>
            <p:nvPr/>
          </p:nvSpPr>
          <p:spPr>
            <a:xfrm>
              <a:off x="5337345" y="3408725"/>
              <a:ext cx="17850" cy="131600"/>
            </a:xfrm>
            <a:custGeom>
              <a:avLst/>
              <a:gdLst/>
              <a:ahLst/>
              <a:cxnLst/>
              <a:rect l="l" t="t" r="r" b="b"/>
              <a:pathLst>
                <a:path w="714" h="5264" extrusionOk="0">
                  <a:moveTo>
                    <a:pt x="183" y="1"/>
                  </a:moveTo>
                  <a:cubicBezTo>
                    <a:pt x="86" y="1"/>
                    <a:pt x="0" y="57"/>
                    <a:pt x="17" y="176"/>
                  </a:cubicBezTo>
                  <a:cubicBezTo>
                    <a:pt x="91" y="1826"/>
                    <a:pt x="201" y="3439"/>
                    <a:pt x="274" y="5052"/>
                  </a:cubicBezTo>
                  <a:cubicBezTo>
                    <a:pt x="294" y="5189"/>
                    <a:pt x="418" y="5263"/>
                    <a:pt x="530" y="5263"/>
                  </a:cubicBezTo>
                  <a:cubicBezTo>
                    <a:pt x="627" y="5263"/>
                    <a:pt x="714" y="5208"/>
                    <a:pt x="714" y="5088"/>
                  </a:cubicBezTo>
                  <a:cubicBezTo>
                    <a:pt x="604" y="3439"/>
                    <a:pt x="531" y="1826"/>
                    <a:pt x="421" y="212"/>
                  </a:cubicBezTo>
                  <a:cubicBezTo>
                    <a:pt x="421" y="75"/>
                    <a:pt x="294"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a:extLst>
                <a:ext uri="{FF2B5EF4-FFF2-40B4-BE49-F238E27FC236}">
                  <a16:creationId xmlns:a16="http://schemas.microsoft.com/office/drawing/2014/main" id="{B3C895C3-2610-11E3-525F-E97C4F596CAA}"/>
                </a:ext>
              </a:extLst>
            </p:cNvPr>
            <p:cNvSpPr/>
            <p:nvPr/>
          </p:nvSpPr>
          <p:spPr>
            <a:xfrm>
              <a:off x="5282770" y="3167475"/>
              <a:ext cx="122550" cy="149500"/>
            </a:xfrm>
            <a:custGeom>
              <a:avLst/>
              <a:gdLst/>
              <a:ahLst/>
              <a:cxnLst/>
              <a:rect l="l" t="t" r="r" b="b"/>
              <a:pathLst>
                <a:path w="4902" h="5980" extrusionOk="0">
                  <a:moveTo>
                    <a:pt x="3960" y="1"/>
                  </a:moveTo>
                  <a:cubicBezTo>
                    <a:pt x="3153" y="38"/>
                    <a:pt x="2384" y="111"/>
                    <a:pt x="1614" y="148"/>
                  </a:cubicBezTo>
                  <a:cubicBezTo>
                    <a:pt x="1210" y="184"/>
                    <a:pt x="37" y="74"/>
                    <a:pt x="257" y="807"/>
                  </a:cubicBezTo>
                  <a:cubicBezTo>
                    <a:pt x="294" y="1064"/>
                    <a:pt x="551" y="1284"/>
                    <a:pt x="734" y="1504"/>
                  </a:cubicBezTo>
                  <a:cubicBezTo>
                    <a:pt x="954" y="1724"/>
                    <a:pt x="1174" y="1907"/>
                    <a:pt x="1430" y="2091"/>
                  </a:cubicBezTo>
                  <a:cubicBezTo>
                    <a:pt x="1577" y="2201"/>
                    <a:pt x="1760" y="2310"/>
                    <a:pt x="1944" y="2384"/>
                  </a:cubicBezTo>
                  <a:cubicBezTo>
                    <a:pt x="1394" y="2420"/>
                    <a:pt x="844" y="2494"/>
                    <a:pt x="331" y="2604"/>
                  </a:cubicBezTo>
                  <a:cubicBezTo>
                    <a:pt x="184" y="2640"/>
                    <a:pt x="111" y="2787"/>
                    <a:pt x="184" y="2897"/>
                  </a:cubicBezTo>
                  <a:cubicBezTo>
                    <a:pt x="991" y="4107"/>
                    <a:pt x="2237" y="4877"/>
                    <a:pt x="3520" y="5500"/>
                  </a:cubicBezTo>
                  <a:lnTo>
                    <a:pt x="294" y="5243"/>
                  </a:lnTo>
                  <a:cubicBezTo>
                    <a:pt x="37" y="5243"/>
                    <a:pt x="1" y="5647"/>
                    <a:pt x="257" y="5647"/>
                  </a:cubicBezTo>
                  <a:cubicBezTo>
                    <a:pt x="1724" y="5757"/>
                    <a:pt x="3190" y="5867"/>
                    <a:pt x="4620" y="5977"/>
                  </a:cubicBezTo>
                  <a:cubicBezTo>
                    <a:pt x="4633" y="5978"/>
                    <a:pt x="4646" y="5979"/>
                    <a:pt x="4658" y="5979"/>
                  </a:cubicBezTo>
                  <a:cubicBezTo>
                    <a:pt x="4880" y="5979"/>
                    <a:pt x="4902" y="5677"/>
                    <a:pt x="4693" y="5573"/>
                  </a:cubicBezTo>
                  <a:cubicBezTo>
                    <a:pt x="3263" y="4950"/>
                    <a:pt x="1724" y="4217"/>
                    <a:pt x="734" y="2934"/>
                  </a:cubicBezTo>
                  <a:cubicBezTo>
                    <a:pt x="1222" y="2845"/>
                    <a:pt x="1711" y="2796"/>
                    <a:pt x="2207" y="2796"/>
                  </a:cubicBezTo>
                  <a:cubicBezTo>
                    <a:pt x="2531" y="2796"/>
                    <a:pt x="2858" y="2817"/>
                    <a:pt x="3190" y="2860"/>
                  </a:cubicBezTo>
                  <a:cubicBezTo>
                    <a:pt x="3410" y="2860"/>
                    <a:pt x="3483" y="2494"/>
                    <a:pt x="3263" y="2457"/>
                  </a:cubicBezTo>
                  <a:cubicBezTo>
                    <a:pt x="2310" y="2237"/>
                    <a:pt x="1430" y="1724"/>
                    <a:pt x="807" y="954"/>
                  </a:cubicBezTo>
                  <a:cubicBezTo>
                    <a:pt x="734" y="844"/>
                    <a:pt x="587" y="697"/>
                    <a:pt x="734" y="624"/>
                  </a:cubicBezTo>
                  <a:cubicBezTo>
                    <a:pt x="807" y="587"/>
                    <a:pt x="1064" y="587"/>
                    <a:pt x="1174" y="587"/>
                  </a:cubicBezTo>
                  <a:cubicBezTo>
                    <a:pt x="1467" y="587"/>
                    <a:pt x="1797" y="551"/>
                    <a:pt x="2090" y="551"/>
                  </a:cubicBezTo>
                  <a:cubicBezTo>
                    <a:pt x="2714" y="477"/>
                    <a:pt x="3337" y="441"/>
                    <a:pt x="3923" y="404"/>
                  </a:cubicBezTo>
                  <a:cubicBezTo>
                    <a:pt x="4180" y="404"/>
                    <a:pt x="4217" y="1"/>
                    <a:pt x="3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a:extLst>
                <a:ext uri="{FF2B5EF4-FFF2-40B4-BE49-F238E27FC236}">
                  <a16:creationId xmlns:a16="http://schemas.microsoft.com/office/drawing/2014/main" id="{F99F13F9-AE2D-CF01-13DE-CFDB40C9AC9F}"/>
                </a:ext>
              </a:extLst>
            </p:cNvPr>
            <p:cNvSpPr/>
            <p:nvPr/>
          </p:nvSpPr>
          <p:spPr>
            <a:xfrm>
              <a:off x="5322195" y="3098350"/>
              <a:ext cx="23850" cy="21175"/>
            </a:xfrm>
            <a:custGeom>
              <a:avLst/>
              <a:gdLst/>
              <a:ahLst/>
              <a:cxnLst/>
              <a:rect l="l" t="t" r="r" b="b"/>
              <a:pathLst>
                <a:path w="954" h="847" extrusionOk="0">
                  <a:moveTo>
                    <a:pt x="392" y="0"/>
                  </a:moveTo>
                  <a:cubicBezTo>
                    <a:pt x="363" y="0"/>
                    <a:pt x="330" y="4"/>
                    <a:pt x="293" y="16"/>
                  </a:cubicBezTo>
                  <a:cubicBezTo>
                    <a:pt x="220" y="53"/>
                    <a:pt x="110" y="126"/>
                    <a:pt x="73" y="200"/>
                  </a:cubicBezTo>
                  <a:cubicBezTo>
                    <a:pt x="37" y="236"/>
                    <a:pt x="37" y="310"/>
                    <a:pt x="37" y="346"/>
                  </a:cubicBezTo>
                  <a:cubicBezTo>
                    <a:pt x="37" y="346"/>
                    <a:pt x="37" y="383"/>
                    <a:pt x="37" y="383"/>
                  </a:cubicBezTo>
                  <a:cubicBezTo>
                    <a:pt x="0" y="420"/>
                    <a:pt x="0" y="456"/>
                    <a:pt x="0" y="493"/>
                  </a:cubicBezTo>
                  <a:cubicBezTo>
                    <a:pt x="37" y="676"/>
                    <a:pt x="183" y="786"/>
                    <a:pt x="330" y="823"/>
                  </a:cubicBezTo>
                  <a:cubicBezTo>
                    <a:pt x="376" y="838"/>
                    <a:pt x="434" y="847"/>
                    <a:pt x="494" y="847"/>
                  </a:cubicBezTo>
                  <a:cubicBezTo>
                    <a:pt x="579" y="847"/>
                    <a:pt x="669" y="829"/>
                    <a:pt x="733" y="786"/>
                  </a:cubicBezTo>
                  <a:cubicBezTo>
                    <a:pt x="807" y="713"/>
                    <a:pt x="880" y="676"/>
                    <a:pt x="917" y="566"/>
                  </a:cubicBezTo>
                  <a:cubicBezTo>
                    <a:pt x="953" y="456"/>
                    <a:pt x="953" y="383"/>
                    <a:pt x="917" y="273"/>
                  </a:cubicBezTo>
                  <a:cubicBezTo>
                    <a:pt x="880" y="200"/>
                    <a:pt x="807" y="163"/>
                    <a:pt x="733" y="90"/>
                  </a:cubicBezTo>
                  <a:cubicBezTo>
                    <a:pt x="733" y="90"/>
                    <a:pt x="660" y="53"/>
                    <a:pt x="623" y="53"/>
                  </a:cubicBezTo>
                  <a:cubicBezTo>
                    <a:pt x="623" y="16"/>
                    <a:pt x="587" y="16"/>
                    <a:pt x="550" y="16"/>
                  </a:cubicBezTo>
                  <a:cubicBezTo>
                    <a:pt x="501" y="16"/>
                    <a:pt x="452"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a:extLst>
                <a:ext uri="{FF2B5EF4-FFF2-40B4-BE49-F238E27FC236}">
                  <a16:creationId xmlns:a16="http://schemas.microsoft.com/office/drawing/2014/main" id="{06FA523B-D2F1-FD5C-2B37-47F5D88A8812}"/>
                </a:ext>
              </a:extLst>
            </p:cNvPr>
            <p:cNvSpPr/>
            <p:nvPr/>
          </p:nvSpPr>
          <p:spPr>
            <a:xfrm>
              <a:off x="5253445" y="2902075"/>
              <a:ext cx="147575" cy="118175"/>
            </a:xfrm>
            <a:custGeom>
              <a:avLst/>
              <a:gdLst/>
              <a:ahLst/>
              <a:cxnLst/>
              <a:rect l="l" t="t" r="r" b="b"/>
              <a:pathLst>
                <a:path w="5903" h="4727" extrusionOk="0">
                  <a:moveTo>
                    <a:pt x="793" y="1"/>
                  </a:moveTo>
                  <a:cubicBezTo>
                    <a:pt x="748" y="1"/>
                    <a:pt x="701" y="18"/>
                    <a:pt x="660" y="59"/>
                  </a:cubicBezTo>
                  <a:cubicBezTo>
                    <a:pt x="111" y="572"/>
                    <a:pt x="1" y="1342"/>
                    <a:pt x="147" y="2075"/>
                  </a:cubicBezTo>
                  <a:cubicBezTo>
                    <a:pt x="331" y="2845"/>
                    <a:pt x="844" y="3468"/>
                    <a:pt x="1504" y="3871"/>
                  </a:cubicBezTo>
                  <a:cubicBezTo>
                    <a:pt x="2237" y="4311"/>
                    <a:pt x="3043" y="4531"/>
                    <a:pt x="3887" y="4678"/>
                  </a:cubicBezTo>
                  <a:cubicBezTo>
                    <a:pt x="4023" y="4708"/>
                    <a:pt x="4172" y="4726"/>
                    <a:pt x="4326" y="4726"/>
                  </a:cubicBezTo>
                  <a:cubicBezTo>
                    <a:pt x="4544" y="4726"/>
                    <a:pt x="4772" y="4691"/>
                    <a:pt x="4986" y="4605"/>
                  </a:cubicBezTo>
                  <a:cubicBezTo>
                    <a:pt x="5353" y="4421"/>
                    <a:pt x="5536" y="4091"/>
                    <a:pt x="5646" y="3725"/>
                  </a:cubicBezTo>
                  <a:cubicBezTo>
                    <a:pt x="5903" y="2625"/>
                    <a:pt x="5903" y="1488"/>
                    <a:pt x="5683" y="389"/>
                  </a:cubicBezTo>
                  <a:cubicBezTo>
                    <a:pt x="5652" y="281"/>
                    <a:pt x="5564" y="232"/>
                    <a:pt x="5477" y="232"/>
                  </a:cubicBezTo>
                  <a:cubicBezTo>
                    <a:pt x="5356" y="232"/>
                    <a:pt x="5237" y="328"/>
                    <a:pt x="5280" y="499"/>
                  </a:cubicBezTo>
                  <a:lnTo>
                    <a:pt x="5280" y="462"/>
                  </a:lnTo>
                  <a:cubicBezTo>
                    <a:pt x="5426" y="1305"/>
                    <a:pt x="5463" y="2148"/>
                    <a:pt x="5353" y="2992"/>
                  </a:cubicBezTo>
                  <a:cubicBezTo>
                    <a:pt x="5316" y="3322"/>
                    <a:pt x="5280" y="3835"/>
                    <a:pt x="5023" y="4091"/>
                  </a:cubicBezTo>
                  <a:cubicBezTo>
                    <a:pt x="4841" y="4248"/>
                    <a:pt x="4603" y="4293"/>
                    <a:pt x="4376" y="4293"/>
                  </a:cubicBezTo>
                  <a:cubicBezTo>
                    <a:pt x="4283" y="4293"/>
                    <a:pt x="4192" y="4285"/>
                    <a:pt x="4107" y="4275"/>
                  </a:cubicBezTo>
                  <a:cubicBezTo>
                    <a:pt x="3410" y="4201"/>
                    <a:pt x="2713" y="4018"/>
                    <a:pt x="2090" y="3725"/>
                  </a:cubicBezTo>
                  <a:cubicBezTo>
                    <a:pt x="1467" y="3395"/>
                    <a:pt x="917" y="2955"/>
                    <a:pt x="660" y="2332"/>
                  </a:cubicBezTo>
                  <a:cubicBezTo>
                    <a:pt x="404" y="1672"/>
                    <a:pt x="441" y="865"/>
                    <a:pt x="954" y="352"/>
                  </a:cubicBezTo>
                  <a:cubicBezTo>
                    <a:pt x="1096" y="210"/>
                    <a:pt x="951"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a:extLst>
                <a:ext uri="{FF2B5EF4-FFF2-40B4-BE49-F238E27FC236}">
                  <a16:creationId xmlns:a16="http://schemas.microsoft.com/office/drawing/2014/main" id="{B39996AC-4189-A464-880A-D2115CF716B3}"/>
                </a:ext>
              </a:extLst>
            </p:cNvPr>
            <p:cNvSpPr/>
            <p:nvPr/>
          </p:nvSpPr>
          <p:spPr>
            <a:xfrm>
              <a:off x="5251620" y="2731425"/>
              <a:ext cx="157650" cy="126700"/>
            </a:xfrm>
            <a:custGeom>
              <a:avLst/>
              <a:gdLst/>
              <a:ahLst/>
              <a:cxnLst/>
              <a:rect l="l" t="t" r="r" b="b"/>
              <a:pathLst>
                <a:path w="6306" h="5068" extrusionOk="0">
                  <a:moveTo>
                    <a:pt x="1183" y="1989"/>
                  </a:moveTo>
                  <a:cubicBezTo>
                    <a:pt x="1226" y="1989"/>
                    <a:pt x="1272" y="1995"/>
                    <a:pt x="1320" y="2009"/>
                  </a:cubicBezTo>
                  <a:cubicBezTo>
                    <a:pt x="1723" y="2119"/>
                    <a:pt x="2017" y="2412"/>
                    <a:pt x="2273" y="2742"/>
                  </a:cubicBezTo>
                  <a:cubicBezTo>
                    <a:pt x="2310" y="3219"/>
                    <a:pt x="2420" y="3695"/>
                    <a:pt x="2676" y="4099"/>
                  </a:cubicBezTo>
                  <a:cubicBezTo>
                    <a:pt x="1943" y="3989"/>
                    <a:pt x="1210" y="3805"/>
                    <a:pt x="477" y="3585"/>
                  </a:cubicBezTo>
                  <a:cubicBezTo>
                    <a:pt x="440" y="3365"/>
                    <a:pt x="404" y="3145"/>
                    <a:pt x="440" y="2925"/>
                  </a:cubicBezTo>
                  <a:cubicBezTo>
                    <a:pt x="507" y="2593"/>
                    <a:pt x="754" y="1989"/>
                    <a:pt x="1183" y="1989"/>
                  </a:cubicBezTo>
                  <a:close/>
                  <a:moveTo>
                    <a:pt x="4049" y="399"/>
                  </a:moveTo>
                  <a:cubicBezTo>
                    <a:pt x="4126" y="399"/>
                    <a:pt x="4206" y="410"/>
                    <a:pt x="4289" y="433"/>
                  </a:cubicBezTo>
                  <a:cubicBezTo>
                    <a:pt x="5023" y="652"/>
                    <a:pt x="5426" y="1496"/>
                    <a:pt x="5646" y="2192"/>
                  </a:cubicBezTo>
                  <a:cubicBezTo>
                    <a:pt x="5829" y="2889"/>
                    <a:pt x="5903" y="3622"/>
                    <a:pt x="5793" y="4355"/>
                  </a:cubicBezTo>
                  <a:lnTo>
                    <a:pt x="5719" y="4355"/>
                  </a:lnTo>
                  <a:cubicBezTo>
                    <a:pt x="4839" y="4355"/>
                    <a:pt x="3960" y="4282"/>
                    <a:pt x="3080" y="4172"/>
                  </a:cubicBezTo>
                  <a:cubicBezTo>
                    <a:pt x="3080" y="4135"/>
                    <a:pt x="3116" y="4135"/>
                    <a:pt x="3116" y="4099"/>
                  </a:cubicBezTo>
                  <a:cubicBezTo>
                    <a:pt x="3116" y="3549"/>
                    <a:pt x="2970" y="3072"/>
                    <a:pt x="2676" y="2632"/>
                  </a:cubicBezTo>
                  <a:cubicBezTo>
                    <a:pt x="2676" y="2339"/>
                    <a:pt x="2713" y="2046"/>
                    <a:pt x="2786" y="1752"/>
                  </a:cubicBezTo>
                  <a:cubicBezTo>
                    <a:pt x="2951" y="1194"/>
                    <a:pt x="3380" y="399"/>
                    <a:pt x="4049" y="399"/>
                  </a:cubicBezTo>
                  <a:close/>
                  <a:moveTo>
                    <a:pt x="4021" y="1"/>
                  </a:moveTo>
                  <a:cubicBezTo>
                    <a:pt x="3813" y="1"/>
                    <a:pt x="3605" y="54"/>
                    <a:pt x="3410" y="176"/>
                  </a:cubicBezTo>
                  <a:cubicBezTo>
                    <a:pt x="2823" y="506"/>
                    <a:pt x="2456" y="1239"/>
                    <a:pt x="2310" y="1862"/>
                  </a:cubicBezTo>
                  <a:cubicBezTo>
                    <a:pt x="2310" y="1972"/>
                    <a:pt x="2310" y="2046"/>
                    <a:pt x="2273" y="2156"/>
                  </a:cubicBezTo>
                  <a:cubicBezTo>
                    <a:pt x="1962" y="1844"/>
                    <a:pt x="1553" y="1566"/>
                    <a:pt x="1139" y="1566"/>
                  </a:cubicBezTo>
                  <a:cubicBezTo>
                    <a:pt x="1114" y="1566"/>
                    <a:pt x="1088" y="1567"/>
                    <a:pt x="1063" y="1569"/>
                  </a:cubicBezTo>
                  <a:cubicBezTo>
                    <a:pt x="477" y="1642"/>
                    <a:pt x="147" y="2339"/>
                    <a:pt x="37" y="2852"/>
                  </a:cubicBezTo>
                  <a:cubicBezTo>
                    <a:pt x="0" y="3145"/>
                    <a:pt x="0" y="3475"/>
                    <a:pt x="110" y="3769"/>
                  </a:cubicBezTo>
                  <a:cubicBezTo>
                    <a:pt x="110" y="3805"/>
                    <a:pt x="110" y="3842"/>
                    <a:pt x="147" y="3879"/>
                  </a:cubicBezTo>
                  <a:cubicBezTo>
                    <a:pt x="184" y="4062"/>
                    <a:pt x="294" y="4245"/>
                    <a:pt x="404" y="4429"/>
                  </a:cubicBezTo>
                  <a:cubicBezTo>
                    <a:pt x="449" y="4483"/>
                    <a:pt x="502" y="4506"/>
                    <a:pt x="553" y="4506"/>
                  </a:cubicBezTo>
                  <a:cubicBezTo>
                    <a:pt x="706" y="4506"/>
                    <a:pt x="843" y="4300"/>
                    <a:pt x="733" y="4135"/>
                  </a:cubicBezTo>
                  <a:cubicBezTo>
                    <a:pt x="697" y="4135"/>
                    <a:pt x="697" y="4099"/>
                    <a:pt x="697" y="4099"/>
                  </a:cubicBezTo>
                  <a:lnTo>
                    <a:pt x="697" y="4099"/>
                  </a:lnTo>
                  <a:cubicBezTo>
                    <a:pt x="2310" y="4538"/>
                    <a:pt x="3996" y="4758"/>
                    <a:pt x="5683" y="4758"/>
                  </a:cubicBezTo>
                  <a:cubicBezTo>
                    <a:pt x="5719" y="4758"/>
                    <a:pt x="5719" y="4758"/>
                    <a:pt x="5756" y="4722"/>
                  </a:cubicBezTo>
                  <a:cubicBezTo>
                    <a:pt x="5756" y="4758"/>
                    <a:pt x="5756" y="4758"/>
                    <a:pt x="5756" y="4795"/>
                  </a:cubicBezTo>
                  <a:cubicBezTo>
                    <a:pt x="5711" y="4952"/>
                    <a:pt x="5844" y="5067"/>
                    <a:pt x="5962" y="5067"/>
                  </a:cubicBezTo>
                  <a:cubicBezTo>
                    <a:pt x="6038" y="5067"/>
                    <a:pt x="6108" y="5020"/>
                    <a:pt x="6123" y="4905"/>
                  </a:cubicBezTo>
                  <a:cubicBezTo>
                    <a:pt x="6306" y="4099"/>
                    <a:pt x="6306" y="3292"/>
                    <a:pt x="6123" y="2486"/>
                  </a:cubicBezTo>
                  <a:cubicBezTo>
                    <a:pt x="5976" y="1752"/>
                    <a:pt x="5719" y="1019"/>
                    <a:pt x="5169" y="506"/>
                  </a:cubicBezTo>
                  <a:cubicBezTo>
                    <a:pt x="4852" y="213"/>
                    <a:pt x="4436" y="1"/>
                    <a:pt x="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a:extLst>
                <a:ext uri="{FF2B5EF4-FFF2-40B4-BE49-F238E27FC236}">
                  <a16:creationId xmlns:a16="http://schemas.microsoft.com/office/drawing/2014/main" id="{5A075087-2E2C-E3E9-5D8E-3715BFA2698F}"/>
                </a:ext>
              </a:extLst>
            </p:cNvPr>
            <p:cNvSpPr/>
            <p:nvPr/>
          </p:nvSpPr>
          <p:spPr>
            <a:xfrm>
              <a:off x="5188370" y="2735400"/>
              <a:ext cx="21100" cy="283425"/>
            </a:xfrm>
            <a:custGeom>
              <a:avLst/>
              <a:gdLst/>
              <a:ahLst/>
              <a:cxnLst/>
              <a:rect l="l" t="t" r="r" b="b"/>
              <a:pathLst>
                <a:path w="844" h="11337" extrusionOk="0">
                  <a:moveTo>
                    <a:pt x="419" y="1"/>
                  </a:moveTo>
                  <a:cubicBezTo>
                    <a:pt x="351" y="1"/>
                    <a:pt x="283" y="28"/>
                    <a:pt x="221" y="90"/>
                  </a:cubicBezTo>
                  <a:cubicBezTo>
                    <a:pt x="1" y="274"/>
                    <a:pt x="74" y="567"/>
                    <a:pt x="367" y="640"/>
                  </a:cubicBezTo>
                  <a:lnTo>
                    <a:pt x="404" y="640"/>
                  </a:lnTo>
                  <a:cubicBezTo>
                    <a:pt x="404" y="677"/>
                    <a:pt x="367" y="677"/>
                    <a:pt x="367" y="677"/>
                  </a:cubicBezTo>
                  <a:cubicBezTo>
                    <a:pt x="367" y="787"/>
                    <a:pt x="367" y="897"/>
                    <a:pt x="367" y="1007"/>
                  </a:cubicBezTo>
                  <a:cubicBezTo>
                    <a:pt x="331" y="1227"/>
                    <a:pt x="331" y="1483"/>
                    <a:pt x="294" y="1703"/>
                  </a:cubicBezTo>
                  <a:cubicBezTo>
                    <a:pt x="294" y="2143"/>
                    <a:pt x="257" y="2583"/>
                    <a:pt x="221" y="3023"/>
                  </a:cubicBezTo>
                  <a:cubicBezTo>
                    <a:pt x="184" y="3903"/>
                    <a:pt x="184" y="4819"/>
                    <a:pt x="184" y="5699"/>
                  </a:cubicBezTo>
                  <a:cubicBezTo>
                    <a:pt x="184" y="7532"/>
                    <a:pt x="221" y="9329"/>
                    <a:pt x="367" y="11125"/>
                  </a:cubicBezTo>
                  <a:cubicBezTo>
                    <a:pt x="387" y="11262"/>
                    <a:pt x="512" y="11337"/>
                    <a:pt x="618" y="11337"/>
                  </a:cubicBezTo>
                  <a:cubicBezTo>
                    <a:pt x="710" y="11337"/>
                    <a:pt x="788" y="11281"/>
                    <a:pt x="771" y="11162"/>
                  </a:cubicBezTo>
                  <a:cubicBezTo>
                    <a:pt x="624" y="9329"/>
                    <a:pt x="587" y="7496"/>
                    <a:pt x="587" y="5663"/>
                  </a:cubicBezTo>
                  <a:cubicBezTo>
                    <a:pt x="587" y="4783"/>
                    <a:pt x="624" y="3866"/>
                    <a:pt x="661" y="2950"/>
                  </a:cubicBezTo>
                  <a:cubicBezTo>
                    <a:pt x="661" y="2473"/>
                    <a:pt x="697" y="2033"/>
                    <a:pt x="734" y="1593"/>
                  </a:cubicBezTo>
                  <a:cubicBezTo>
                    <a:pt x="734" y="1373"/>
                    <a:pt x="771" y="1153"/>
                    <a:pt x="771" y="933"/>
                  </a:cubicBezTo>
                  <a:cubicBezTo>
                    <a:pt x="771" y="750"/>
                    <a:pt x="844" y="530"/>
                    <a:pt x="807" y="384"/>
                  </a:cubicBezTo>
                  <a:cubicBezTo>
                    <a:pt x="755" y="173"/>
                    <a:pt x="589"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a:extLst>
                <a:ext uri="{FF2B5EF4-FFF2-40B4-BE49-F238E27FC236}">
                  <a16:creationId xmlns:a16="http://schemas.microsoft.com/office/drawing/2014/main" id="{31566B5F-21E5-7FDA-16CB-11E0333A993E}"/>
                </a:ext>
              </a:extLst>
            </p:cNvPr>
            <p:cNvSpPr/>
            <p:nvPr/>
          </p:nvSpPr>
          <p:spPr>
            <a:xfrm>
              <a:off x="3761420" y="1864250"/>
              <a:ext cx="112400" cy="186925"/>
            </a:xfrm>
            <a:custGeom>
              <a:avLst/>
              <a:gdLst/>
              <a:ahLst/>
              <a:cxnLst/>
              <a:rect l="l" t="t" r="r" b="b"/>
              <a:pathLst>
                <a:path w="4496" h="7477" extrusionOk="0">
                  <a:moveTo>
                    <a:pt x="4178" y="0"/>
                  </a:moveTo>
                  <a:cubicBezTo>
                    <a:pt x="4080" y="0"/>
                    <a:pt x="3989" y="56"/>
                    <a:pt x="3960" y="186"/>
                  </a:cubicBezTo>
                  <a:cubicBezTo>
                    <a:pt x="3887" y="443"/>
                    <a:pt x="3850" y="700"/>
                    <a:pt x="3777" y="956"/>
                  </a:cubicBezTo>
                  <a:cubicBezTo>
                    <a:pt x="3520" y="1689"/>
                    <a:pt x="3080" y="2423"/>
                    <a:pt x="2384" y="2789"/>
                  </a:cubicBezTo>
                  <a:cubicBezTo>
                    <a:pt x="2259" y="2851"/>
                    <a:pt x="2145" y="2879"/>
                    <a:pt x="2040" y="2879"/>
                  </a:cubicBezTo>
                  <a:cubicBezTo>
                    <a:pt x="1650" y="2879"/>
                    <a:pt x="1392" y="2497"/>
                    <a:pt x="1247" y="2093"/>
                  </a:cubicBezTo>
                  <a:cubicBezTo>
                    <a:pt x="1064" y="1579"/>
                    <a:pt x="1101" y="1030"/>
                    <a:pt x="1284" y="553"/>
                  </a:cubicBezTo>
                  <a:cubicBezTo>
                    <a:pt x="1373" y="353"/>
                    <a:pt x="1219" y="220"/>
                    <a:pt x="1052" y="220"/>
                  </a:cubicBezTo>
                  <a:cubicBezTo>
                    <a:pt x="943" y="220"/>
                    <a:pt x="828" y="276"/>
                    <a:pt x="771" y="406"/>
                  </a:cubicBezTo>
                  <a:cubicBezTo>
                    <a:pt x="514" y="1030"/>
                    <a:pt x="514" y="1763"/>
                    <a:pt x="771" y="2386"/>
                  </a:cubicBezTo>
                  <a:cubicBezTo>
                    <a:pt x="1012" y="2903"/>
                    <a:pt x="1415" y="3419"/>
                    <a:pt x="2009" y="3419"/>
                  </a:cubicBezTo>
                  <a:cubicBezTo>
                    <a:pt x="2048" y="3419"/>
                    <a:pt x="2087" y="3417"/>
                    <a:pt x="2127" y="3412"/>
                  </a:cubicBezTo>
                  <a:cubicBezTo>
                    <a:pt x="2494" y="3376"/>
                    <a:pt x="2787" y="3193"/>
                    <a:pt x="3080" y="2973"/>
                  </a:cubicBezTo>
                  <a:lnTo>
                    <a:pt x="3080" y="2973"/>
                  </a:lnTo>
                  <a:cubicBezTo>
                    <a:pt x="2934" y="3266"/>
                    <a:pt x="2787" y="3559"/>
                    <a:pt x="2640" y="3852"/>
                  </a:cubicBezTo>
                  <a:cubicBezTo>
                    <a:pt x="2347" y="4402"/>
                    <a:pt x="2017" y="4952"/>
                    <a:pt x="1614" y="5465"/>
                  </a:cubicBezTo>
                  <a:cubicBezTo>
                    <a:pt x="1431" y="5722"/>
                    <a:pt x="1247" y="5979"/>
                    <a:pt x="1027" y="6235"/>
                  </a:cubicBezTo>
                  <a:cubicBezTo>
                    <a:pt x="917" y="6345"/>
                    <a:pt x="807" y="6455"/>
                    <a:pt x="734" y="6565"/>
                  </a:cubicBezTo>
                  <a:cubicBezTo>
                    <a:pt x="697" y="6602"/>
                    <a:pt x="624" y="6712"/>
                    <a:pt x="514" y="6785"/>
                  </a:cubicBezTo>
                  <a:cubicBezTo>
                    <a:pt x="493" y="6774"/>
                    <a:pt x="471" y="6770"/>
                    <a:pt x="450" y="6770"/>
                  </a:cubicBezTo>
                  <a:cubicBezTo>
                    <a:pt x="398" y="6770"/>
                    <a:pt x="346" y="6796"/>
                    <a:pt x="294" y="6822"/>
                  </a:cubicBezTo>
                  <a:cubicBezTo>
                    <a:pt x="74" y="6895"/>
                    <a:pt x="1" y="7225"/>
                    <a:pt x="221" y="7408"/>
                  </a:cubicBezTo>
                  <a:cubicBezTo>
                    <a:pt x="284" y="7456"/>
                    <a:pt x="350" y="7476"/>
                    <a:pt x="415" y="7476"/>
                  </a:cubicBezTo>
                  <a:cubicBezTo>
                    <a:pt x="650" y="7476"/>
                    <a:pt x="884" y="7214"/>
                    <a:pt x="1027" y="7042"/>
                  </a:cubicBezTo>
                  <a:cubicBezTo>
                    <a:pt x="1614" y="6419"/>
                    <a:pt x="2127" y="5759"/>
                    <a:pt x="2567" y="5026"/>
                  </a:cubicBezTo>
                  <a:cubicBezTo>
                    <a:pt x="3337" y="3852"/>
                    <a:pt x="3887" y="2496"/>
                    <a:pt x="4290" y="1140"/>
                  </a:cubicBezTo>
                  <a:cubicBezTo>
                    <a:pt x="4363" y="883"/>
                    <a:pt x="4437" y="626"/>
                    <a:pt x="4473" y="333"/>
                  </a:cubicBezTo>
                  <a:cubicBezTo>
                    <a:pt x="4496" y="133"/>
                    <a:pt x="4329" y="0"/>
                    <a:pt x="4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a:extLst>
                <a:ext uri="{FF2B5EF4-FFF2-40B4-BE49-F238E27FC236}">
                  <a16:creationId xmlns:a16="http://schemas.microsoft.com/office/drawing/2014/main" id="{7EC2C65B-C9B4-0900-8F94-60C7E356F49E}"/>
                </a:ext>
              </a:extLst>
            </p:cNvPr>
            <p:cNvSpPr/>
            <p:nvPr/>
          </p:nvSpPr>
          <p:spPr>
            <a:xfrm>
              <a:off x="3938320" y="1896300"/>
              <a:ext cx="100825" cy="15750"/>
            </a:xfrm>
            <a:custGeom>
              <a:avLst/>
              <a:gdLst/>
              <a:ahLst/>
              <a:cxnLst/>
              <a:rect l="l" t="t" r="r" b="b"/>
              <a:pathLst>
                <a:path w="4033" h="630" extrusionOk="0">
                  <a:moveTo>
                    <a:pt x="1639" y="1"/>
                  </a:moveTo>
                  <a:cubicBezTo>
                    <a:pt x="1212" y="1"/>
                    <a:pt x="787" y="13"/>
                    <a:pt x="367" y="41"/>
                  </a:cubicBezTo>
                  <a:cubicBezTo>
                    <a:pt x="0" y="41"/>
                    <a:pt x="0" y="591"/>
                    <a:pt x="367" y="591"/>
                  </a:cubicBezTo>
                  <a:cubicBezTo>
                    <a:pt x="861" y="558"/>
                    <a:pt x="1363" y="540"/>
                    <a:pt x="1865" y="540"/>
                  </a:cubicBezTo>
                  <a:cubicBezTo>
                    <a:pt x="2481" y="540"/>
                    <a:pt x="3097" y="567"/>
                    <a:pt x="3703" y="627"/>
                  </a:cubicBezTo>
                  <a:cubicBezTo>
                    <a:pt x="3714" y="629"/>
                    <a:pt x="3724" y="629"/>
                    <a:pt x="3734" y="629"/>
                  </a:cubicBezTo>
                  <a:cubicBezTo>
                    <a:pt x="4033" y="629"/>
                    <a:pt x="4022" y="113"/>
                    <a:pt x="3703" y="78"/>
                  </a:cubicBezTo>
                  <a:cubicBezTo>
                    <a:pt x="3023" y="32"/>
                    <a:pt x="2329"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a:extLst>
                <a:ext uri="{FF2B5EF4-FFF2-40B4-BE49-F238E27FC236}">
                  <a16:creationId xmlns:a16="http://schemas.microsoft.com/office/drawing/2014/main" id="{4B363308-5389-02D1-96BB-4C152E3366E4}"/>
                </a:ext>
              </a:extLst>
            </p:cNvPr>
            <p:cNvSpPr/>
            <p:nvPr/>
          </p:nvSpPr>
          <p:spPr>
            <a:xfrm>
              <a:off x="3932820" y="1931900"/>
              <a:ext cx="88925" cy="17100"/>
            </a:xfrm>
            <a:custGeom>
              <a:avLst/>
              <a:gdLst/>
              <a:ahLst/>
              <a:cxnLst/>
              <a:rect l="l" t="t" r="r" b="b"/>
              <a:pathLst>
                <a:path w="3557" h="684" extrusionOk="0">
                  <a:moveTo>
                    <a:pt x="292" y="1"/>
                  </a:moveTo>
                  <a:cubicBezTo>
                    <a:pt x="173" y="1"/>
                    <a:pt x="67" y="72"/>
                    <a:pt x="37" y="193"/>
                  </a:cubicBezTo>
                  <a:cubicBezTo>
                    <a:pt x="0" y="303"/>
                    <a:pt x="74" y="523"/>
                    <a:pt x="220" y="523"/>
                  </a:cubicBezTo>
                  <a:cubicBezTo>
                    <a:pt x="976" y="635"/>
                    <a:pt x="1733" y="683"/>
                    <a:pt x="2505" y="683"/>
                  </a:cubicBezTo>
                  <a:cubicBezTo>
                    <a:pt x="2744" y="683"/>
                    <a:pt x="2984" y="678"/>
                    <a:pt x="3226" y="670"/>
                  </a:cubicBezTo>
                  <a:cubicBezTo>
                    <a:pt x="3556" y="670"/>
                    <a:pt x="3556" y="120"/>
                    <a:pt x="3226" y="120"/>
                  </a:cubicBezTo>
                  <a:cubicBezTo>
                    <a:pt x="2960" y="140"/>
                    <a:pt x="2694" y="149"/>
                    <a:pt x="2428" y="149"/>
                  </a:cubicBezTo>
                  <a:cubicBezTo>
                    <a:pt x="1741" y="149"/>
                    <a:pt x="1054" y="89"/>
                    <a:pt x="367" y="10"/>
                  </a:cubicBezTo>
                  <a:cubicBezTo>
                    <a:pt x="342" y="4"/>
                    <a:pt x="317"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a:extLst>
                <a:ext uri="{FF2B5EF4-FFF2-40B4-BE49-F238E27FC236}">
                  <a16:creationId xmlns:a16="http://schemas.microsoft.com/office/drawing/2014/main" id="{58BA0637-34C0-9B76-2320-9B4110CAF655}"/>
                </a:ext>
              </a:extLst>
            </p:cNvPr>
            <p:cNvSpPr/>
            <p:nvPr/>
          </p:nvSpPr>
          <p:spPr>
            <a:xfrm>
              <a:off x="4100545" y="1779925"/>
              <a:ext cx="138400" cy="200500"/>
            </a:xfrm>
            <a:custGeom>
              <a:avLst/>
              <a:gdLst/>
              <a:ahLst/>
              <a:cxnLst/>
              <a:rect l="l" t="t" r="r" b="b"/>
              <a:pathLst>
                <a:path w="5536" h="8020" extrusionOk="0">
                  <a:moveTo>
                    <a:pt x="4499" y="540"/>
                  </a:moveTo>
                  <a:cubicBezTo>
                    <a:pt x="4517" y="540"/>
                    <a:pt x="4533" y="544"/>
                    <a:pt x="4546" y="553"/>
                  </a:cubicBezTo>
                  <a:cubicBezTo>
                    <a:pt x="4656" y="627"/>
                    <a:pt x="4326" y="1360"/>
                    <a:pt x="4289" y="1433"/>
                  </a:cubicBezTo>
                  <a:cubicBezTo>
                    <a:pt x="4143" y="1726"/>
                    <a:pt x="3959" y="2020"/>
                    <a:pt x="3776" y="2276"/>
                  </a:cubicBezTo>
                  <a:cubicBezTo>
                    <a:pt x="3190" y="3119"/>
                    <a:pt x="2420" y="3779"/>
                    <a:pt x="1613" y="4403"/>
                  </a:cubicBezTo>
                  <a:cubicBezTo>
                    <a:pt x="1943" y="3449"/>
                    <a:pt x="2420" y="2533"/>
                    <a:pt x="3080" y="1763"/>
                  </a:cubicBezTo>
                  <a:cubicBezTo>
                    <a:pt x="3263" y="1543"/>
                    <a:pt x="3483" y="1323"/>
                    <a:pt x="3703" y="1103"/>
                  </a:cubicBezTo>
                  <a:cubicBezTo>
                    <a:pt x="3770" y="1036"/>
                    <a:pt x="4297" y="540"/>
                    <a:pt x="4499" y="540"/>
                  </a:cubicBezTo>
                  <a:close/>
                  <a:moveTo>
                    <a:pt x="2510" y="4714"/>
                  </a:moveTo>
                  <a:cubicBezTo>
                    <a:pt x="2778" y="4714"/>
                    <a:pt x="3012" y="4867"/>
                    <a:pt x="3043" y="5172"/>
                  </a:cubicBezTo>
                  <a:cubicBezTo>
                    <a:pt x="3080" y="5796"/>
                    <a:pt x="2713" y="6492"/>
                    <a:pt x="2273" y="6895"/>
                  </a:cubicBezTo>
                  <a:cubicBezTo>
                    <a:pt x="2143" y="7051"/>
                    <a:pt x="1499" y="7519"/>
                    <a:pt x="1121" y="7519"/>
                  </a:cubicBezTo>
                  <a:cubicBezTo>
                    <a:pt x="965" y="7519"/>
                    <a:pt x="854" y="7440"/>
                    <a:pt x="843" y="7225"/>
                  </a:cubicBezTo>
                  <a:cubicBezTo>
                    <a:pt x="807" y="6932"/>
                    <a:pt x="953" y="6529"/>
                    <a:pt x="1027" y="6236"/>
                  </a:cubicBezTo>
                  <a:cubicBezTo>
                    <a:pt x="1100" y="5942"/>
                    <a:pt x="1210" y="5649"/>
                    <a:pt x="1283" y="5356"/>
                  </a:cubicBezTo>
                  <a:cubicBezTo>
                    <a:pt x="1357" y="5356"/>
                    <a:pt x="1430" y="5356"/>
                    <a:pt x="1466" y="5282"/>
                  </a:cubicBezTo>
                  <a:cubicBezTo>
                    <a:pt x="1723" y="5062"/>
                    <a:pt x="2016" y="4806"/>
                    <a:pt x="2346" y="4733"/>
                  </a:cubicBezTo>
                  <a:cubicBezTo>
                    <a:pt x="2401" y="4720"/>
                    <a:pt x="2456" y="4714"/>
                    <a:pt x="2510" y="4714"/>
                  </a:cubicBezTo>
                  <a:close/>
                  <a:moveTo>
                    <a:pt x="4556" y="0"/>
                  </a:moveTo>
                  <a:cubicBezTo>
                    <a:pt x="4211" y="0"/>
                    <a:pt x="3871" y="273"/>
                    <a:pt x="3629" y="480"/>
                  </a:cubicBezTo>
                  <a:cubicBezTo>
                    <a:pt x="3300" y="737"/>
                    <a:pt x="3006" y="1030"/>
                    <a:pt x="2713" y="1360"/>
                  </a:cubicBezTo>
                  <a:cubicBezTo>
                    <a:pt x="1833" y="2423"/>
                    <a:pt x="1247" y="3706"/>
                    <a:pt x="843" y="5026"/>
                  </a:cubicBezTo>
                  <a:cubicBezTo>
                    <a:pt x="733" y="5099"/>
                    <a:pt x="660" y="5172"/>
                    <a:pt x="550" y="5209"/>
                  </a:cubicBezTo>
                  <a:cubicBezTo>
                    <a:pt x="403" y="5356"/>
                    <a:pt x="477" y="5576"/>
                    <a:pt x="660" y="5649"/>
                  </a:cubicBezTo>
                  <a:cubicBezTo>
                    <a:pt x="623" y="5796"/>
                    <a:pt x="550" y="5906"/>
                    <a:pt x="513" y="6052"/>
                  </a:cubicBezTo>
                  <a:cubicBezTo>
                    <a:pt x="367" y="6712"/>
                    <a:pt x="0" y="7812"/>
                    <a:pt x="953" y="7995"/>
                  </a:cubicBezTo>
                  <a:cubicBezTo>
                    <a:pt x="1035" y="8012"/>
                    <a:pt x="1117" y="8019"/>
                    <a:pt x="1199" y="8019"/>
                  </a:cubicBezTo>
                  <a:cubicBezTo>
                    <a:pt x="1854" y="8019"/>
                    <a:pt x="2505" y="7531"/>
                    <a:pt x="2896" y="7042"/>
                  </a:cubicBezTo>
                  <a:cubicBezTo>
                    <a:pt x="3336" y="6456"/>
                    <a:pt x="3923" y="5246"/>
                    <a:pt x="3373" y="4586"/>
                  </a:cubicBezTo>
                  <a:cubicBezTo>
                    <a:pt x="3190" y="4329"/>
                    <a:pt x="2933" y="4219"/>
                    <a:pt x="2713" y="4183"/>
                  </a:cubicBezTo>
                  <a:cubicBezTo>
                    <a:pt x="3446" y="3523"/>
                    <a:pt x="4143" y="2826"/>
                    <a:pt x="4619" y="1983"/>
                  </a:cubicBezTo>
                  <a:cubicBezTo>
                    <a:pt x="4839" y="1543"/>
                    <a:pt x="5536" y="150"/>
                    <a:pt x="4619" y="3"/>
                  </a:cubicBezTo>
                  <a:cubicBezTo>
                    <a:pt x="4598" y="1"/>
                    <a:pt x="4577"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a:extLst>
                <a:ext uri="{FF2B5EF4-FFF2-40B4-BE49-F238E27FC236}">
                  <a16:creationId xmlns:a16="http://schemas.microsoft.com/office/drawing/2014/main" id="{9BBC9155-0624-F7E2-F411-D2CC50B02043}"/>
                </a:ext>
              </a:extLst>
            </p:cNvPr>
            <p:cNvSpPr/>
            <p:nvPr/>
          </p:nvSpPr>
          <p:spPr>
            <a:xfrm>
              <a:off x="3731195" y="2120925"/>
              <a:ext cx="142075" cy="119250"/>
            </a:xfrm>
            <a:custGeom>
              <a:avLst/>
              <a:gdLst/>
              <a:ahLst/>
              <a:cxnLst/>
              <a:rect l="l" t="t" r="r" b="b"/>
              <a:pathLst>
                <a:path w="5683" h="4770" extrusionOk="0">
                  <a:moveTo>
                    <a:pt x="5316" y="1"/>
                  </a:moveTo>
                  <a:cubicBezTo>
                    <a:pt x="4289" y="74"/>
                    <a:pt x="3336" y="588"/>
                    <a:pt x="2676" y="1431"/>
                  </a:cubicBezTo>
                  <a:cubicBezTo>
                    <a:pt x="2640" y="1211"/>
                    <a:pt x="2530" y="1027"/>
                    <a:pt x="2383" y="881"/>
                  </a:cubicBezTo>
                  <a:cubicBezTo>
                    <a:pt x="2204" y="720"/>
                    <a:pt x="1964" y="629"/>
                    <a:pt x="1731" y="629"/>
                  </a:cubicBezTo>
                  <a:cubicBezTo>
                    <a:pt x="1487" y="629"/>
                    <a:pt x="1250" y="729"/>
                    <a:pt x="1100" y="954"/>
                  </a:cubicBezTo>
                  <a:cubicBezTo>
                    <a:pt x="974" y="1156"/>
                    <a:pt x="1143" y="1340"/>
                    <a:pt x="1332" y="1340"/>
                  </a:cubicBezTo>
                  <a:cubicBezTo>
                    <a:pt x="1418" y="1340"/>
                    <a:pt x="1508" y="1302"/>
                    <a:pt x="1576" y="1211"/>
                  </a:cubicBezTo>
                  <a:cubicBezTo>
                    <a:pt x="1617" y="1150"/>
                    <a:pt x="1671" y="1126"/>
                    <a:pt x="1729" y="1126"/>
                  </a:cubicBezTo>
                  <a:cubicBezTo>
                    <a:pt x="1885" y="1126"/>
                    <a:pt x="2073" y="1298"/>
                    <a:pt x="2126" y="1431"/>
                  </a:cubicBezTo>
                  <a:cubicBezTo>
                    <a:pt x="2273" y="1797"/>
                    <a:pt x="2126" y="2274"/>
                    <a:pt x="2016" y="2677"/>
                  </a:cubicBezTo>
                  <a:cubicBezTo>
                    <a:pt x="1805" y="3416"/>
                    <a:pt x="1291" y="4221"/>
                    <a:pt x="441" y="4221"/>
                  </a:cubicBezTo>
                  <a:cubicBezTo>
                    <a:pt x="404" y="4221"/>
                    <a:pt x="367" y="4220"/>
                    <a:pt x="330" y="4217"/>
                  </a:cubicBezTo>
                  <a:cubicBezTo>
                    <a:pt x="0" y="4217"/>
                    <a:pt x="0" y="4730"/>
                    <a:pt x="330" y="4767"/>
                  </a:cubicBezTo>
                  <a:cubicBezTo>
                    <a:pt x="365" y="4769"/>
                    <a:pt x="400" y="4770"/>
                    <a:pt x="435" y="4770"/>
                  </a:cubicBezTo>
                  <a:cubicBezTo>
                    <a:pt x="1015" y="4770"/>
                    <a:pt x="1526" y="4485"/>
                    <a:pt x="1906" y="4070"/>
                  </a:cubicBezTo>
                  <a:cubicBezTo>
                    <a:pt x="2016" y="3960"/>
                    <a:pt x="2090" y="3814"/>
                    <a:pt x="2200" y="3667"/>
                  </a:cubicBezTo>
                  <a:cubicBezTo>
                    <a:pt x="2383" y="4107"/>
                    <a:pt x="2786" y="4400"/>
                    <a:pt x="3263" y="4437"/>
                  </a:cubicBezTo>
                  <a:cubicBezTo>
                    <a:pt x="3593" y="4437"/>
                    <a:pt x="3593" y="3924"/>
                    <a:pt x="3263" y="3887"/>
                  </a:cubicBezTo>
                  <a:cubicBezTo>
                    <a:pt x="2786" y="3887"/>
                    <a:pt x="2566" y="3410"/>
                    <a:pt x="2603" y="3007"/>
                  </a:cubicBezTo>
                  <a:cubicBezTo>
                    <a:pt x="2603" y="2531"/>
                    <a:pt x="2823" y="2091"/>
                    <a:pt x="3116" y="1724"/>
                  </a:cubicBezTo>
                  <a:cubicBezTo>
                    <a:pt x="3666" y="1027"/>
                    <a:pt x="4473" y="588"/>
                    <a:pt x="5316" y="551"/>
                  </a:cubicBezTo>
                  <a:cubicBezTo>
                    <a:pt x="5682" y="551"/>
                    <a:pt x="5682" y="1"/>
                    <a:pt x="5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a:extLst>
                <a:ext uri="{FF2B5EF4-FFF2-40B4-BE49-F238E27FC236}">
                  <a16:creationId xmlns:a16="http://schemas.microsoft.com/office/drawing/2014/main" id="{63F20E61-6629-82BF-7D05-B26C8C5D6EF8}"/>
                </a:ext>
              </a:extLst>
            </p:cNvPr>
            <p:cNvSpPr/>
            <p:nvPr/>
          </p:nvSpPr>
          <p:spPr>
            <a:xfrm>
              <a:off x="3896895" y="2151725"/>
              <a:ext cx="125750" cy="24375"/>
            </a:xfrm>
            <a:custGeom>
              <a:avLst/>
              <a:gdLst/>
              <a:ahLst/>
              <a:cxnLst/>
              <a:rect l="l" t="t" r="r" b="b"/>
              <a:pathLst>
                <a:path w="5030" h="975" extrusionOk="0">
                  <a:moveTo>
                    <a:pt x="363" y="1"/>
                  </a:moveTo>
                  <a:cubicBezTo>
                    <a:pt x="95" y="1"/>
                    <a:pt x="1" y="462"/>
                    <a:pt x="301" y="529"/>
                  </a:cubicBezTo>
                  <a:cubicBezTo>
                    <a:pt x="1588" y="826"/>
                    <a:pt x="2934" y="974"/>
                    <a:pt x="4259" y="974"/>
                  </a:cubicBezTo>
                  <a:cubicBezTo>
                    <a:pt x="4406" y="974"/>
                    <a:pt x="4553" y="972"/>
                    <a:pt x="4700" y="969"/>
                  </a:cubicBezTo>
                  <a:cubicBezTo>
                    <a:pt x="5019" y="969"/>
                    <a:pt x="5030" y="454"/>
                    <a:pt x="4731" y="454"/>
                  </a:cubicBezTo>
                  <a:cubicBezTo>
                    <a:pt x="4721" y="454"/>
                    <a:pt x="4711" y="454"/>
                    <a:pt x="4700" y="455"/>
                  </a:cubicBezTo>
                  <a:cubicBezTo>
                    <a:pt x="4557" y="459"/>
                    <a:pt x="4414" y="461"/>
                    <a:pt x="4271" y="461"/>
                  </a:cubicBezTo>
                  <a:cubicBezTo>
                    <a:pt x="2985" y="461"/>
                    <a:pt x="1701" y="312"/>
                    <a:pt x="447" y="15"/>
                  </a:cubicBezTo>
                  <a:cubicBezTo>
                    <a:pt x="418" y="5"/>
                    <a:pt x="389"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a:extLst>
                <a:ext uri="{FF2B5EF4-FFF2-40B4-BE49-F238E27FC236}">
                  <a16:creationId xmlns:a16="http://schemas.microsoft.com/office/drawing/2014/main" id="{8CA5D8AF-B57B-9F0A-FF1D-9161A52D5EAF}"/>
                </a:ext>
              </a:extLst>
            </p:cNvPr>
            <p:cNvSpPr/>
            <p:nvPr/>
          </p:nvSpPr>
          <p:spPr>
            <a:xfrm>
              <a:off x="3890295" y="2185825"/>
              <a:ext cx="87450" cy="20600"/>
            </a:xfrm>
            <a:custGeom>
              <a:avLst/>
              <a:gdLst/>
              <a:ahLst/>
              <a:cxnLst/>
              <a:rect l="l" t="t" r="r" b="b"/>
              <a:pathLst>
                <a:path w="3498" h="824" extrusionOk="0">
                  <a:moveTo>
                    <a:pt x="385" y="1"/>
                  </a:moveTo>
                  <a:cubicBezTo>
                    <a:pt x="76" y="1"/>
                    <a:pt x="0" y="453"/>
                    <a:pt x="308" y="521"/>
                  </a:cubicBezTo>
                  <a:cubicBezTo>
                    <a:pt x="1080" y="737"/>
                    <a:pt x="1877" y="823"/>
                    <a:pt x="2700" y="823"/>
                  </a:cubicBezTo>
                  <a:cubicBezTo>
                    <a:pt x="2855" y="823"/>
                    <a:pt x="3011" y="820"/>
                    <a:pt x="3168" y="814"/>
                  </a:cubicBezTo>
                  <a:cubicBezTo>
                    <a:pt x="3498" y="814"/>
                    <a:pt x="3498" y="264"/>
                    <a:pt x="3168" y="264"/>
                  </a:cubicBezTo>
                  <a:cubicBezTo>
                    <a:pt x="2976" y="280"/>
                    <a:pt x="2785" y="287"/>
                    <a:pt x="2594" y="287"/>
                  </a:cubicBezTo>
                  <a:cubicBezTo>
                    <a:pt x="1870" y="287"/>
                    <a:pt x="1151" y="182"/>
                    <a:pt x="455" y="8"/>
                  </a:cubicBezTo>
                  <a:cubicBezTo>
                    <a:pt x="431" y="3"/>
                    <a:pt x="407"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a:extLst>
                <a:ext uri="{FF2B5EF4-FFF2-40B4-BE49-F238E27FC236}">
                  <a16:creationId xmlns:a16="http://schemas.microsoft.com/office/drawing/2014/main" id="{53541830-873B-17E7-8401-E77F11308111}"/>
                </a:ext>
              </a:extLst>
            </p:cNvPr>
            <p:cNvSpPr/>
            <p:nvPr/>
          </p:nvSpPr>
          <p:spPr>
            <a:xfrm>
              <a:off x="4073045" y="2129200"/>
              <a:ext cx="105750" cy="104375"/>
            </a:xfrm>
            <a:custGeom>
              <a:avLst/>
              <a:gdLst/>
              <a:ahLst/>
              <a:cxnLst/>
              <a:rect l="l" t="t" r="r" b="b"/>
              <a:pathLst>
                <a:path w="4230" h="4175" extrusionOk="0">
                  <a:moveTo>
                    <a:pt x="2475" y="0"/>
                  </a:moveTo>
                  <a:cubicBezTo>
                    <a:pt x="2095" y="0"/>
                    <a:pt x="1717" y="125"/>
                    <a:pt x="1430" y="330"/>
                  </a:cubicBezTo>
                  <a:cubicBezTo>
                    <a:pt x="807" y="733"/>
                    <a:pt x="440" y="1430"/>
                    <a:pt x="184" y="2090"/>
                  </a:cubicBezTo>
                  <a:cubicBezTo>
                    <a:pt x="74" y="2419"/>
                    <a:pt x="0" y="2823"/>
                    <a:pt x="220" y="3153"/>
                  </a:cubicBezTo>
                  <a:cubicBezTo>
                    <a:pt x="367" y="3409"/>
                    <a:pt x="624" y="3519"/>
                    <a:pt x="917" y="3556"/>
                  </a:cubicBezTo>
                  <a:cubicBezTo>
                    <a:pt x="943" y="3557"/>
                    <a:pt x="968" y="3558"/>
                    <a:pt x="994" y="3558"/>
                  </a:cubicBezTo>
                  <a:cubicBezTo>
                    <a:pt x="1620" y="3558"/>
                    <a:pt x="2145" y="3135"/>
                    <a:pt x="2603" y="2713"/>
                  </a:cubicBezTo>
                  <a:cubicBezTo>
                    <a:pt x="2676" y="2639"/>
                    <a:pt x="2750" y="2566"/>
                    <a:pt x="2823" y="2493"/>
                  </a:cubicBezTo>
                  <a:lnTo>
                    <a:pt x="2823" y="2493"/>
                  </a:lnTo>
                  <a:cubicBezTo>
                    <a:pt x="2750" y="2969"/>
                    <a:pt x="2750" y="3483"/>
                    <a:pt x="2860" y="3959"/>
                  </a:cubicBezTo>
                  <a:cubicBezTo>
                    <a:pt x="2875" y="4110"/>
                    <a:pt x="2971" y="4174"/>
                    <a:pt x="3076" y="4174"/>
                  </a:cubicBezTo>
                  <a:cubicBezTo>
                    <a:pt x="3226" y="4174"/>
                    <a:pt x="3395" y="4043"/>
                    <a:pt x="3373" y="3849"/>
                  </a:cubicBezTo>
                  <a:cubicBezTo>
                    <a:pt x="3226" y="3006"/>
                    <a:pt x="3336" y="2163"/>
                    <a:pt x="3703" y="1430"/>
                  </a:cubicBezTo>
                  <a:cubicBezTo>
                    <a:pt x="3850" y="1210"/>
                    <a:pt x="3996" y="990"/>
                    <a:pt x="4106" y="733"/>
                  </a:cubicBezTo>
                  <a:cubicBezTo>
                    <a:pt x="4229" y="511"/>
                    <a:pt x="4071" y="339"/>
                    <a:pt x="3898" y="339"/>
                  </a:cubicBezTo>
                  <a:cubicBezTo>
                    <a:pt x="3814" y="339"/>
                    <a:pt x="3726" y="380"/>
                    <a:pt x="3666" y="476"/>
                  </a:cubicBezTo>
                  <a:cubicBezTo>
                    <a:pt x="3483" y="660"/>
                    <a:pt x="3373" y="880"/>
                    <a:pt x="3263" y="1100"/>
                  </a:cubicBezTo>
                  <a:cubicBezTo>
                    <a:pt x="3080" y="1393"/>
                    <a:pt x="2860" y="1686"/>
                    <a:pt x="2603" y="1943"/>
                  </a:cubicBezTo>
                  <a:cubicBezTo>
                    <a:pt x="2273" y="2309"/>
                    <a:pt x="1833" y="2749"/>
                    <a:pt x="1357" y="2933"/>
                  </a:cubicBezTo>
                  <a:cubicBezTo>
                    <a:pt x="1230" y="2958"/>
                    <a:pt x="1104" y="3001"/>
                    <a:pt x="977" y="3001"/>
                  </a:cubicBezTo>
                  <a:cubicBezTo>
                    <a:pt x="920" y="3001"/>
                    <a:pt x="864" y="2992"/>
                    <a:pt x="807" y="2969"/>
                  </a:cubicBezTo>
                  <a:cubicBezTo>
                    <a:pt x="587" y="2896"/>
                    <a:pt x="587" y="2639"/>
                    <a:pt x="624" y="2456"/>
                  </a:cubicBezTo>
                  <a:cubicBezTo>
                    <a:pt x="697" y="2163"/>
                    <a:pt x="843" y="1906"/>
                    <a:pt x="990" y="1650"/>
                  </a:cubicBezTo>
                  <a:cubicBezTo>
                    <a:pt x="1137" y="1393"/>
                    <a:pt x="1283" y="1173"/>
                    <a:pt x="1503" y="953"/>
                  </a:cubicBezTo>
                  <a:cubicBezTo>
                    <a:pt x="1755" y="701"/>
                    <a:pt x="2107" y="535"/>
                    <a:pt x="2452" y="535"/>
                  </a:cubicBezTo>
                  <a:cubicBezTo>
                    <a:pt x="2659" y="535"/>
                    <a:pt x="2864" y="595"/>
                    <a:pt x="3043" y="733"/>
                  </a:cubicBezTo>
                  <a:cubicBezTo>
                    <a:pt x="3074" y="754"/>
                    <a:pt x="3110" y="763"/>
                    <a:pt x="3148" y="763"/>
                  </a:cubicBezTo>
                  <a:cubicBezTo>
                    <a:pt x="3247" y="763"/>
                    <a:pt x="3357" y="702"/>
                    <a:pt x="3410" y="623"/>
                  </a:cubicBezTo>
                  <a:cubicBezTo>
                    <a:pt x="3520" y="476"/>
                    <a:pt x="3446" y="330"/>
                    <a:pt x="3336" y="257"/>
                  </a:cubicBezTo>
                  <a:cubicBezTo>
                    <a:pt x="3077" y="78"/>
                    <a:pt x="2775" y="0"/>
                    <a:pt x="2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2660402"/>
      </p:ext>
    </p:extLst>
  </p:cSld>
  <p:clrMapOvr>
    <a:masterClrMapping/>
  </p:clrMapOvr>
  <mc:AlternateContent xmlns:mc="http://schemas.openxmlformats.org/markup-compatibility/2006" xmlns:p14="http://schemas.microsoft.com/office/powerpoint/2010/main">
    <mc:Choice Requires="p14">
      <p:transition spd="slow" p14:dur="2000" advTm="59698"/>
    </mc:Choice>
    <mc:Fallback xmlns="">
      <p:transition spd="slow" advTm="596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902F9754-5D15-B025-1E7E-A52BA616FDA3}"/>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6961D0D7-1F05-450E-2EA0-5972327CF14C}"/>
              </a:ext>
            </a:extLst>
          </p:cNvPr>
          <p:cNvSpPr txBox="1">
            <a:spLocks noGrp="1"/>
          </p:cNvSpPr>
          <p:nvPr>
            <p:ph type="title"/>
          </p:nvPr>
        </p:nvSpPr>
        <p:spPr>
          <a:xfrm>
            <a:off x="69650" y="252899"/>
            <a:ext cx="6041218"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Graphs</a:t>
            </a:r>
            <a:endParaRPr dirty="0"/>
          </a:p>
        </p:txBody>
      </p:sp>
      <p:sp>
        <p:nvSpPr>
          <p:cNvPr id="1949" name="Google Shape;1949;p54">
            <a:extLst>
              <a:ext uri="{FF2B5EF4-FFF2-40B4-BE49-F238E27FC236}">
                <a16:creationId xmlns:a16="http://schemas.microsoft.com/office/drawing/2014/main" id="{F33AD506-F0F9-CE02-9E77-6D907E84CCF0}"/>
              </a:ext>
            </a:extLst>
          </p:cNvPr>
          <p:cNvSpPr/>
          <p:nvPr/>
        </p:nvSpPr>
        <p:spPr>
          <a:xfrm rot="-5400000">
            <a:off x="3118488" y="-974533"/>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pic>
        <p:nvPicPr>
          <p:cNvPr id="1950" name="Google Shape;1950;p54">
            <a:extLst>
              <a:ext uri="{FF2B5EF4-FFF2-40B4-BE49-F238E27FC236}">
                <a16:creationId xmlns:a16="http://schemas.microsoft.com/office/drawing/2014/main" id="{2BA559BE-1569-9E98-FB47-27F93E000341}"/>
              </a:ext>
            </a:extLst>
          </p:cNvPr>
          <p:cNvPicPr preferRelativeResize="0">
            <a:picLocks noGrp="1"/>
          </p:cNvPicPr>
          <p:nvPr>
            <p:ph type="pic" idx="2"/>
          </p:nvPr>
        </p:nvPicPr>
        <p:blipFill>
          <a:blip r:embed="rId3">
            <a:lum bright="70000" contrast="-70000"/>
          </a:blip>
          <a:srcRect l="1321" r="1321"/>
          <a:stretch/>
        </p:blipFill>
        <p:spPr>
          <a:xfrm>
            <a:off x="6200462" y="1067852"/>
            <a:ext cx="2901463" cy="2980208"/>
          </a:xfrm>
          <a:prstGeom prst="rect">
            <a:avLst/>
          </a:prstGeom>
        </p:spPr>
      </p:pic>
      <p:grpSp>
        <p:nvGrpSpPr>
          <p:cNvPr id="2" name="Google Shape;1818;p51">
            <a:extLst>
              <a:ext uri="{FF2B5EF4-FFF2-40B4-BE49-F238E27FC236}">
                <a16:creationId xmlns:a16="http://schemas.microsoft.com/office/drawing/2014/main" id="{0D8AC3E0-440A-688C-6C9F-9612D4849023}"/>
              </a:ext>
            </a:extLst>
          </p:cNvPr>
          <p:cNvGrpSpPr/>
          <p:nvPr/>
        </p:nvGrpSpPr>
        <p:grpSpPr>
          <a:xfrm>
            <a:off x="227943" y="4191933"/>
            <a:ext cx="1554626" cy="2355420"/>
            <a:chOff x="3711895" y="1779925"/>
            <a:chExt cx="1697375" cy="2571700"/>
          </a:xfrm>
        </p:grpSpPr>
        <p:sp>
          <p:nvSpPr>
            <p:cNvPr id="3" name="Google Shape;1819;p51">
              <a:extLst>
                <a:ext uri="{FF2B5EF4-FFF2-40B4-BE49-F238E27FC236}">
                  <a16:creationId xmlns:a16="http://schemas.microsoft.com/office/drawing/2014/main" id="{267F08A6-9682-FE9E-000F-AC179295698A}"/>
                </a:ext>
              </a:extLst>
            </p:cNvPr>
            <p:cNvSpPr/>
            <p:nvPr/>
          </p:nvSpPr>
          <p:spPr>
            <a:xfrm>
              <a:off x="4909770" y="2598525"/>
              <a:ext cx="68550" cy="120725"/>
            </a:xfrm>
            <a:custGeom>
              <a:avLst/>
              <a:gdLst/>
              <a:ahLst/>
              <a:cxnLst/>
              <a:rect l="l" t="t" r="r" b="b"/>
              <a:pathLst>
                <a:path w="2742" h="4829" extrusionOk="0">
                  <a:moveTo>
                    <a:pt x="1405" y="2598"/>
                  </a:moveTo>
                  <a:cubicBezTo>
                    <a:pt x="1461" y="2598"/>
                    <a:pt x="1509" y="2618"/>
                    <a:pt x="1540" y="2669"/>
                  </a:cubicBezTo>
                  <a:cubicBezTo>
                    <a:pt x="1430" y="3146"/>
                    <a:pt x="1320" y="3586"/>
                    <a:pt x="1100" y="3952"/>
                  </a:cubicBezTo>
                  <a:cubicBezTo>
                    <a:pt x="1023" y="4080"/>
                    <a:pt x="912" y="4260"/>
                    <a:pt x="814" y="4260"/>
                  </a:cubicBezTo>
                  <a:cubicBezTo>
                    <a:pt x="771" y="4260"/>
                    <a:pt x="730" y="4225"/>
                    <a:pt x="697" y="4135"/>
                  </a:cubicBezTo>
                  <a:cubicBezTo>
                    <a:pt x="623" y="3879"/>
                    <a:pt x="587" y="3659"/>
                    <a:pt x="660" y="3402"/>
                  </a:cubicBezTo>
                  <a:cubicBezTo>
                    <a:pt x="697" y="3182"/>
                    <a:pt x="843" y="2962"/>
                    <a:pt x="990" y="2779"/>
                  </a:cubicBezTo>
                  <a:cubicBezTo>
                    <a:pt x="1069" y="2726"/>
                    <a:pt x="1262" y="2598"/>
                    <a:pt x="1405" y="2598"/>
                  </a:cubicBezTo>
                  <a:close/>
                  <a:moveTo>
                    <a:pt x="2402" y="0"/>
                  </a:moveTo>
                  <a:cubicBezTo>
                    <a:pt x="2287" y="0"/>
                    <a:pt x="2171" y="65"/>
                    <a:pt x="2126" y="213"/>
                  </a:cubicBezTo>
                  <a:cubicBezTo>
                    <a:pt x="2016" y="653"/>
                    <a:pt x="1906" y="1093"/>
                    <a:pt x="1833" y="1533"/>
                  </a:cubicBezTo>
                  <a:lnTo>
                    <a:pt x="1686" y="2119"/>
                  </a:lnTo>
                  <a:cubicBezTo>
                    <a:pt x="1583" y="2073"/>
                    <a:pt x="1476" y="2052"/>
                    <a:pt x="1368" y="2052"/>
                  </a:cubicBezTo>
                  <a:cubicBezTo>
                    <a:pt x="1134" y="2052"/>
                    <a:pt x="898" y="2152"/>
                    <a:pt x="697" y="2302"/>
                  </a:cubicBezTo>
                  <a:cubicBezTo>
                    <a:pt x="220" y="2706"/>
                    <a:pt x="0" y="3329"/>
                    <a:pt x="73" y="3916"/>
                  </a:cubicBezTo>
                  <a:cubicBezTo>
                    <a:pt x="110" y="4209"/>
                    <a:pt x="183" y="4539"/>
                    <a:pt x="440" y="4722"/>
                  </a:cubicBezTo>
                  <a:cubicBezTo>
                    <a:pt x="544" y="4796"/>
                    <a:pt x="659" y="4828"/>
                    <a:pt x="777" y="4828"/>
                  </a:cubicBezTo>
                  <a:cubicBezTo>
                    <a:pt x="951" y="4828"/>
                    <a:pt x="1130" y="4758"/>
                    <a:pt x="1283" y="4649"/>
                  </a:cubicBezTo>
                  <a:cubicBezTo>
                    <a:pt x="1393" y="4539"/>
                    <a:pt x="1503" y="4392"/>
                    <a:pt x="1576" y="4245"/>
                  </a:cubicBezTo>
                  <a:cubicBezTo>
                    <a:pt x="1576" y="4355"/>
                    <a:pt x="1576" y="4465"/>
                    <a:pt x="1576" y="4539"/>
                  </a:cubicBezTo>
                  <a:cubicBezTo>
                    <a:pt x="1595" y="4722"/>
                    <a:pt x="1741" y="4814"/>
                    <a:pt x="1883" y="4814"/>
                  </a:cubicBezTo>
                  <a:cubicBezTo>
                    <a:pt x="2026" y="4814"/>
                    <a:pt x="2163" y="4722"/>
                    <a:pt x="2163" y="4539"/>
                  </a:cubicBezTo>
                  <a:cubicBezTo>
                    <a:pt x="2126" y="3549"/>
                    <a:pt x="2200" y="2596"/>
                    <a:pt x="2383" y="1606"/>
                  </a:cubicBezTo>
                  <a:cubicBezTo>
                    <a:pt x="2493" y="1203"/>
                    <a:pt x="2603" y="763"/>
                    <a:pt x="2676" y="359"/>
                  </a:cubicBezTo>
                  <a:cubicBezTo>
                    <a:pt x="2742" y="141"/>
                    <a:pt x="2573"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20;p51">
              <a:extLst>
                <a:ext uri="{FF2B5EF4-FFF2-40B4-BE49-F238E27FC236}">
                  <a16:creationId xmlns:a16="http://schemas.microsoft.com/office/drawing/2014/main" id="{9A21D1B9-4035-0738-F331-26C01E4CA4C2}"/>
                </a:ext>
              </a:extLst>
            </p:cNvPr>
            <p:cNvSpPr/>
            <p:nvPr/>
          </p:nvSpPr>
          <p:spPr>
            <a:xfrm>
              <a:off x="3762295" y="2221475"/>
              <a:ext cx="1115400" cy="1979025"/>
            </a:xfrm>
            <a:custGeom>
              <a:avLst/>
              <a:gdLst/>
              <a:ahLst/>
              <a:cxnLst/>
              <a:rect l="l" t="t" r="r" b="b"/>
              <a:pathLst>
                <a:path w="44616" h="79161" extrusionOk="0">
                  <a:moveTo>
                    <a:pt x="34791" y="1034"/>
                  </a:moveTo>
                  <a:cubicBezTo>
                    <a:pt x="31638" y="5873"/>
                    <a:pt x="28412" y="10639"/>
                    <a:pt x="25076" y="15331"/>
                  </a:cubicBezTo>
                  <a:cubicBezTo>
                    <a:pt x="21777" y="19987"/>
                    <a:pt x="18257" y="24533"/>
                    <a:pt x="15031" y="29262"/>
                  </a:cubicBezTo>
                  <a:cubicBezTo>
                    <a:pt x="13382" y="31682"/>
                    <a:pt x="11805" y="34212"/>
                    <a:pt x="10412" y="36814"/>
                  </a:cubicBezTo>
                  <a:cubicBezTo>
                    <a:pt x="9349" y="34651"/>
                    <a:pt x="8102" y="32598"/>
                    <a:pt x="6929" y="30509"/>
                  </a:cubicBezTo>
                  <a:cubicBezTo>
                    <a:pt x="5610" y="28126"/>
                    <a:pt x="4253" y="25706"/>
                    <a:pt x="2897" y="23323"/>
                  </a:cubicBezTo>
                  <a:cubicBezTo>
                    <a:pt x="2200" y="22077"/>
                    <a:pt x="1504" y="20831"/>
                    <a:pt x="807" y="19584"/>
                  </a:cubicBezTo>
                  <a:cubicBezTo>
                    <a:pt x="5170" y="17018"/>
                    <a:pt x="9606" y="14488"/>
                    <a:pt x="14041" y="11995"/>
                  </a:cubicBezTo>
                  <a:cubicBezTo>
                    <a:pt x="18587" y="9503"/>
                    <a:pt x="23170" y="7046"/>
                    <a:pt x="27752" y="4627"/>
                  </a:cubicBezTo>
                  <a:cubicBezTo>
                    <a:pt x="30099" y="3417"/>
                    <a:pt x="32445" y="2244"/>
                    <a:pt x="34791" y="1034"/>
                  </a:cubicBezTo>
                  <a:close/>
                  <a:moveTo>
                    <a:pt x="35231" y="1401"/>
                  </a:moveTo>
                  <a:cubicBezTo>
                    <a:pt x="37357" y="5983"/>
                    <a:pt x="39594" y="10566"/>
                    <a:pt x="41903" y="15075"/>
                  </a:cubicBezTo>
                  <a:cubicBezTo>
                    <a:pt x="42526" y="16248"/>
                    <a:pt x="43150" y="17458"/>
                    <a:pt x="43773" y="18668"/>
                  </a:cubicBezTo>
                  <a:cubicBezTo>
                    <a:pt x="39630" y="21197"/>
                    <a:pt x="35414" y="23690"/>
                    <a:pt x="31162" y="26110"/>
                  </a:cubicBezTo>
                  <a:cubicBezTo>
                    <a:pt x="26872" y="28566"/>
                    <a:pt x="22547" y="30985"/>
                    <a:pt x="18184" y="33332"/>
                  </a:cubicBezTo>
                  <a:cubicBezTo>
                    <a:pt x="15764" y="34651"/>
                    <a:pt x="13308" y="35971"/>
                    <a:pt x="10852" y="37254"/>
                  </a:cubicBezTo>
                  <a:cubicBezTo>
                    <a:pt x="13382" y="32415"/>
                    <a:pt x="16571" y="27943"/>
                    <a:pt x="19834" y="23543"/>
                  </a:cubicBezTo>
                  <a:cubicBezTo>
                    <a:pt x="23280" y="18814"/>
                    <a:pt x="26689" y="14085"/>
                    <a:pt x="29989" y="9283"/>
                  </a:cubicBezTo>
                  <a:cubicBezTo>
                    <a:pt x="31785" y="6643"/>
                    <a:pt x="33545" y="4040"/>
                    <a:pt x="35231" y="1401"/>
                  </a:cubicBezTo>
                  <a:close/>
                  <a:moveTo>
                    <a:pt x="807" y="20794"/>
                  </a:moveTo>
                  <a:lnTo>
                    <a:pt x="807" y="20794"/>
                  </a:lnTo>
                  <a:cubicBezTo>
                    <a:pt x="3263" y="25156"/>
                    <a:pt x="5720" y="29519"/>
                    <a:pt x="8176" y="33918"/>
                  </a:cubicBezTo>
                  <a:cubicBezTo>
                    <a:pt x="8836" y="35055"/>
                    <a:pt x="9496" y="36228"/>
                    <a:pt x="10082" y="37438"/>
                  </a:cubicBezTo>
                  <a:cubicBezTo>
                    <a:pt x="10009" y="37621"/>
                    <a:pt x="10119" y="37768"/>
                    <a:pt x="10265" y="37804"/>
                  </a:cubicBezTo>
                  <a:cubicBezTo>
                    <a:pt x="10302" y="37841"/>
                    <a:pt x="10302" y="37878"/>
                    <a:pt x="10302" y="37914"/>
                  </a:cubicBezTo>
                  <a:cubicBezTo>
                    <a:pt x="10375" y="38024"/>
                    <a:pt x="10449" y="38061"/>
                    <a:pt x="10559" y="38061"/>
                  </a:cubicBezTo>
                  <a:cubicBezTo>
                    <a:pt x="10595" y="43193"/>
                    <a:pt x="10559" y="48362"/>
                    <a:pt x="10485" y="53531"/>
                  </a:cubicBezTo>
                  <a:cubicBezTo>
                    <a:pt x="10449" y="58811"/>
                    <a:pt x="10302" y="64126"/>
                    <a:pt x="10119" y="69442"/>
                  </a:cubicBezTo>
                  <a:cubicBezTo>
                    <a:pt x="10045" y="72338"/>
                    <a:pt x="9935" y="75234"/>
                    <a:pt x="9789" y="78131"/>
                  </a:cubicBezTo>
                  <a:cubicBezTo>
                    <a:pt x="6929" y="73585"/>
                    <a:pt x="4840" y="68636"/>
                    <a:pt x="2677" y="63760"/>
                  </a:cubicBezTo>
                  <a:cubicBezTo>
                    <a:pt x="2713" y="63686"/>
                    <a:pt x="2713" y="63613"/>
                    <a:pt x="2713" y="63540"/>
                  </a:cubicBezTo>
                  <a:cubicBezTo>
                    <a:pt x="1504" y="58004"/>
                    <a:pt x="1394" y="52322"/>
                    <a:pt x="1394" y="46713"/>
                  </a:cubicBezTo>
                  <a:cubicBezTo>
                    <a:pt x="1357" y="40920"/>
                    <a:pt x="1247" y="35165"/>
                    <a:pt x="1100" y="29372"/>
                  </a:cubicBezTo>
                  <a:cubicBezTo>
                    <a:pt x="990" y="26513"/>
                    <a:pt x="917" y="23653"/>
                    <a:pt x="807" y="20794"/>
                  </a:cubicBezTo>
                  <a:close/>
                  <a:moveTo>
                    <a:pt x="43956" y="19217"/>
                  </a:moveTo>
                  <a:cubicBezTo>
                    <a:pt x="43626" y="24790"/>
                    <a:pt x="43296" y="30326"/>
                    <a:pt x="43040" y="35898"/>
                  </a:cubicBezTo>
                  <a:cubicBezTo>
                    <a:pt x="42930" y="38721"/>
                    <a:pt x="42820" y="41507"/>
                    <a:pt x="42856" y="44330"/>
                  </a:cubicBezTo>
                  <a:cubicBezTo>
                    <a:pt x="42856" y="47189"/>
                    <a:pt x="43003" y="50012"/>
                    <a:pt x="43076" y="52835"/>
                  </a:cubicBezTo>
                  <a:cubicBezTo>
                    <a:pt x="43186" y="55951"/>
                    <a:pt x="43186" y="59067"/>
                    <a:pt x="42856" y="62183"/>
                  </a:cubicBezTo>
                  <a:cubicBezTo>
                    <a:pt x="38714" y="64566"/>
                    <a:pt x="34534" y="66839"/>
                    <a:pt x="30282" y="69002"/>
                  </a:cubicBezTo>
                  <a:cubicBezTo>
                    <a:pt x="25993" y="71238"/>
                    <a:pt x="21630" y="73328"/>
                    <a:pt x="17231" y="75344"/>
                  </a:cubicBezTo>
                  <a:cubicBezTo>
                    <a:pt x="14995" y="76371"/>
                    <a:pt x="12722" y="77361"/>
                    <a:pt x="10449" y="78350"/>
                  </a:cubicBezTo>
                  <a:lnTo>
                    <a:pt x="10449" y="78277"/>
                  </a:lnTo>
                  <a:cubicBezTo>
                    <a:pt x="10449" y="78204"/>
                    <a:pt x="10412" y="78131"/>
                    <a:pt x="10375" y="78057"/>
                  </a:cubicBezTo>
                  <a:cubicBezTo>
                    <a:pt x="10595" y="72851"/>
                    <a:pt x="10779" y="67682"/>
                    <a:pt x="10925" y="62477"/>
                  </a:cubicBezTo>
                  <a:cubicBezTo>
                    <a:pt x="11035" y="57161"/>
                    <a:pt x="11145" y="51845"/>
                    <a:pt x="11145" y="46566"/>
                  </a:cubicBezTo>
                  <a:cubicBezTo>
                    <a:pt x="11182" y="43597"/>
                    <a:pt x="11145" y="40664"/>
                    <a:pt x="11145" y="37731"/>
                  </a:cubicBezTo>
                  <a:cubicBezTo>
                    <a:pt x="15508" y="35458"/>
                    <a:pt x="19834" y="33148"/>
                    <a:pt x="24123" y="30729"/>
                  </a:cubicBezTo>
                  <a:cubicBezTo>
                    <a:pt x="28449" y="28346"/>
                    <a:pt x="32775" y="25890"/>
                    <a:pt x="37027" y="23360"/>
                  </a:cubicBezTo>
                  <a:cubicBezTo>
                    <a:pt x="39337" y="22004"/>
                    <a:pt x="41646" y="20611"/>
                    <a:pt x="43956" y="19217"/>
                  </a:cubicBezTo>
                  <a:close/>
                  <a:moveTo>
                    <a:pt x="35093" y="1"/>
                  </a:moveTo>
                  <a:cubicBezTo>
                    <a:pt x="34924" y="1"/>
                    <a:pt x="34742" y="189"/>
                    <a:pt x="34791" y="411"/>
                  </a:cubicBezTo>
                  <a:cubicBezTo>
                    <a:pt x="30318" y="2647"/>
                    <a:pt x="25846" y="4957"/>
                    <a:pt x="21410" y="7340"/>
                  </a:cubicBezTo>
                  <a:cubicBezTo>
                    <a:pt x="16828" y="9796"/>
                    <a:pt x="12282" y="12289"/>
                    <a:pt x="7773" y="14855"/>
                  </a:cubicBezTo>
                  <a:cubicBezTo>
                    <a:pt x="5353" y="16248"/>
                    <a:pt x="2897" y="17678"/>
                    <a:pt x="477" y="19108"/>
                  </a:cubicBezTo>
                  <a:cubicBezTo>
                    <a:pt x="440" y="19085"/>
                    <a:pt x="398" y="19075"/>
                    <a:pt x="356" y="19075"/>
                  </a:cubicBezTo>
                  <a:cubicBezTo>
                    <a:pt x="190" y="19075"/>
                    <a:pt x="15" y="19233"/>
                    <a:pt x="74" y="19437"/>
                  </a:cubicBezTo>
                  <a:cubicBezTo>
                    <a:pt x="1" y="19547"/>
                    <a:pt x="74" y="19731"/>
                    <a:pt x="221" y="19767"/>
                  </a:cubicBezTo>
                  <a:cubicBezTo>
                    <a:pt x="404" y="25560"/>
                    <a:pt x="624" y="31352"/>
                    <a:pt x="734" y="37144"/>
                  </a:cubicBezTo>
                  <a:cubicBezTo>
                    <a:pt x="844" y="42827"/>
                    <a:pt x="697" y="48582"/>
                    <a:pt x="990" y="54265"/>
                  </a:cubicBezTo>
                  <a:cubicBezTo>
                    <a:pt x="1137" y="57271"/>
                    <a:pt x="1467" y="60277"/>
                    <a:pt x="2090" y="63246"/>
                  </a:cubicBezTo>
                  <a:cubicBezTo>
                    <a:pt x="1980" y="63320"/>
                    <a:pt x="1944" y="63430"/>
                    <a:pt x="1980" y="63576"/>
                  </a:cubicBezTo>
                  <a:cubicBezTo>
                    <a:pt x="4290" y="68745"/>
                    <a:pt x="6489" y="74025"/>
                    <a:pt x="9532" y="78790"/>
                  </a:cubicBezTo>
                  <a:cubicBezTo>
                    <a:pt x="9502" y="78939"/>
                    <a:pt x="9642" y="79160"/>
                    <a:pt x="9832" y="79160"/>
                  </a:cubicBezTo>
                  <a:cubicBezTo>
                    <a:pt x="9876" y="79160"/>
                    <a:pt x="9924" y="79148"/>
                    <a:pt x="9972" y="79120"/>
                  </a:cubicBezTo>
                  <a:cubicBezTo>
                    <a:pt x="14445" y="77251"/>
                    <a:pt x="18881" y="75234"/>
                    <a:pt x="23243" y="73145"/>
                  </a:cubicBezTo>
                  <a:cubicBezTo>
                    <a:pt x="27606" y="71055"/>
                    <a:pt x="31895" y="68855"/>
                    <a:pt x="36147" y="66546"/>
                  </a:cubicBezTo>
                  <a:cubicBezTo>
                    <a:pt x="38567" y="65263"/>
                    <a:pt x="40987" y="63906"/>
                    <a:pt x="43369" y="62550"/>
                  </a:cubicBezTo>
                  <a:cubicBezTo>
                    <a:pt x="43516" y="62440"/>
                    <a:pt x="43516" y="62293"/>
                    <a:pt x="43443" y="62147"/>
                  </a:cubicBezTo>
                  <a:cubicBezTo>
                    <a:pt x="43993" y="56574"/>
                    <a:pt x="43516" y="50965"/>
                    <a:pt x="43443" y="45393"/>
                  </a:cubicBezTo>
                  <a:cubicBezTo>
                    <a:pt x="43333" y="39747"/>
                    <a:pt x="43699" y="34102"/>
                    <a:pt x="43993" y="28456"/>
                  </a:cubicBezTo>
                  <a:cubicBezTo>
                    <a:pt x="44176" y="25376"/>
                    <a:pt x="44323" y="22297"/>
                    <a:pt x="44506" y="19181"/>
                  </a:cubicBezTo>
                  <a:cubicBezTo>
                    <a:pt x="44579" y="19108"/>
                    <a:pt x="44616" y="18998"/>
                    <a:pt x="44543" y="18888"/>
                  </a:cubicBezTo>
                  <a:lnTo>
                    <a:pt x="44506" y="18814"/>
                  </a:lnTo>
                  <a:cubicBezTo>
                    <a:pt x="44506" y="18778"/>
                    <a:pt x="44506" y="18778"/>
                    <a:pt x="44506" y="18778"/>
                  </a:cubicBezTo>
                  <a:cubicBezTo>
                    <a:pt x="41976" y="14012"/>
                    <a:pt x="39557" y="9209"/>
                    <a:pt x="37247" y="4370"/>
                  </a:cubicBezTo>
                  <a:cubicBezTo>
                    <a:pt x="36697" y="3160"/>
                    <a:pt x="36147" y="1987"/>
                    <a:pt x="35598" y="814"/>
                  </a:cubicBezTo>
                  <a:cubicBezTo>
                    <a:pt x="35634" y="741"/>
                    <a:pt x="35598" y="704"/>
                    <a:pt x="35598" y="631"/>
                  </a:cubicBezTo>
                  <a:cubicBezTo>
                    <a:pt x="35879" y="506"/>
                    <a:pt x="35708" y="115"/>
                    <a:pt x="35447" y="115"/>
                  </a:cubicBezTo>
                  <a:cubicBezTo>
                    <a:pt x="35401" y="115"/>
                    <a:pt x="35353" y="127"/>
                    <a:pt x="35304" y="154"/>
                  </a:cubicBezTo>
                  <a:cubicBezTo>
                    <a:pt x="35256" y="46"/>
                    <a:pt x="35176" y="1"/>
                    <a:pt x="35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21;p51">
              <a:extLst>
                <a:ext uri="{FF2B5EF4-FFF2-40B4-BE49-F238E27FC236}">
                  <a16:creationId xmlns:a16="http://schemas.microsoft.com/office/drawing/2014/main" id="{0C2029E3-C893-D4BA-0B9A-03BADA918D3F}"/>
                </a:ext>
              </a:extLst>
            </p:cNvPr>
            <p:cNvSpPr/>
            <p:nvPr/>
          </p:nvSpPr>
          <p:spPr>
            <a:xfrm>
              <a:off x="4685220" y="2130575"/>
              <a:ext cx="97175" cy="131575"/>
            </a:xfrm>
            <a:custGeom>
              <a:avLst/>
              <a:gdLst/>
              <a:ahLst/>
              <a:cxnLst/>
              <a:rect l="l" t="t" r="r" b="b"/>
              <a:pathLst>
                <a:path w="3887" h="5263" extrusionOk="0">
                  <a:moveTo>
                    <a:pt x="2476" y="0"/>
                  </a:moveTo>
                  <a:cubicBezTo>
                    <a:pt x="1942" y="0"/>
                    <a:pt x="1447" y="212"/>
                    <a:pt x="1063" y="564"/>
                  </a:cubicBezTo>
                  <a:lnTo>
                    <a:pt x="1063" y="454"/>
                  </a:lnTo>
                  <a:cubicBezTo>
                    <a:pt x="1063" y="271"/>
                    <a:pt x="917" y="179"/>
                    <a:pt x="770" y="179"/>
                  </a:cubicBezTo>
                  <a:cubicBezTo>
                    <a:pt x="624" y="179"/>
                    <a:pt x="477" y="271"/>
                    <a:pt x="477" y="454"/>
                  </a:cubicBezTo>
                  <a:lnTo>
                    <a:pt x="440" y="1334"/>
                  </a:lnTo>
                  <a:cubicBezTo>
                    <a:pt x="0" y="2250"/>
                    <a:pt x="110" y="3277"/>
                    <a:pt x="367" y="4230"/>
                  </a:cubicBezTo>
                  <a:cubicBezTo>
                    <a:pt x="400" y="4377"/>
                    <a:pt x="512" y="4444"/>
                    <a:pt x="627" y="4444"/>
                  </a:cubicBezTo>
                  <a:cubicBezTo>
                    <a:pt x="770" y="4444"/>
                    <a:pt x="917" y="4340"/>
                    <a:pt x="917" y="4157"/>
                  </a:cubicBezTo>
                  <a:lnTo>
                    <a:pt x="1027" y="1481"/>
                  </a:lnTo>
                  <a:cubicBezTo>
                    <a:pt x="1247" y="1041"/>
                    <a:pt x="1687" y="711"/>
                    <a:pt x="2200" y="601"/>
                  </a:cubicBezTo>
                  <a:cubicBezTo>
                    <a:pt x="2311" y="569"/>
                    <a:pt x="2450" y="544"/>
                    <a:pt x="2590" y="544"/>
                  </a:cubicBezTo>
                  <a:cubicBezTo>
                    <a:pt x="2772" y="544"/>
                    <a:pt x="2955" y="586"/>
                    <a:pt x="3080" y="711"/>
                  </a:cubicBezTo>
                  <a:cubicBezTo>
                    <a:pt x="3300" y="931"/>
                    <a:pt x="3300" y="1371"/>
                    <a:pt x="3300" y="1664"/>
                  </a:cubicBezTo>
                  <a:cubicBezTo>
                    <a:pt x="3300" y="2360"/>
                    <a:pt x="3116" y="3167"/>
                    <a:pt x="2786" y="3790"/>
                  </a:cubicBezTo>
                  <a:cubicBezTo>
                    <a:pt x="2554" y="4225"/>
                    <a:pt x="2093" y="4707"/>
                    <a:pt x="1565" y="4707"/>
                  </a:cubicBezTo>
                  <a:cubicBezTo>
                    <a:pt x="1426" y="4707"/>
                    <a:pt x="1282" y="4673"/>
                    <a:pt x="1137" y="4597"/>
                  </a:cubicBezTo>
                  <a:cubicBezTo>
                    <a:pt x="1099" y="4578"/>
                    <a:pt x="1060" y="4569"/>
                    <a:pt x="1024" y="4569"/>
                  </a:cubicBezTo>
                  <a:cubicBezTo>
                    <a:pt x="777" y="4569"/>
                    <a:pt x="588" y="4950"/>
                    <a:pt x="843" y="5110"/>
                  </a:cubicBezTo>
                  <a:cubicBezTo>
                    <a:pt x="1064" y="5215"/>
                    <a:pt x="1294" y="5263"/>
                    <a:pt x="1521" y="5263"/>
                  </a:cubicBezTo>
                  <a:cubicBezTo>
                    <a:pt x="2085" y="5263"/>
                    <a:pt x="2630" y="4968"/>
                    <a:pt x="2970" y="4523"/>
                  </a:cubicBezTo>
                  <a:cubicBezTo>
                    <a:pt x="3520" y="3827"/>
                    <a:pt x="3776" y="2837"/>
                    <a:pt x="3850" y="1957"/>
                  </a:cubicBezTo>
                  <a:cubicBezTo>
                    <a:pt x="3886" y="1517"/>
                    <a:pt x="3886" y="1004"/>
                    <a:pt x="3666" y="564"/>
                  </a:cubicBezTo>
                  <a:cubicBezTo>
                    <a:pt x="3483" y="197"/>
                    <a:pt x="3116" y="14"/>
                    <a:pt x="2713" y="14"/>
                  </a:cubicBezTo>
                  <a:cubicBezTo>
                    <a:pt x="2633" y="5"/>
                    <a:pt x="2554"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22;p51">
              <a:extLst>
                <a:ext uri="{FF2B5EF4-FFF2-40B4-BE49-F238E27FC236}">
                  <a16:creationId xmlns:a16="http://schemas.microsoft.com/office/drawing/2014/main" id="{1380A70F-D06A-9EBE-CE98-819EF8F524A7}"/>
                </a:ext>
              </a:extLst>
            </p:cNvPr>
            <p:cNvSpPr/>
            <p:nvPr/>
          </p:nvSpPr>
          <p:spPr>
            <a:xfrm>
              <a:off x="3711895" y="2610625"/>
              <a:ext cx="82500" cy="93900"/>
            </a:xfrm>
            <a:custGeom>
              <a:avLst/>
              <a:gdLst/>
              <a:ahLst/>
              <a:cxnLst/>
              <a:rect l="l" t="t" r="r" b="b"/>
              <a:pathLst>
                <a:path w="3300" h="3756" extrusionOk="0">
                  <a:moveTo>
                    <a:pt x="2084" y="1"/>
                  </a:moveTo>
                  <a:cubicBezTo>
                    <a:pt x="2014" y="1"/>
                    <a:pt x="1943" y="7"/>
                    <a:pt x="1870" y="22"/>
                  </a:cubicBezTo>
                  <a:cubicBezTo>
                    <a:pt x="1357" y="95"/>
                    <a:pt x="990" y="535"/>
                    <a:pt x="697" y="902"/>
                  </a:cubicBezTo>
                  <a:cubicBezTo>
                    <a:pt x="367" y="1305"/>
                    <a:pt x="110" y="1745"/>
                    <a:pt x="37" y="2295"/>
                  </a:cubicBezTo>
                  <a:cubicBezTo>
                    <a:pt x="0" y="2772"/>
                    <a:pt x="184" y="3285"/>
                    <a:pt x="587" y="3578"/>
                  </a:cubicBezTo>
                  <a:cubicBezTo>
                    <a:pt x="766" y="3692"/>
                    <a:pt x="988" y="3755"/>
                    <a:pt x="1212" y="3755"/>
                  </a:cubicBezTo>
                  <a:cubicBezTo>
                    <a:pt x="1493" y="3755"/>
                    <a:pt x="1776" y="3656"/>
                    <a:pt x="1980" y="3432"/>
                  </a:cubicBezTo>
                  <a:cubicBezTo>
                    <a:pt x="2053" y="3322"/>
                    <a:pt x="2090" y="3138"/>
                    <a:pt x="1980" y="3028"/>
                  </a:cubicBezTo>
                  <a:cubicBezTo>
                    <a:pt x="1925" y="2973"/>
                    <a:pt x="1842" y="2946"/>
                    <a:pt x="1765" y="2946"/>
                  </a:cubicBezTo>
                  <a:cubicBezTo>
                    <a:pt x="1687" y="2946"/>
                    <a:pt x="1613" y="2973"/>
                    <a:pt x="1577" y="3028"/>
                  </a:cubicBezTo>
                  <a:cubicBezTo>
                    <a:pt x="1482" y="3139"/>
                    <a:pt x="1354" y="3188"/>
                    <a:pt x="1223" y="3188"/>
                  </a:cubicBezTo>
                  <a:cubicBezTo>
                    <a:pt x="1051" y="3188"/>
                    <a:pt x="875" y="3101"/>
                    <a:pt x="770" y="2955"/>
                  </a:cubicBezTo>
                  <a:cubicBezTo>
                    <a:pt x="514" y="2588"/>
                    <a:pt x="623" y="2112"/>
                    <a:pt x="807" y="1745"/>
                  </a:cubicBezTo>
                  <a:cubicBezTo>
                    <a:pt x="917" y="1525"/>
                    <a:pt x="1063" y="1342"/>
                    <a:pt x="1210" y="1159"/>
                  </a:cubicBezTo>
                  <a:cubicBezTo>
                    <a:pt x="1357" y="975"/>
                    <a:pt x="1540" y="792"/>
                    <a:pt x="1723" y="682"/>
                  </a:cubicBezTo>
                  <a:cubicBezTo>
                    <a:pt x="1843" y="610"/>
                    <a:pt x="1962" y="554"/>
                    <a:pt x="2081" y="554"/>
                  </a:cubicBezTo>
                  <a:cubicBezTo>
                    <a:pt x="2145" y="554"/>
                    <a:pt x="2209" y="570"/>
                    <a:pt x="2273" y="609"/>
                  </a:cubicBezTo>
                  <a:cubicBezTo>
                    <a:pt x="2493" y="682"/>
                    <a:pt x="2640" y="865"/>
                    <a:pt x="2786" y="1012"/>
                  </a:cubicBezTo>
                  <a:cubicBezTo>
                    <a:pt x="2821" y="1080"/>
                    <a:pt x="2886" y="1109"/>
                    <a:pt x="2958" y="1109"/>
                  </a:cubicBezTo>
                  <a:cubicBezTo>
                    <a:pt x="3040" y="1109"/>
                    <a:pt x="3131" y="1071"/>
                    <a:pt x="3190" y="1012"/>
                  </a:cubicBezTo>
                  <a:cubicBezTo>
                    <a:pt x="3300" y="902"/>
                    <a:pt x="3263" y="755"/>
                    <a:pt x="3190" y="609"/>
                  </a:cubicBezTo>
                  <a:cubicBezTo>
                    <a:pt x="2904" y="291"/>
                    <a:pt x="2535" y="1"/>
                    <a:pt x="2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23;p51">
              <a:extLst>
                <a:ext uri="{FF2B5EF4-FFF2-40B4-BE49-F238E27FC236}">
                  <a16:creationId xmlns:a16="http://schemas.microsoft.com/office/drawing/2014/main" id="{D8569B20-8378-C796-98E5-5F7EA776B72B}"/>
                </a:ext>
              </a:extLst>
            </p:cNvPr>
            <p:cNvSpPr/>
            <p:nvPr/>
          </p:nvSpPr>
          <p:spPr>
            <a:xfrm>
              <a:off x="3938270" y="3155650"/>
              <a:ext cx="45850" cy="65450"/>
            </a:xfrm>
            <a:custGeom>
              <a:avLst/>
              <a:gdLst/>
              <a:ahLst/>
              <a:cxnLst/>
              <a:rect l="l" t="t" r="r" b="b"/>
              <a:pathLst>
                <a:path w="1834" h="2618" extrusionOk="0">
                  <a:moveTo>
                    <a:pt x="1212" y="1"/>
                  </a:moveTo>
                  <a:cubicBezTo>
                    <a:pt x="1087" y="1"/>
                    <a:pt x="960" y="27"/>
                    <a:pt x="843" y="71"/>
                  </a:cubicBezTo>
                  <a:cubicBezTo>
                    <a:pt x="587" y="217"/>
                    <a:pt x="404" y="474"/>
                    <a:pt x="257" y="731"/>
                  </a:cubicBezTo>
                  <a:cubicBezTo>
                    <a:pt x="110" y="1024"/>
                    <a:pt x="0" y="1354"/>
                    <a:pt x="0" y="1684"/>
                  </a:cubicBezTo>
                  <a:cubicBezTo>
                    <a:pt x="37" y="2014"/>
                    <a:pt x="147" y="2270"/>
                    <a:pt x="404" y="2454"/>
                  </a:cubicBezTo>
                  <a:cubicBezTo>
                    <a:pt x="553" y="2560"/>
                    <a:pt x="740" y="2617"/>
                    <a:pt x="921" y="2617"/>
                  </a:cubicBezTo>
                  <a:cubicBezTo>
                    <a:pt x="1050" y="2617"/>
                    <a:pt x="1176" y="2588"/>
                    <a:pt x="1283" y="2527"/>
                  </a:cubicBezTo>
                  <a:cubicBezTo>
                    <a:pt x="1430" y="2417"/>
                    <a:pt x="1467" y="2270"/>
                    <a:pt x="1393" y="2124"/>
                  </a:cubicBezTo>
                  <a:cubicBezTo>
                    <a:pt x="1341" y="2044"/>
                    <a:pt x="1231" y="1984"/>
                    <a:pt x="1118" y="1984"/>
                  </a:cubicBezTo>
                  <a:cubicBezTo>
                    <a:pt x="1075" y="1984"/>
                    <a:pt x="1031" y="1993"/>
                    <a:pt x="990" y="2014"/>
                  </a:cubicBezTo>
                  <a:cubicBezTo>
                    <a:pt x="990" y="2050"/>
                    <a:pt x="990" y="2050"/>
                    <a:pt x="953" y="2050"/>
                  </a:cubicBezTo>
                  <a:lnTo>
                    <a:pt x="880" y="2050"/>
                  </a:lnTo>
                  <a:cubicBezTo>
                    <a:pt x="843" y="2050"/>
                    <a:pt x="807" y="2050"/>
                    <a:pt x="807" y="2014"/>
                  </a:cubicBezTo>
                  <a:lnTo>
                    <a:pt x="770" y="2014"/>
                  </a:lnTo>
                  <a:cubicBezTo>
                    <a:pt x="734" y="2014"/>
                    <a:pt x="734" y="1977"/>
                    <a:pt x="734" y="1977"/>
                  </a:cubicBezTo>
                  <a:cubicBezTo>
                    <a:pt x="697" y="1977"/>
                    <a:pt x="697" y="1940"/>
                    <a:pt x="697" y="1940"/>
                  </a:cubicBezTo>
                  <a:cubicBezTo>
                    <a:pt x="675" y="1940"/>
                    <a:pt x="654" y="1915"/>
                    <a:pt x="647" y="1902"/>
                  </a:cubicBezTo>
                  <a:lnTo>
                    <a:pt x="647" y="1902"/>
                  </a:lnTo>
                  <a:cubicBezTo>
                    <a:pt x="651" y="1903"/>
                    <a:pt x="655" y="1904"/>
                    <a:pt x="660" y="1904"/>
                  </a:cubicBezTo>
                  <a:cubicBezTo>
                    <a:pt x="653" y="1896"/>
                    <a:pt x="648" y="1893"/>
                    <a:pt x="646" y="1893"/>
                  </a:cubicBezTo>
                  <a:lnTo>
                    <a:pt x="646" y="1893"/>
                  </a:lnTo>
                  <a:cubicBezTo>
                    <a:pt x="644" y="1893"/>
                    <a:pt x="645" y="1897"/>
                    <a:pt x="647" y="1902"/>
                  </a:cubicBezTo>
                  <a:lnTo>
                    <a:pt x="647" y="1902"/>
                  </a:lnTo>
                  <a:cubicBezTo>
                    <a:pt x="624" y="1894"/>
                    <a:pt x="624" y="1862"/>
                    <a:pt x="624" y="1830"/>
                  </a:cubicBezTo>
                  <a:lnTo>
                    <a:pt x="587" y="1830"/>
                  </a:lnTo>
                  <a:cubicBezTo>
                    <a:pt x="587" y="1797"/>
                    <a:pt x="587" y="1764"/>
                    <a:pt x="587" y="1731"/>
                  </a:cubicBezTo>
                  <a:cubicBezTo>
                    <a:pt x="587" y="1731"/>
                    <a:pt x="587" y="1684"/>
                    <a:pt x="587" y="1684"/>
                  </a:cubicBezTo>
                  <a:lnTo>
                    <a:pt x="587" y="1574"/>
                  </a:lnTo>
                  <a:cubicBezTo>
                    <a:pt x="587" y="1537"/>
                    <a:pt x="587" y="1427"/>
                    <a:pt x="624" y="1390"/>
                  </a:cubicBezTo>
                  <a:cubicBezTo>
                    <a:pt x="660" y="1244"/>
                    <a:pt x="697" y="1134"/>
                    <a:pt x="770" y="1024"/>
                  </a:cubicBezTo>
                  <a:cubicBezTo>
                    <a:pt x="807" y="950"/>
                    <a:pt x="843" y="914"/>
                    <a:pt x="843" y="840"/>
                  </a:cubicBezTo>
                  <a:cubicBezTo>
                    <a:pt x="917" y="804"/>
                    <a:pt x="917" y="767"/>
                    <a:pt x="953" y="731"/>
                  </a:cubicBezTo>
                  <a:cubicBezTo>
                    <a:pt x="990" y="694"/>
                    <a:pt x="990" y="694"/>
                    <a:pt x="1027" y="657"/>
                  </a:cubicBezTo>
                  <a:cubicBezTo>
                    <a:pt x="1027" y="657"/>
                    <a:pt x="1027" y="657"/>
                    <a:pt x="1063" y="621"/>
                  </a:cubicBezTo>
                  <a:cubicBezTo>
                    <a:pt x="1063" y="621"/>
                    <a:pt x="1100" y="621"/>
                    <a:pt x="1100" y="584"/>
                  </a:cubicBezTo>
                  <a:lnTo>
                    <a:pt x="1283" y="584"/>
                  </a:lnTo>
                  <a:cubicBezTo>
                    <a:pt x="1283" y="584"/>
                    <a:pt x="1283" y="621"/>
                    <a:pt x="1283" y="621"/>
                  </a:cubicBezTo>
                  <a:lnTo>
                    <a:pt x="1320" y="621"/>
                  </a:lnTo>
                  <a:cubicBezTo>
                    <a:pt x="1357" y="676"/>
                    <a:pt x="1430" y="703"/>
                    <a:pt x="1508" y="703"/>
                  </a:cubicBezTo>
                  <a:cubicBezTo>
                    <a:pt x="1586" y="703"/>
                    <a:pt x="1668" y="676"/>
                    <a:pt x="1723" y="621"/>
                  </a:cubicBezTo>
                  <a:cubicBezTo>
                    <a:pt x="1833" y="511"/>
                    <a:pt x="1797" y="327"/>
                    <a:pt x="1723" y="217"/>
                  </a:cubicBezTo>
                  <a:cubicBezTo>
                    <a:pt x="1590" y="62"/>
                    <a:pt x="1404"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24;p51">
              <a:extLst>
                <a:ext uri="{FF2B5EF4-FFF2-40B4-BE49-F238E27FC236}">
                  <a16:creationId xmlns:a16="http://schemas.microsoft.com/office/drawing/2014/main" id="{DA59D6F9-AB8B-D451-D49A-E7BE50635523}"/>
                </a:ext>
              </a:extLst>
            </p:cNvPr>
            <p:cNvSpPr/>
            <p:nvPr/>
          </p:nvSpPr>
          <p:spPr>
            <a:xfrm>
              <a:off x="3782470" y="2256475"/>
              <a:ext cx="1092475" cy="1546175"/>
            </a:xfrm>
            <a:custGeom>
              <a:avLst/>
              <a:gdLst/>
              <a:ahLst/>
              <a:cxnLst/>
              <a:rect l="l" t="t" r="r" b="b"/>
              <a:pathLst>
                <a:path w="43699" h="61847" fill="none" extrusionOk="0">
                  <a:moveTo>
                    <a:pt x="43699" y="17378"/>
                  </a:moveTo>
                  <a:lnTo>
                    <a:pt x="0" y="18221"/>
                  </a:lnTo>
                  <a:lnTo>
                    <a:pt x="33984" y="45056"/>
                  </a:lnTo>
                  <a:lnTo>
                    <a:pt x="42049" y="60783"/>
                  </a:lnTo>
                  <a:lnTo>
                    <a:pt x="34461" y="1"/>
                  </a:lnTo>
                  <a:lnTo>
                    <a:pt x="1283" y="61846"/>
                  </a:lnTo>
                  <a:lnTo>
                    <a:pt x="10045" y="35854"/>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25;p51">
              <a:extLst>
                <a:ext uri="{FF2B5EF4-FFF2-40B4-BE49-F238E27FC236}">
                  <a16:creationId xmlns:a16="http://schemas.microsoft.com/office/drawing/2014/main" id="{CE299BA2-1496-0AA9-BB82-C97E4EEDF897}"/>
                </a:ext>
              </a:extLst>
            </p:cNvPr>
            <p:cNvSpPr/>
            <p:nvPr/>
          </p:nvSpPr>
          <p:spPr>
            <a:xfrm>
              <a:off x="3782470" y="2701900"/>
              <a:ext cx="1078750" cy="1472850"/>
            </a:xfrm>
            <a:custGeom>
              <a:avLst/>
              <a:gdLst/>
              <a:ahLst/>
              <a:cxnLst/>
              <a:rect l="l" t="t" r="r" b="b"/>
              <a:pathLst>
                <a:path w="43150" h="58914" fill="none" extrusionOk="0">
                  <a:moveTo>
                    <a:pt x="0" y="1577"/>
                  </a:moveTo>
                  <a:lnTo>
                    <a:pt x="8982" y="58914"/>
                  </a:lnTo>
                  <a:lnTo>
                    <a:pt x="43149" y="0"/>
                  </a:lnTo>
                  <a:lnTo>
                    <a:pt x="33984" y="2723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26;p51">
              <a:extLst>
                <a:ext uri="{FF2B5EF4-FFF2-40B4-BE49-F238E27FC236}">
                  <a16:creationId xmlns:a16="http://schemas.microsoft.com/office/drawing/2014/main" id="{CA53ED6A-04FE-79A8-8ADD-8E69835583BB}"/>
                </a:ext>
              </a:extLst>
            </p:cNvPr>
            <p:cNvSpPr/>
            <p:nvPr/>
          </p:nvSpPr>
          <p:spPr>
            <a:xfrm>
              <a:off x="4011595" y="2241825"/>
              <a:ext cx="640650" cy="1958575"/>
            </a:xfrm>
            <a:custGeom>
              <a:avLst/>
              <a:gdLst/>
              <a:ahLst/>
              <a:cxnLst/>
              <a:rect l="l" t="t" r="r" b="b"/>
              <a:pathLst>
                <a:path w="25626" h="78343" fill="none" extrusionOk="0">
                  <a:moveTo>
                    <a:pt x="0" y="78343"/>
                  </a:moveTo>
                  <a:lnTo>
                    <a:pt x="24819" y="45935"/>
                  </a:lnTo>
                  <a:lnTo>
                    <a:pt x="25626" y="0"/>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27;p51">
              <a:extLst>
                <a:ext uri="{FF2B5EF4-FFF2-40B4-BE49-F238E27FC236}">
                  <a16:creationId xmlns:a16="http://schemas.microsoft.com/office/drawing/2014/main" id="{FA7B5047-0CF8-852E-C612-18CCDAAAC447}"/>
                </a:ext>
              </a:extLst>
            </p:cNvPr>
            <p:cNvSpPr/>
            <p:nvPr/>
          </p:nvSpPr>
          <p:spPr>
            <a:xfrm>
              <a:off x="3830120" y="3785200"/>
              <a:ext cx="1016425" cy="24775"/>
            </a:xfrm>
            <a:custGeom>
              <a:avLst/>
              <a:gdLst/>
              <a:ahLst/>
              <a:cxnLst/>
              <a:rect l="l" t="t" r="r" b="b"/>
              <a:pathLst>
                <a:path w="40657" h="991" fill="none" extrusionOk="0">
                  <a:moveTo>
                    <a:pt x="40656" y="1"/>
                  </a:moveTo>
                  <a:lnTo>
                    <a:pt x="0" y="991"/>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8;p51">
              <a:extLst>
                <a:ext uri="{FF2B5EF4-FFF2-40B4-BE49-F238E27FC236}">
                  <a16:creationId xmlns:a16="http://schemas.microsoft.com/office/drawing/2014/main" id="{FB2AC7B1-DC4D-D926-237A-E4707081E4B6}"/>
                </a:ext>
              </a:extLst>
            </p:cNvPr>
            <p:cNvSpPr/>
            <p:nvPr/>
          </p:nvSpPr>
          <p:spPr>
            <a:xfrm>
              <a:off x="3982270" y="4262650"/>
              <a:ext cx="97150" cy="88975"/>
            </a:xfrm>
            <a:custGeom>
              <a:avLst/>
              <a:gdLst/>
              <a:ahLst/>
              <a:cxnLst/>
              <a:rect l="l" t="t" r="r" b="b"/>
              <a:pathLst>
                <a:path w="3886" h="3559" extrusionOk="0">
                  <a:moveTo>
                    <a:pt x="1891" y="543"/>
                  </a:moveTo>
                  <a:cubicBezTo>
                    <a:pt x="2063" y="543"/>
                    <a:pt x="2223" y="619"/>
                    <a:pt x="2310" y="809"/>
                  </a:cubicBezTo>
                  <a:cubicBezTo>
                    <a:pt x="2346" y="846"/>
                    <a:pt x="2383" y="883"/>
                    <a:pt x="2420" y="919"/>
                  </a:cubicBezTo>
                  <a:cubicBezTo>
                    <a:pt x="2346" y="1249"/>
                    <a:pt x="2236" y="1579"/>
                    <a:pt x="2090" y="1873"/>
                  </a:cubicBezTo>
                  <a:cubicBezTo>
                    <a:pt x="1943" y="2129"/>
                    <a:pt x="1796" y="2349"/>
                    <a:pt x="1650" y="2569"/>
                  </a:cubicBezTo>
                  <a:cubicBezTo>
                    <a:pt x="1540" y="2716"/>
                    <a:pt x="1393" y="2972"/>
                    <a:pt x="1210" y="3009"/>
                  </a:cubicBezTo>
                  <a:cubicBezTo>
                    <a:pt x="1026" y="3009"/>
                    <a:pt x="880" y="2899"/>
                    <a:pt x="770" y="2752"/>
                  </a:cubicBezTo>
                  <a:cubicBezTo>
                    <a:pt x="623" y="2569"/>
                    <a:pt x="623" y="2312"/>
                    <a:pt x="660" y="2093"/>
                  </a:cubicBezTo>
                  <a:cubicBezTo>
                    <a:pt x="770" y="1653"/>
                    <a:pt x="990" y="1103"/>
                    <a:pt x="1356" y="773"/>
                  </a:cubicBezTo>
                  <a:cubicBezTo>
                    <a:pt x="1492" y="637"/>
                    <a:pt x="1698" y="543"/>
                    <a:pt x="1891" y="543"/>
                  </a:cubicBezTo>
                  <a:close/>
                  <a:moveTo>
                    <a:pt x="1855" y="1"/>
                  </a:moveTo>
                  <a:cubicBezTo>
                    <a:pt x="1669" y="1"/>
                    <a:pt x="1482" y="39"/>
                    <a:pt x="1320" y="113"/>
                  </a:cubicBezTo>
                  <a:cubicBezTo>
                    <a:pt x="733" y="369"/>
                    <a:pt x="403" y="1066"/>
                    <a:pt x="220" y="1653"/>
                  </a:cubicBezTo>
                  <a:cubicBezTo>
                    <a:pt x="0" y="2276"/>
                    <a:pt x="37" y="3082"/>
                    <a:pt x="697" y="3449"/>
                  </a:cubicBezTo>
                  <a:cubicBezTo>
                    <a:pt x="843" y="3522"/>
                    <a:pt x="999" y="3559"/>
                    <a:pt x="1150" y="3559"/>
                  </a:cubicBezTo>
                  <a:cubicBezTo>
                    <a:pt x="1301" y="3559"/>
                    <a:pt x="1448" y="3522"/>
                    <a:pt x="1576" y="3449"/>
                  </a:cubicBezTo>
                  <a:cubicBezTo>
                    <a:pt x="1870" y="3302"/>
                    <a:pt x="2090" y="2972"/>
                    <a:pt x="2273" y="2679"/>
                  </a:cubicBezTo>
                  <a:cubicBezTo>
                    <a:pt x="2383" y="2532"/>
                    <a:pt x="2456" y="2386"/>
                    <a:pt x="2566" y="2203"/>
                  </a:cubicBezTo>
                  <a:cubicBezTo>
                    <a:pt x="2566" y="2239"/>
                    <a:pt x="2566" y="2239"/>
                    <a:pt x="2566" y="2239"/>
                  </a:cubicBezTo>
                  <a:cubicBezTo>
                    <a:pt x="2603" y="2532"/>
                    <a:pt x="2713" y="2789"/>
                    <a:pt x="2969" y="2936"/>
                  </a:cubicBezTo>
                  <a:cubicBezTo>
                    <a:pt x="3086" y="3032"/>
                    <a:pt x="3222" y="3078"/>
                    <a:pt x="3358" y="3078"/>
                  </a:cubicBezTo>
                  <a:cubicBezTo>
                    <a:pt x="3479" y="3078"/>
                    <a:pt x="3599" y="3042"/>
                    <a:pt x="3703" y="2972"/>
                  </a:cubicBezTo>
                  <a:cubicBezTo>
                    <a:pt x="3813" y="2862"/>
                    <a:pt x="3886" y="2716"/>
                    <a:pt x="3813" y="2569"/>
                  </a:cubicBezTo>
                  <a:cubicBezTo>
                    <a:pt x="3760" y="2490"/>
                    <a:pt x="3650" y="2430"/>
                    <a:pt x="3538" y="2430"/>
                  </a:cubicBezTo>
                  <a:cubicBezTo>
                    <a:pt x="3494" y="2430"/>
                    <a:pt x="3450" y="2439"/>
                    <a:pt x="3409" y="2459"/>
                  </a:cubicBezTo>
                  <a:cubicBezTo>
                    <a:pt x="3376" y="2487"/>
                    <a:pt x="3346" y="2500"/>
                    <a:pt x="3319" y="2500"/>
                  </a:cubicBezTo>
                  <a:cubicBezTo>
                    <a:pt x="3134" y="2500"/>
                    <a:pt x="3075" y="1927"/>
                    <a:pt x="3043" y="1799"/>
                  </a:cubicBezTo>
                  <a:cubicBezTo>
                    <a:pt x="2969" y="1396"/>
                    <a:pt x="3006" y="956"/>
                    <a:pt x="3116" y="516"/>
                  </a:cubicBezTo>
                  <a:cubicBezTo>
                    <a:pt x="3153" y="369"/>
                    <a:pt x="3079" y="223"/>
                    <a:pt x="2896" y="186"/>
                  </a:cubicBezTo>
                  <a:cubicBezTo>
                    <a:pt x="2867" y="176"/>
                    <a:pt x="2837" y="172"/>
                    <a:pt x="2808" y="172"/>
                  </a:cubicBezTo>
                  <a:cubicBezTo>
                    <a:pt x="2730" y="172"/>
                    <a:pt x="2657" y="206"/>
                    <a:pt x="2603" y="260"/>
                  </a:cubicBezTo>
                  <a:cubicBezTo>
                    <a:pt x="2406" y="84"/>
                    <a:pt x="2131"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9;p51">
              <a:extLst>
                <a:ext uri="{FF2B5EF4-FFF2-40B4-BE49-F238E27FC236}">
                  <a16:creationId xmlns:a16="http://schemas.microsoft.com/office/drawing/2014/main" id="{096E7E73-FB00-4209-F9CD-4BA07A8B2771}"/>
                </a:ext>
              </a:extLst>
            </p:cNvPr>
            <p:cNvSpPr/>
            <p:nvPr/>
          </p:nvSpPr>
          <p:spPr>
            <a:xfrm>
              <a:off x="5207620" y="3766750"/>
              <a:ext cx="162600" cy="120700"/>
            </a:xfrm>
            <a:custGeom>
              <a:avLst/>
              <a:gdLst/>
              <a:ahLst/>
              <a:cxnLst/>
              <a:rect l="l" t="t" r="r" b="b"/>
              <a:pathLst>
                <a:path w="6504" h="4828" extrusionOk="0">
                  <a:moveTo>
                    <a:pt x="3263" y="1472"/>
                  </a:moveTo>
                  <a:cubicBezTo>
                    <a:pt x="3300" y="2132"/>
                    <a:pt x="3410" y="2829"/>
                    <a:pt x="3630" y="3488"/>
                  </a:cubicBezTo>
                  <a:cubicBezTo>
                    <a:pt x="2640" y="3012"/>
                    <a:pt x="1687" y="2462"/>
                    <a:pt x="770" y="1875"/>
                  </a:cubicBezTo>
                  <a:cubicBezTo>
                    <a:pt x="1577" y="1692"/>
                    <a:pt x="2420" y="1509"/>
                    <a:pt x="3263" y="1472"/>
                  </a:cubicBezTo>
                  <a:close/>
                  <a:moveTo>
                    <a:pt x="3413" y="1"/>
                  </a:moveTo>
                  <a:cubicBezTo>
                    <a:pt x="3311" y="1"/>
                    <a:pt x="3208" y="65"/>
                    <a:pt x="3190" y="189"/>
                  </a:cubicBezTo>
                  <a:lnTo>
                    <a:pt x="3227" y="189"/>
                  </a:lnTo>
                  <a:cubicBezTo>
                    <a:pt x="3190" y="482"/>
                    <a:pt x="3227" y="776"/>
                    <a:pt x="3227" y="1032"/>
                  </a:cubicBezTo>
                  <a:cubicBezTo>
                    <a:pt x="2200" y="1142"/>
                    <a:pt x="1210" y="1362"/>
                    <a:pt x="221" y="1582"/>
                  </a:cubicBezTo>
                  <a:cubicBezTo>
                    <a:pt x="37" y="1619"/>
                    <a:pt x="1" y="1875"/>
                    <a:pt x="147" y="1949"/>
                  </a:cubicBezTo>
                  <a:cubicBezTo>
                    <a:pt x="1284" y="2755"/>
                    <a:pt x="2530" y="3452"/>
                    <a:pt x="3777" y="4038"/>
                  </a:cubicBezTo>
                  <a:cubicBezTo>
                    <a:pt x="3813" y="4148"/>
                    <a:pt x="3887" y="4295"/>
                    <a:pt x="3923" y="4442"/>
                  </a:cubicBezTo>
                  <a:cubicBezTo>
                    <a:pt x="3961" y="4529"/>
                    <a:pt x="4028" y="4565"/>
                    <a:pt x="4095" y="4565"/>
                  </a:cubicBezTo>
                  <a:cubicBezTo>
                    <a:pt x="4227" y="4565"/>
                    <a:pt x="4362" y="4428"/>
                    <a:pt x="4290" y="4258"/>
                  </a:cubicBezTo>
                  <a:lnTo>
                    <a:pt x="4290" y="4258"/>
                  </a:lnTo>
                  <a:cubicBezTo>
                    <a:pt x="4766" y="4478"/>
                    <a:pt x="5206" y="4662"/>
                    <a:pt x="5683" y="4808"/>
                  </a:cubicBezTo>
                  <a:cubicBezTo>
                    <a:pt x="5713" y="4821"/>
                    <a:pt x="5742" y="4827"/>
                    <a:pt x="5768" y="4827"/>
                  </a:cubicBezTo>
                  <a:cubicBezTo>
                    <a:pt x="5960" y="4827"/>
                    <a:pt x="6019" y="4506"/>
                    <a:pt x="5793" y="4442"/>
                  </a:cubicBezTo>
                  <a:cubicBezTo>
                    <a:pt x="5243" y="4222"/>
                    <a:pt x="4656" y="3965"/>
                    <a:pt x="4107" y="3708"/>
                  </a:cubicBezTo>
                  <a:cubicBezTo>
                    <a:pt x="3887" y="2975"/>
                    <a:pt x="3740" y="2205"/>
                    <a:pt x="3667" y="1435"/>
                  </a:cubicBezTo>
                  <a:cubicBezTo>
                    <a:pt x="3797" y="1430"/>
                    <a:pt x="3927" y="1427"/>
                    <a:pt x="4055" y="1427"/>
                  </a:cubicBezTo>
                  <a:cubicBezTo>
                    <a:pt x="4759" y="1427"/>
                    <a:pt x="5441" y="1517"/>
                    <a:pt x="6123" y="1765"/>
                  </a:cubicBezTo>
                  <a:cubicBezTo>
                    <a:pt x="6146" y="1772"/>
                    <a:pt x="6168" y="1775"/>
                    <a:pt x="6189" y="1775"/>
                  </a:cubicBezTo>
                  <a:cubicBezTo>
                    <a:pt x="6403" y="1775"/>
                    <a:pt x="6503" y="1462"/>
                    <a:pt x="6269" y="1362"/>
                  </a:cubicBezTo>
                  <a:cubicBezTo>
                    <a:pt x="5390" y="1069"/>
                    <a:pt x="4510" y="996"/>
                    <a:pt x="3630" y="996"/>
                  </a:cubicBezTo>
                  <a:cubicBezTo>
                    <a:pt x="3630" y="739"/>
                    <a:pt x="3593" y="482"/>
                    <a:pt x="3630" y="226"/>
                  </a:cubicBezTo>
                  <a:cubicBezTo>
                    <a:pt x="3630" y="74"/>
                    <a:pt x="3522" y="1"/>
                    <a:pt x="3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30;p51">
              <a:extLst>
                <a:ext uri="{FF2B5EF4-FFF2-40B4-BE49-F238E27FC236}">
                  <a16:creationId xmlns:a16="http://schemas.microsoft.com/office/drawing/2014/main" id="{659A868A-06EC-F11E-D6B9-03CFD75E6FBE}"/>
                </a:ext>
              </a:extLst>
            </p:cNvPr>
            <p:cNvSpPr/>
            <p:nvPr/>
          </p:nvSpPr>
          <p:spPr>
            <a:xfrm>
              <a:off x="5214945" y="3605450"/>
              <a:ext cx="145750" cy="117150"/>
            </a:xfrm>
            <a:custGeom>
              <a:avLst/>
              <a:gdLst/>
              <a:ahLst/>
              <a:cxnLst/>
              <a:rect l="l" t="t" r="r" b="b"/>
              <a:pathLst>
                <a:path w="5830" h="4686" extrusionOk="0">
                  <a:moveTo>
                    <a:pt x="4946" y="0"/>
                  </a:moveTo>
                  <a:cubicBezTo>
                    <a:pt x="4795" y="0"/>
                    <a:pt x="4666" y="199"/>
                    <a:pt x="4803" y="335"/>
                  </a:cubicBezTo>
                  <a:cubicBezTo>
                    <a:pt x="5610" y="1362"/>
                    <a:pt x="5390" y="3012"/>
                    <a:pt x="4400" y="3818"/>
                  </a:cubicBezTo>
                  <a:cubicBezTo>
                    <a:pt x="4003" y="4133"/>
                    <a:pt x="3525" y="4274"/>
                    <a:pt x="3044" y="4274"/>
                  </a:cubicBezTo>
                  <a:cubicBezTo>
                    <a:pt x="2234" y="4274"/>
                    <a:pt x="1414" y="3875"/>
                    <a:pt x="954" y="3232"/>
                  </a:cubicBezTo>
                  <a:cubicBezTo>
                    <a:pt x="441" y="2572"/>
                    <a:pt x="367" y="1545"/>
                    <a:pt x="917" y="885"/>
                  </a:cubicBezTo>
                  <a:cubicBezTo>
                    <a:pt x="1047" y="730"/>
                    <a:pt x="902" y="574"/>
                    <a:pt x="741" y="574"/>
                  </a:cubicBezTo>
                  <a:cubicBezTo>
                    <a:pt x="674" y="574"/>
                    <a:pt x="604" y="601"/>
                    <a:pt x="551" y="665"/>
                  </a:cubicBezTo>
                  <a:cubicBezTo>
                    <a:pt x="1" y="1362"/>
                    <a:pt x="1" y="2388"/>
                    <a:pt x="404" y="3158"/>
                  </a:cubicBezTo>
                  <a:cubicBezTo>
                    <a:pt x="771" y="3855"/>
                    <a:pt x="1431" y="4331"/>
                    <a:pt x="2127" y="4551"/>
                  </a:cubicBezTo>
                  <a:cubicBezTo>
                    <a:pt x="2417" y="4638"/>
                    <a:pt x="2724" y="4685"/>
                    <a:pt x="3030" y="4685"/>
                  </a:cubicBezTo>
                  <a:cubicBezTo>
                    <a:pt x="3498" y="4685"/>
                    <a:pt x="3964" y="4575"/>
                    <a:pt x="4363" y="4331"/>
                  </a:cubicBezTo>
                  <a:cubicBezTo>
                    <a:pt x="5023" y="3965"/>
                    <a:pt x="5463" y="3268"/>
                    <a:pt x="5647" y="2498"/>
                  </a:cubicBezTo>
                  <a:cubicBezTo>
                    <a:pt x="5830" y="1655"/>
                    <a:pt x="5647" y="739"/>
                    <a:pt x="5097" y="79"/>
                  </a:cubicBezTo>
                  <a:cubicBezTo>
                    <a:pt x="5050" y="23"/>
                    <a:pt x="4997" y="0"/>
                    <a:pt x="4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31;p51">
              <a:extLst>
                <a:ext uri="{FF2B5EF4-FFF2-40B4-BE49-F238E27FC236}">
                  <a16:creationId xmlns:a16="http://schemas.microsoft.com/office/drawing/2014/main" id="{D45FD54A-3BE6-0B23-03EF-A403324CAE51}"/>
                </a:ext>
              </a:extLst>
            </p:cNvPr>
            <p:cNvSpPr/>
            <p:nvPr/>
          </p:nvSpPr>
          <p:spPr>
            <a:xfrm>
              <a:off x="5148370" y="3624700"/>
              <a:ext cx="23525" cy="238050"/>
            </a:xfrm>
            <a:custGeom>
              <a:avLst/>
              <a:gdLst/>
              <a:ahLst/>
              <a:cxnLst/>
              <a:rect l="l" t="t" r="r" b="b"/>
              <a:pathLst>
                <a:path w="941" h="9522" extrusionOk="0">
                  <a:moveTo>
                    <a:pt x="729" y="1"/>
                  </a:moveTo>
                  <a:cubicBezTo>
                    <a:pt x="632" y="1"/>
                    <a:pt x="538" y="65"/>
                    <a:pt x="538" y="189"/>
                  </a:cubicBezTo>
                  <a:cubicBezTo>
                    <a:pt x="428" y="3231"/>
                    <a:pt x="171" y="6274"/>
                    <a:pt x="24" y="9317"/>
                  </a:cubicBezTo>
                  <a:cubicBezTo>
                    <a:pt x="1" y="9434"/>
                    <a:pt x="112" y="9521"/>
                    <a:pt x="224" y="9521"/>
                  </a:cubicBezTo>
                  <a:cubicBezTo>
                    <a:pt x="287" y="9521"/>
                    <a:pt x="351" y="9493"/>
                    <a:pt x="391" y="9427"/>
                  </a:cubicBezTo>
                  <a:cubicBezTo>
                    <a:pt x="464" y="9280"/>
                    <a:pt x="538" y="9170"/>
                    <a:pt x="648" y="9024"/>
                  </a:cubicBezTo>
                  <a:cubicBezTo>
                    <a:pt x="721" y="8877"/>
                    <a:pt x="611" y="8730"/>
                    <a:pt x="464" y="8730"/>
                  </a:cubicBezTo>
                  <a:cubicBezTo>
                    <a:pt x="611" y="5871"/>
                    <a:pt x="831" y="3048"/>
                    <a:pt x="941" y="225"/>
                  </a:cubicBezTo>
                  <a:cubicBezTo>
                    <a:pt x="941" y="74"/>
                    <a:pt x="833"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2;p51">
              <a:extLst>
                <a:ext uri="{FF2B5EF4-FFF2-40B4-BE49-F238E27FC236}">
                  <a16:creationId xmlns:a16="http://schemas.microsoft.com/office/drawing/2014/main" id="{3532272B-3C7C-88F8-9AF2-D2EF0D462BB0}"/>
                </a:ext>
              </a:extLst>
            </p:cNvPr>
            <p:cNvSpPr/>
            <p:nvPr/>
          </p:nvSpPr>
          <p:spPr>
            <a:xfrm>
              <a:off x="5248220" y="3980075"/>
              <a:ext cx="122550" cy="105825"/>
            </a:xfrm>
            <a:custGeom>
              <a:avLst/>
              <a:gdLst/>
              <a:ahLst/>
              <a:cxnLst/>
              <a:rect l="l" t="t" r="r" b="b"/>
              <a:pathLst>
                <a:path w="4902" h="4233" extrusionOk="0">
                  <a:moveTo>
                    <a:pt x="4086" y="0"/>
                  </a:moveTo>
                  <a:cubicBezTo>
                    <a:pt x="3578" y="0"/>
                    <a:pt x="3076" y="34"/>
                    <a:pt x="2592" y="88"/>
                  </a:cubicBezTo>
                  <a:cubicBezTo>
                    <a:pt x="2226" y="161"/>
                    <a:pt x="1896" y="198"/>
                    <a:pt x="1529" y="308"/>
                  </a:cubicBezTo>
                  <a:cubicBezTo>
                    <a:pt x="1273" y="344"/>
                    <a:pt x="943" y="418"/>
                    <a:pt x="723" y="601"/>
                  </a:cubicBezTo>
                  <a:cubicBezTo>
                    <a:pt x="173" y="1041"/>
                    <a:pt x="759" y="1664"/>
                    <a:pt x="1089" y="1994"/>
                  </a:cubicBezTo>
                  <a:cubicBezTo>
                    <a:pt x="1566" y="2434"/>
                    <a:pt x="2043" y="2801"/>
                    <a:pt x="2556" y="3131"/>
                  </a:cubicBezTo>
                  <a:cubicBezTo>
                    <a:pt x="2886" y="3314"/>
                    <a:pt x="3179" y="3497"/>
                    <a:pt x="3509" y="3644"/>
                  </a:cubicBezTo>
                  <a:cubicBezTo>
                    <a:pt x="2446" y="3681"/>
                    <a:pt x="1346" y="3754"/>
                    <a:pt x="246" y="3827"/>
                  </a:cubicBezTo>
                  <a:cubicBezTo>
                    <a:pt x="1" y="3862"/>
                    <a:pt x="91" y="4233"/>
                    <a:pt x="324" y="4233"/>
                  </a:cubicBezTo>
                  <a:cubicBezTo>
                    <a:pt x="334" y="4233"/>
                    <a:pt x="345" y="4232"/>
                    <a:pt x="356" y="4230"/>
                  </a:cubicBezTo>
                  <a:cubicBezTo>
                    <a:pt x="1749" y="4120"/>
                    <a:pt x="3142" y="4047"/>
                    <a:pt x="4572" y="4047"/>
                  </a:cubicBezTo>
                  <a:cubicBezTo>
                    <a:pt x="4792" y="4047"/>
                    <a:pt x="4865" y="3717"/>
                    <a:pt x="4645" y="3644"/>
                  </a:cubicBezTo>
                  <a:cubicBezTo>
                    <a:pt x="3326" y="3204"/>
                    <a:pt x="2116" y="2471"/>
                    <a:pt x="1199" y="1518"/>
                  </a:cubicBezTo>
                  <a:cubicBezTo>
                    <a:pt x="1089" y="1408"/>
                    <a:pt x="869" y="1188"/>
                    <a:pt x="906" y="1041"/>
                  </a:cubicBezTo>
                  <a:cubicBezTo>
                    <a:pt x="943" y="894"/>
                    <a:pt x="1126" y="858"/>
                    <a:pt x="1236" y="821"/>
                  </a:cubicBezTo>
                  <a:cubicBezTo>
                    <a:pt x="1603" y="711"/>
                    <a:pt x="1969" y="601"/>
                    <a:pt x="2336" y="564"/>
                  </a:cubicBezTo>
                  <a:cubicBezTo>
                    <a:pt x="2896" y="452"/>
                    <a:pt x="3478" y="405"/>
                    <a:pt x="4080" y="405"/>
                  </a:cubicBezTo>
                  <a:cubicBezTo>
                    <a:pt x="4267" y="405"/>
                    <a:pt x="4455" y="409"/>
                    <a:pt x="4645" y="418"/>
                  </a:cubicBezTo>
                  <a:cubicBezTo>
                    <a:pt x="4657" y="419"/>
                    <a:pt x="4667" y="420"/>
                    <a:pt x="4677" y="420"/>
                  </a:cubicBezTo>
                  <a:cubicBezTo>
                    <a:pt x="4902" y="420"/>
                    <a:pt x="4891" y="50"/>
                    <a:pt x="4645" y="15"/>
                  </a:cubicBezTo>
                  <a:cubicBezTo>
                    <a:pt x="4459" y="5"/>
                    <a:pt x="4272" y="0"/>
                    <a:pt x="4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33;p51">
              <a:extLst>
                <a:ext uri="{FF2B5EF4-FFF2-40B4-BE49-F238E27FC236}">
                  <a16:creationId xmlns:a16="http://schemas.microsoft.com/office/drawing/2014/main" id="{E9EC08F2-02BF-BF61-4C79-A1D9F9E07DE7}"/>
                </a:ext>
              </a:extLst>
            </p:cNvPr>
            <p:cNvSpPr/>
            <p:nvPr/>
          </p:nvSpPr>
          <p:spPr>
            <a:xfrm>
              <a:off x="5291020" y="3392050"/>
              <a:ext cx="25875" cy="142975"/>
            </a:xfrm>
            <a:custGeom>
              <a:avLst/>
              <a:gdLst/>
              <a:ahLst/>
              <a:cxnLst/>
              <a:rect l="l" t="t" r="r" b="b"/>
              <a:pathLst>
                <a:path w="1035" h="5719" extrusionOk="0">
                  <a:moveTo>
                    <a:pt x="780" y="0"/>
                  </a:moveTo>
                  <a:cubicBezTo>
                    <a:pt x="698" y="0"/>
                    <a:pt x="616" y="44"/>
                    <a:pt x="587" y="146"/>
                  </a:cubicBezTo>
                  <a:cubicBezTo>
                    <a:pt x="37" y="1906"/>
                    <a:pt x="1" y="3776"/>
                    <a:pt x="477" y="5572"/>
                  </a:cubicBezTo>
                  <a:cubicBezTo>
                    <a:pt x="506" y="5674"/>
                    <a:pt x="588" y="5718"/>
                    <a:pt x="670" y="5718"/>
                  </a:cubicBezTo>
                  <a:cubicBezTo>
                    <a:pt x="796" y="5718"/>
                    <a:pt x="925" y="5617"/>
                    <a:pt x="880" y="5462"/>
                  </a:cubicBezTo>
                  <a:cubicBezTo>
                    <a:pt x="404" y="3739"/>
                    <a:pt x="441" y="1943"/>
                    <a:pt x="990" y="256"/>
                  </a:cubicBezTo>
                  <a:cubicBezTo>
                    <a:pt x="1035" y="102"/>
                    <a:pt x="906" y="0"/>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34;p51">
              <a:extLst>
                <a:ext uri="{FF2B5EF4-FFF2-40B4-BE49-F238E27FC236}">
                  <a16:creationId xmlns:a16="http://schemas.microsoft.com/office/drawing/2014/main" id="{2E84AD6C-43F9-5D64-7FAA-C24FB1022BF9}"/>
                </a:ext>
              </a:extLst>
            </p:cNvPr>
            <p:cNvSpPr/>
            <p:nvPr/>
          </p:nvSpPr>
          <p:spPr>
            <a:xfrm>
              <a:off x="5337345" y="3408725"/>
              <a:ext cx="17850" cy="131600"/>
            </a:xfrm>
            <a:custGeom>
              <a:avLst/>
              <a:gdLst/>
              <a:ahLst/>
              <a:cxnLst/>
              <a:rect l="l" t="t" r="r" b="b"/>
              <a:pathLst>
                <a:path w="714" h="5264" extrusionOk="0">
                  <a:moveTo>
                    <a:pt x="183" y="1"/>
                  </a:moveTo>
                  <a:cubicBezTo>
                    <a:pt x="86" y="1"/>
                    <a:pt x="0" y="57"/>
                    <a:pt x="17" y="176"/>
                  </a:cubicBezTo>
                  <a:cubicBezTo>
                    <a:pt x="91" y="1826"/>
                    <a:pt x="201" y="3439"/>
                    <a:pt x="274" y="5052"/>
                  </a:cubicBezTo>
                  <a:cubicBezTo>
                    <a:pt x="294" y="5189"/>
                    <a:pt x="418" y="5263"/>
                    <a:pt x="530" y="5263"/>
                  </a:cubicBezTo>
                  <a:cubicBezTo>
                    <a:pt x="627" y="5263"/>
                    <a:pt x="714" y="5208"/>
                    <a:pt x="714" y="5088"/>
                  </a:cubicBezTo>
                  <a:cubicBezTo>
                    <a:pt x="604" y="3439"/>
                    <a:pt x="531" y="1826"/>
                    <a:pt x="421" y="212"/>
                  </a:cubicBezTo>
                  <a:cubicBezTo>
                    <a:pt x="421" y="75"/>
                    <a:pt x="294"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35;p51">
              <a:extLst>
                <a:ext uri="{FF2B5EF4-FFF2-40B4-BE49-F238E27FC236}">
                  <a16:creationId xmlns:a16="http://schemas.microsoft.com/office/drawing/2014/main" id="{D01E8A20-DDDD-CE43-B9C5-5C3EE4375421}"/>
                </a:ext>
              </a:extLst>
            </p:cNvPr>
            <p:cNvSpPr/>
            <p:nvPr/>
          </p:nvSpPr>
          <p:spPr>
            <a:xfrm>
              <a:off x="5282770" y="3167475"/>
              <a:ext cx="122550" cy="149500"/>
            </a:xfrm>
            <a:custGeom>
              <a:avLst/>
              <a:gdLst/>
              <a:ahLst/>
              <a:cxnLst/>
              <a:rect l="l" t="t" r="r" b="b"/>
              <a:pathLst>
                <a:path w="4902" h="5980" extrusionOk="0">
                  <a:moveTo>
                    <a:pt x="3960" y="1"/>
                  </a:moveTo>
                  <a:cubicBezTo>
                    <a:pt x="3153" y="38"/>
                    <a:pt x="2384" y="111"/>
                    <a:pt x="1614" y="148"/>
                  </a:cubicBezTo>
                  <a:cubicBezTo>
                    <a:pt x="1210" y="184"/>
                    <a:pt x="37" y="74"/>
                    <a:pt x="257" y="807"/>
                  </a:cubicBezTo>
                  <a:cubicBezTo>
                    <a:pt x="294" y="1064"/>
                    <a:pt x="551" y="1284"/>
                    <a:pt x="734" y="1504"/>
                  </a:cubicBezTo>
                  <a:cubicBezTo>
                    <a:pt x="954" y="1724"/>
                    <a:pt x="1174" y="1907"/>
                    <a:pt x="1430" y="2091"/>
                  </a:cubicBezTo>
                  <a:cubicBezTo>
                    <a:pt x="1577" y="2201"/>
                    <a:pt x="1760" y="2310"/>
                    <a:pt x="1944" y="2384"/>
                  </a:cubicBezTo>
                  <a:cubicBezTo>
                    <a:pt x="1394" y="2420"/>
                    <a:pt x="844" y="2494"/>
                    <a:pt x="331" y="2604"/>
                  </a:cubicBezTo>
                  <a:cubicBezTo>
                    <a:pt x="184" y="2640"/>
                    <a:pt x="111" y="2787"/>
                    <a:pt x="184" y="2897"/>
                  </a:cubicBezTo>
                  <a:cubicBezTo>
                    <a:pt x="991" y="4107"/>
                    <a:pt x="2237" y="4877"/>
                    <a:pt x="3520" y="5500"/>
                  </a:cubicBezTo>
                  <a:lnTo>
                    <a:pt x="294" y="5243"/>
                  </a:lnTo>
                  <a:cubicBezTo>
                    <a:pt x="37" y="5243"/>
                    <a:pt x="1" y="5647"/>
                    <a:pt x="257" y="5647"/>
                  </a:cubicBezTo>
                  <a:cubicBezTo>
                    <a:pt x="1724" y="5757"/>
                    <a:pt x="3190" y="5867"/>
                    <a:pt x="4620" y="5977"/>
                  </a:cubicBezTo>
                  <a:cubicBezTo>
                    <a:pt x="4633" y="5978"/>
                    <a:pt x="4646" y="5979"/>
                    <a:pt x="4658" y="5979"/>
                  </a:cubicBezTo>
                  <a:cubicBezTo>
                    <a:pt x="4880" y="5979"/>
                    <a:pt x="4902" y="5677"/>
                    <a:pt x="4693" y="5573"/>
                  </a:cubicBezTo>
                  <a:cubicBezTo>
                    <a:pt x="3263" y="4950"/>
                    <a:pt x="1724" y="4217"/>
                    <a:pt x="734" y="2934"/>
                  </a:cubicBezTo>
                  <a:cubicBezTo>
                    <a:pt x="1222" y="2845"/>
                    <a:pt x="1711" y="2796"/>
                    <a:pt x="2207" y="2796"/>
                  </a:cubicBezTo>
                  <a:cubicBezTo>
                    <a:pt x="2531" y="2796"/>
                    <a:pt x="2858" y="2817"/>
                    <a:pt x="3190" y="2860"/>
                  </a:cubicBezTo>
                  <a:cubicBezTo>
                    <a:pt x="3410" y="2860"/>
                    <a:pt x="3483" y="2494"/>
                    <a:pt x="3263" y="2457"/>
                  </a:cubicBezTo>
                  <a:cubicBezTo>
                    <a:pt x="2310" y="2237"/>
                    <a:pt x="1430" y="1724"/>
                    <a:pt x="807" y="954"/>
                  </a:cubicBezTo>
                  <a:cubicBezTo>
                    <a:pt x="734" y="844"/>
                    <a:pt x="587" y="697"/>
                    <a:pt x="734" y="624"/>
                  </a:cubicBezTo>
                  <a:cubicBezTo>
                    <a:pt x="807" y="587"/>
                    <a:pt x="1064" y="587"/>
                    <a:pt x="1174" y="587"/>
                  </a:cubicBezTo>
                  <a:cubicBezTo>
                    <a:pt x="1467" y="587"/>
                    <a:pt x="1797" y="551"/>
                    <a:pt x="2090" y="551"/>
                  </a:cubicBezTo>
                  <a:cubicBezTo>
                    <a:pt x="2714" y="477"/>
                    <a:pt x="3337" y="441"/>
                    <a:pt x="3923" y="404"/>
                  </a:cubicBezTo>
                  <a:cubicBezTo>
                    <a:pt x="4180" y="404"/>
                    <a:pt x="4217" y="1"/>
                    <a:pt x="3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36;p51">
              <a:extLst>
                <a:ext uri="{FF2B5EF4-FFF2-40B4-BE49-F238E27FC236}">
                  <a16:creationId xmlns:a16="http://schemas.microsoft.com/office/drawing/2014/main" id="{81AC9A33-00B1-77C8-D3AC-B9E1FECD489D}"/>
                </a:ext>
              </a:extLst>
            </p:cNvPr>
            <p:cNvSpPr/>
            <p:nvPr/>
          </p:nvSpPr>
          <p:spPr>
            <a:xfrm>
              <a:off x="5322195" y="3098350"/>
              <a:ext cx="23850" cy="21175"/>
            </a:xfrm>
            <a:custGeom>
              <a:avLst/>
              <a:gdLst/>
              <a:ahLst/>
              <a:cxnLst/>
              <a:rect l="l" t="t" r="r" b="b"/>
              <a:pathLst>
                <a:path w="954" h="847" extrusionOk="0">
                  <a:moveTo>
                    <a:pt x="392" y="0"/>
                  </a:moveTo>
                  <a:cubicBezTo>
                    <a:pt x="363" y="0"/>
                    <a:pt x="330" y="4"/>
                    <a:pt x="293" y="16"/>
                  </a:cubicBezTo>
                  <a:cubicBezTo>
                    <a:pt x="220" y="53"/>
                    <a:pt x="110" y="126"/>
                    <a:pt x="73" y="200"/>
                  </a:cubicBezTo>
                  <a:cubicBezTo>
                    <a:pt x="37" y="236"/>
                    <a:pt x="37" y="310"/>
                    <a:pt x="37" y="346"/>
                  </a:cubicBezTo>
                  <a:cubicBezTo>
                    <a:pt x="37" y="346"/>
                    <a:pt x="37" y="383"/>
                    <a:pt x="37" y="383"/>
                  </a:cubicBezTo>
                  <a:cubicBezTo>
                    <a:pt x="0" y="420"/>
                    <a:pt x="0" y="456"/>
                    <a:pt x="0" y="493"/>
                  </a:cubicBezTo>
                  <a:cubicBezTo>
                    <a:pt x="37" y="676"/>
                    <a:pt x="183" y="786"/>
                    <a:pt x="330" y="823"/>
                  </a:cubicBezTo>
                  <a:cubicBezTo>
                    <a:pt x="376" y="838"/>
                    <a:pt x="434" y="847"/>
                    <a:pt x="494" y="847"/>
                  </a:cubicBezTo>
                  <a:cubicBezTo>
                    <a:pt x="579" y="847"/>
                    <a:pt x="669" y="829"/>
                    <a:pt x="733" y="786"/>
                  </a:cubicBezTo>
                  <a:cubicBezTo>
                    <a:pt x="807" y="713"/>
                    <a:pt x="880" y="676"/>
                    <a:pt x="917" y="566"/>
                  </a:cubicBezTo>
                  <a:cubicBezTo>
                    <a:pt x="953" y="456"/>
                    <a:pt x="953" y="383"/>
                    <a:pt x="917" y="273"/>
                  </a:cubicBezTo>
                  <a:cubicBezTo>
                    <a:pt x="880" y="200"/>
                    <a:pt x="807" y="163"/>
                    <a:pt x="733" y="90"/>
                  </a:cubicBezTo>
                  <a:cubicBezTo>
                    <a:pt x="733" y="90"/>
                    <a:pt x="660" y="53"/>
                    <a:pt x="623" y="53"/>
                  </a:cubicBezTo>
                  <a:cubicBezTo>
                    <a:pt x="623" y="16"/>
                    <a:pt x="587" y="16"/>
                    <a:pt x="550" y="16"/>
                  </a:cubicBezTo>
                  <a:cubicBezTo>
                    <a:pt x="501" y="16"/>
                    <a:pt x="452"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37;p51">
              <a:extLst>
                <a:ext uri="{FF2B5EF4-FFF2-40B4-BE49-F238E27FC236}">
                  <a16:creationId xmlns:a16="http://schemas.microsoft.com/office/drawing/2014/main" id="{4B4F5669-C308-3011-8E03-EABBD0F9E9AA}"/>
                </a:ext>
              </a:extLst>
            </p:cNvPr>
            <p:cNvSpPr/>
            <p:nvPr/>
          </p:nvSpPr>
          <p:spPr>
            <a:xfrm>
              <a:off x="5253445" y="2902075"/>
              <a:ext cx="147575" cy="118175"/>
            </a:xfrm>
            <a:custGeom>
              <a:avLst/>
              <a:gdLst/>
              <a:ahLst/>
              <a:cxnLst/>
              <a:rect l="l" t="t" r="r" b="b"/>
              <a:pathLst>
                <a:path w="5903" h="4727" extrusionOk="0">
                  <a:moveTo>
                    <a:pt x="793" y="1"/>
                  </a:moveTo>
                  <a:cubicBezTo>
                    <a:pt x="748" y="1"/>
                    <a:pt x="701" y="18"/>
                    <a:pt x="660" y="59"/>
                  </a:cubicBezTo>
                  <a:cubicBezTo>
                    <a:pt x="111" y="572"/>
                    <a:pt x="1" y="1342"/>
                    <a:pt x="147" y="2075"/>
                  </a:cubicBezTo>
                  <a:cubicBezTo>
                    <a:pt x="331" y="2845"/>
                    <a:pt x="844" y="3468"/>
                    <a:pt x="1504" y="3871"/>
                  </a:cubicBezTo>
                  <a:cubicBezTo>
                    <a:pt x="2237" y="4311"/>
                    <a:pt x="3043" y="4531"/>
                    <a:pt x="3887" y="4678"/>
                  </a:cubicBezTo>
                  <a:cubicBezTo>
                    <a:pt x="4023" y="4708"/>
                    <a:pt x="4172" y="4726"/>
                    <a:pt x="4326" y="4726"/>
                  </a:cubicBezTo>
                  <a:cubicBezTo>
                    <a:pt x="4544" y="4726"/>
                    <a:pt x="4772" y="4691"/>
                    <a:pt x="4986" y="4605"/>
                  </a:cubicBezTo>
                  <a:cubicBezTo>
                    <a:pt x="5353" y="4421"/>
                    <a:pt x="5536" y="4091"/>
                    <a:pt x="5646" y="3725"/>
                  </a:cubicBezTo>
                  <a:cubicBezTo>
                    <a:pt x="5903" y="2625"/>
                    <a:pt x="5903" y="1488"/>
                    <a:pt x="5683" y="389"/>
                  </a:cubicBezTo>
                  <a:cubicBezTo>
                    <a:pt x="5652" y="281"/>
                    <a:pt x="5564" y="232"/>
                    <a:pt x="5477" y="232"/>
                  </a:cubicBezTo>
                  <a:cubicBezTo>
                    <a:pt x="5356" y="232"/>
                    <a:pt x="5237" y="328"/>
                    <a:pt x="5280" y="499"/>
                  </a:cubicBezTo>
                  <a:lnTo>
                    <a:pt x="5280" y="462"/>
                  </a:lnTo>
                  <a:cubicBezTo>
                    <a:pt x="5426" y="1305"/>
                    <a:pt x="5463" y="2148"/>
                    <a:pt x="5353" y="2992"/>
                  </a:cubicBezTo>
                  <a:cubicBezTo>
                    <a:pt x="5316" y="3322"/>
                    <a:pt x="5280" y="3835"/>
                    <a:pt x="5023" y="4091"/>
                  </a:cubicBezTo>
                  <a:cubicBezTo>
                    <a:pt x="4841" y="4248"/>
                    <a:pt x="4603" y="4293"/>
                    <a:pt x="4376" y="4293"/>
                  </a:cubicBezTo>
                  <a:cubicBezTo>
                    <a:pt x="4283" y="4293"/>
                    <a:pt x="4192" y="4285"/>
                    <a:pt x="4107" y="4275"/>
                  </a:cubicBezTo>
                  <a:cubicBezTo>
                    <a:pt x="3410" y="4201"/>
                    <a:pt x="2713" y="4018"/>
                    <a:pt x="2090" y="3725"/>
                  </a:cubicBezTo>
                  <a:cubicBezTo>
                    <a:pt x="1467" y="3395"/>
                    <a:pt x="917" y="2955"/>
                    <a:pt x="660" y="2332"/>
                  </a:cubicBezTo>
                  <a:cubicBezTo>
                    <a:pt x="404" y="1672"/>
                    <a:pt x="441" y="865"/>
                    <a:pt x="954" y="352"/>
                  </a:cubicBezTo>
                  <a:cubicBezTo>
                    <a:pt x="1096" y="210"/>
                    <a:pt x="951"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8;p51">
              <a:extLst>
                <a:ext uri="{FF2B5EF4-FFF2-40B4-BE49-F238E27FC236}">
                  <a16:creationId xmlns:a16="http://schemas.microsoft.com/office/drawing/2014/main" id="{686B2085-AA6C-2AAE-8F45-071C65CD5A99}"/>
                </a:ext>
              </a:extLst>
            </p:cNvPr>
            <p:cNvSpPr/>
            <p:nvPr/>
          </p:nvSpPr>
          <p:spPr>
            <a:xfrm>
              <a:off x="5251620" y="2731425"/>
              <a:ext cx="157650" cy="126700"/>
            </a:xfrm>
            <a:custGeom>
              <a:avLst/>
              <a:gdLst/>
              <a:ahLst/>
              <a:cxnLst/>
              <a:rect l="l" t="t" r="r" b="b"/>
              <a:pathLst>
                <a:path w="6306" h="5068" extrusionOk="0">
                  <a:moveTo>
                    <a:pt x="1183" y="1989"/>
                  </a:moveTo>
                  <a:cubicBezTo>
                    <a:pt x="1226" y="1989"/>
                    <a:pt x="1272" y="1995"/>
                    <a:pt x="1320" y="2009"/>
                  </a:cubicBezTo>
                  <a:cubicBezTo>
                    <a:pt x="1723" y="2119"/>
                    <a:pt x="2017" y="2412"/>
                    <a:pt x="2273" y="2742"/>
                  </a:cubicBezTo>
                  <a:cubicBezTo>
                    <a:pt x="2310" y="3219"/>
                    <a:pt x="2420" y="3695"/>
                    <a:pt x="2676" y="4099"/>
                  </a:cubicBezTo>
                  <a:cubicBezTo>
                    <a:pt x="1943" y="3989"/>
                    <a:pt x="1210" y="3805"/>
                    <a:pt x="477" y="3585"/>
                  </a:cubicBezTo>
                  <a:cubicBezTo>
                    <a:pt x="440" y="3365"/>
                    <a:pt x="404" y="3145"/>
                    <a:pt x="440" y="2925"/>
                  </a:cubicBezTo>
                  <a:cubicBezTo>
                    <a:pt x="507" y="2593"/>
                    <a:pt x="754" y="1989"/>
                    <a:pt x="1183" y="1989"/>
                  </a:cubicBezTo>
                  <a:close/>
                  <a:moveTo>
                    <a:pt x="4049" y="399"/>
                  </a:moveTo>
                  <a:cubicBezTo>
                    <a:pt x="4126" y="399"/>
                    <a:pt x="4206" y="410"/>
                    <a:pt x="4289" y="433"/>
                  </a:cubicBezTo>
                  <a:cubicBezTo>
                    <a:pt x="5023" y="652"/>
                    <a:pt x="5426" y="1496"/>
                    <a:pt x="5646" y="2192"/>
                  </a:cubicBezTo>
                  <a:cubicBezTo>
                    <a:pt x="5829" y="2889"/>
                    <a:pt x="5903" y="3622"/>
                    <a:pt x="5793" y="4355"/>
                  </a:cubicBezTo>
                  <a:lnTo>
                    <a:pt x="5719" y="4355"/>
                  </a:lnTo>
                  <a:cubicBezTo>
                    <a:pt x="4839" y="4355"/>
                    <a:pt x="3960" y="4282"/>
                    <a:pt x="3080" y="4172"/>
                  </a:cubicBezTo>
                  <a:cubicBezTo>
                    <a:pt x="3080" y="4135"/>
                    <a:pt x="3116" y="4135"/>
                    <a:pt x="3116" y="4099"/>
                  </a:cubicBezTo>
                  <a:cubicBezTo>
                    <a:pt x="3116" y="3549"/>
                    <a:pt x="2970" y="3072"/>
                    <a:pt x="2676" y="2632"/>
                  </a:cubicBezTo>
                  <a:cubicBezTo>
                    <a:pt x="2676" y="2339"/>
                    <a:pt x="2713" y="2046"/>
                    <a:pt x="2786" y="1752"/>
                  </a:cubicBezTo>
                  <a:cubicBezTo>
                    <a:pt x="2951" y="1194"/>
                    <a:pt x="3380" y="399"/>
                    <a:pt x="4049" y="399"/>
                  </a:cubicBezTo>
                  <a:close/>
                  <a:moveTo>
                    <a:pt x="4021" y="1"/>
                  </a:moveTo>
                  <a:cubicBezTo>
                    <a:pt x="3813" y="1"/>
                    <a:pt x="3605" y="54"/>
                    <a:pt x="3410" y="176"/>
                  </a:cubicBezTo>
                  <a:cubicBezTo>
                    <a:pt x="2823" y="506"/>
                    <a:pt x="2456" y="1239"/>
                    <a:pt x="2310" y="1862"/>
                  </a:cubicBezTo>
                  <a:cubicBezTo>
                    <a:pt x="2310" y="1972"/>
                    <a:pt x="2310" y="2046"/>
                    <a:pt x="2273" y="2156"/>
                  </a:cubicBezTo>
                  <a:cubicBezTo>
                    <a:pt x="1962" y="1844"/>
                    <a:pt x="1553" y="1566"/>
                    <a:pt x="1139" y="1566"/>
                  </a:cubicBezTo>
                  <a:cubicBezTo>
                    <a:pt x="1114" y="1566"/>
                    <a:pt x="1088" y="1567"/>
                    <a:pt x="1063" y="1569"/>
                  </a:cubicBezTo>
                  <a:cubicBezTo>
                    <a:pt x="477" y="1642"/>
                    <a:pt x="147" y="2339"/>
                    <a:pt x="37" y="2852"/>
                  </a:cubicBezTo>
                  <a:cubicBezTo>
                    <a:pt x="0" y="3145"/>
                    <a:pt x="0" y="3475"/>
                    <a:pt x="110" y="3769"/>
                  </a:cubicBezTo>
                  <a:cubicBezTo>
                    <a:pt x="110" y="3805"/>
                    <a:pt x="110" y="3842"/>
                    <a:pt x="147" y="3879"/>
                  </a:cubicBezTo>
                  <a:cubicBezTo>
                    <a:pt x="184" y="4062"/>
                    <a:pt x="294" y="4245"/>
                    <a:pt x="404" y="4429"/>
                  </a:cubicBezTo>
                  <a:cubicBezTo>
                    <a:pt x="449" y="4483"/>
                    <a:pt x="502" y="4506"/>
                    <a:pt x="553" y="4506"/>
                  </a:cubicBezTo>
                  <a:cubicBezTo>
                    <a:pt x="706" y="4506"/>
                    <a:pt x="843" y="4300"/>
                    <a:pt x="733" y="4135"/>
                  </a:cubicBezTo>
                  <a:cubicBezTo>
                    <a:pt x="697" y="4135"/>
                    <a:pt x="697" y="4099"/>
                    <a:pt x="697" y="4099"/>
                  </a:cubicBezTo>
                  <a:lnTo>
                    <a:pt x="697" y="4099"/>
                  </a:lnTo>
                  <a:cubicBezTo>
                    <a:pt x="2310" y="4538"/>
                    <a:pt x="3996" y="4758"/>
                    <a:pt x="5683" y="4758"/>
                  </a:cubicBezTo>
                  <a:cubicBezTo>
                    <a:pt x="5719" y="4758"/>
                    <a:pt x="5719" y="4758"/>
                    <a:pt x="5756" y="4722"/>
                  </a:cubicBezTo>
                  <a:cubicBezTo>
                    <a:pt x="5756" y="4758"/>
                    <a:pt x="5756" y="4758"/>
                    <a:pt x="5756" y="4795"/>
                  </a:cubicBezTo>
                  <a:cubicBezTo>
                    <a:pt x="5711" y="4952"/>
                    <a:pt x="5844" y="5067"/>
                    <a:pt x="5962" y="5067"/>
                  </a:cubicBezTo>
                  <a:cubicBezTo>
                    <a:pt x="6038" y="5067"/>
                    <a:pt x="6108" y="5020"/>
                    <a:pt x="6123" y="4905"/>
                  </a:cubicBezTo>
                  <a:cubicBezTo>
                    <a:pt x="6306" y="4099"/>
                    <a:pt x="6306" y="3292"/>
                    <a:pt x="6123" y="2486"/>
                  </a:cubicBezTo>
                  <a:cubicBezTo>
                    <a:pt x="5976" y="1752"/>
                    <a:pt x="5719" y="1019"/>
                    <a:pt x="5169" y="506"/>
                  </a:cubicBezTo>
                  <a:cubicBezTo>
                    <a:pt x="4852" y="213"/>
                    <a:pt x="4436" y="1"/>
                    <a:pt x="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9;p51">
              <a:extLst>
                <a:ext uri="{FF2B5EF4-FFF2-40B4-BE49-F238E27FC236}">
                  <a16:creationId xmlns:a16="http://schemas.microsoft.com/office/drawing/2014/main" id="{04CBF289-1159-97BF-A5C8-865562EFDF22}"/>
                </a:ext>
              </a:extLst>
            </p:cNvPr>
            <p:cNvSpPr/>
            <p:nvPr/>
          </p:nvSpPr>
          <p:spPr>
            <a:xfrm>
              <a:off x="5188370" y="2735400"/>
              <a:ext cx="21100" cy="283425"/>
            </a:xfrm>
            <a:custGeom>
              <a:avLst/>
              <a:gdLst/>
              <a:ahLst/>
              <a:cxnLst/>
              <a:rect l="l" t="t" r="r" b="b"/>
              <a:pathLst>
                <a:path w="844" h="11337" extrusionOk="0">
                  <a:moveTo>
                    <a:pt x="419" y="1"/>
                  </a:moveTo>
                  <a:cubicBezTo>
                    <a:pt x="351" y="1"/>
                    <a:pt x="283" y="28"/>
                    <a:pt x="221" y="90"/>
                  </a:cubicBezTo>
                  <a:cubicBezTo>
                    <a:pt x="1" y="274"/>
                    <a:pt x="74" y="567"/>
                    <a:pt x="367" y="640"/>
                  </a:cubicBezTo>
                  <a:lnTo>
                    <a:pt x="404" y="640"/>
                  </a:lnTo>
                  <a:cubicBezTo>
                    <a:pt x="404" y="677"/>
                    <a:pt x="367" y="677"/>
                    <a:pt x="367" y="677"/>
                  </a:cubicBezTo>
                  <a:cubicBezTo>
                    <a:pt x="367" y="787"/>
                    <a:pt x="367" y="897"/>
                    <a:pt x="367" y="1007"/>
                  </a:cubicBezTo>
                  <a:cubicBezTo>
                    <a:pt x="331" y="1227"/>
                    <a:pt x="331" y="1483"/>
                    <a:pt x="294" y="1703"/>
                  </a:cubicBezTo>
                  <a:cubicBezTo>
                    <a:pt x="294" y="2143"/>
                    <a:pt x="257" y="2583"/>
                    <a:pt x="221" y="3023"/>
                  </a:cubicBezTo>
                  <a:cubicBezTo>
                    <a:pt x="184" y="3903"/>
                    <a:pt x="184" y="4819"/>
                    <a:pt x="184" y="5699"/>
                  </a:cubicBezTo>
                  <a:cubicBezTo>
                    <a:pt x="184" y="7532"/>
                    <a:pt x="221" y="9329"/>
                    <a:pt x="367" y="11125"/>
                  </a:cubicBezTo>
                  <a:cubicBezTo>
                    <a:pt x="387" y="11262"/>
                    <a:pt x="512" y="11337"/>
                    <a:pt x="618" y="11337"/>
                  </a:cubicBezTo>
                  <a:cubicBezTo>
                    <a:pt x="710" y="11337"/>
                    <a:pt x="788" y="11281"/>
                    <a:pt x="771" y="11162"/>
                  </a:cubicBezTo>
                  <a:cubicBezTo>
                    <a:pt x="624" y="9329"/>
                    <a:pt x="587" y="7496"/>
                    <a:pt x="587" y="5663"/>
                  </a:cubicBezTo>
                  <a:cubicBezTo>
                    <a:pt x="587" y="4783"/>
                    <a:pt x="624" y="3866"/>
                    <a:pt x="661" y="2950"/>
                  </a:cubicBezTo>
                  <a:cubicBezTo>
                    <a:pt x="661" y="2473"/>
                    <a:pt x="697" y="2033"/>
                    <a:pt x="734" y="1593"/>
                  </a:cubicBezTo>
                  <a:cubicBezTo>
                    <a:pt x="734" y="1373"/>
                    <a:pt x="771" y="1153"/>
                    <a:pt x="771" y="933"/>
                  </a:cubicBezTo>
                  <a:cubicBezTo>
                    <a:pt x="771" y="750"/>
                    <a:pt x="844" y="530"/>
                    <a:pt x="807" y="384"/>
                  </a:cubicBezTo>
                  <a:cubicBezTo>
                    <a:pt x="755" y="173"/>
                    <a:pt x="589"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0;p51">
              <a:extLst>
                <a:ext uri="{FF2B5EF4-FFF2-40B4-BE49-F238E27FC236}">
                  <a16:creationId xmlns:a16="http://schemas.microsoft.com/office/drawing/2014/main" id="{50C75DD9-8008-CAD1-F362-9B41BBFED285}"/>
                </a:ext>
              </a:extLst>
            </p:cNvPr>
            <p:cNvSpPr/>
            <p:nvPr/>
          </p:nvSpPr>
          <p:spPr>
            <a:xfrm>
              <a:off x="3761420" y="1864250"/>
              <a:ext cx="112400" cy="186925"/>
            </a:xfrm>
            <a:custGeom>
              <a:avLst/>
              <a:gdLst/>
              <a:ahLst/>
              <a:cxnLst/>
              <a:rect l="l" t="t" r="r" b="b"/>
              <a:pathLst>
                <a:path w="4496" h="7477" extrusionOk="0">
                  <a:moveTo>
                    <a:pt x="4178" y="0"/>
                  </a:moveTo>
                  <a:cubicBezTo>
                    <a:pt x="4080" y="0"/>
                    <a:pt x="3989" y="56"/>
                    <a:pt x="3960" y="186"/>
                  </a:cubicBezTo>
                  <a:cubicBezTo>
                    <a:pt x="3887" y="443"/>
                    <a:pt x="3850" y="700"/>
                    <a:pt x="3777" y="956"/>
                  </a:cubicBezTo>
                  <a:cubicBezTo>
                    <a:pt x="3520" y="1689"/>
                    <a:pt x="3080" y="2423"/>
                    <a:pt x="2384" y="2789"/>
                  </a:cubicBezTo>
                  <a:cubicBezTo>
                    <a:pt x="2259" y="2851"/>
                    <a:pt x="2145" y="2879"/>
                    <a:pt x="2040" y="2879"/>
                  </a:cubicBezTo>
                  <a:cubicBezTo>
                    <a:pt x="1650" y="2879"/>
                    <a:pt x="1392" y="2497"/>
                    <a:pt x="1247" y="2093"/>
                  </a:cubicBezTo>
                  <a:cubicBezTo>
                    <a:pt x="1064" y="1579"/>
                    <a:pt x="1101" y="1030"/>
                    <a:pt x="1284" y="553"/>
                  </a:cubicBezTo>
                  <a:cubicBezTo>
                    <a:pt x="1373" y="353"/>
                    <a:pt x="1219" y="220"/>
                    <a:pt x="1052" y="220"/>
                  </a:cubicBezTo>
                  <a:cubicBezTo>
                    <a:pt x="943" y="220"/>
                    <a:pt x="828" y="276"/>
                    <a:pt x="771" y="406"/>
                  </a:cubicBezTo>
                  <a:cubicBezTo>
                    <a:pt x="514" y="1030"/>
                    <a:pt x="514" y="1763"/>
                    <a:pt x="771" y="2386"/>
                  </a:cubicBezTo>
                  <a:cubicBezTo>
                    <a:pt x="1012" y="2903"/>
                    <a:pt x="1415" y="3419"/>
                    <a:pt x="2009" y="3419"/>
                  </a:cubicBezTo>
                  <a:cubicBezTo>
                    <a:pt x="2048" y="3419"/>
                    <a:pt x="2087" y="3417"/>
                    <a:pt x="2127" y="3412"/>
                  </a:cubicBezTo>
                  <a:cubicBezTo>
                    <a:pt x="2494" y="3376"/>
                    <a:pt x="2787" y="3193"/>
                    <a:pt x="3080" y="2973"/>
                  </a:cubicBezTo>
                  <a:lnTo>
                    <a:pt x="3080" y="2973"/>
                  </a:lnTo>
                  <a:cubicBezTo>
                    <a:pt x="2934" y="3266"/>
                    <a:pt x="2787" y="3559"/>
                    <a:pt x="2640" y="3852"/>
                  </a:cubicBezTo>
                  <a:cubicBezTo>
                    <a:pt x="2347" y="4402"/>
                    <a:pt x="2017" y="4952"/>
                    <a:pt x="1614" y="5465"/>
                  </a:cubicBezTo>
                  <a:cubicBezTo>
                    <a:pt x="1431" y="5722"/>
                    <a:pt x="1247" y="5979"/>
                    <a:pt x="1027" y="6235"/>
                  </a:cubicBezTo>
                  <a:cubicBezTo>
                    <a:pt x="917" y="6345"/>
                    <a:pt x="807" y="6455"/>
                    <a:pt x="734" y="6565"/>
                  </a:cubicBezTo>
                  <a:cubicBezTo>
                    <a:pt x="697" y="6602"/>
                    <a:pt x="624" y="6712"/>
                    <a:pt x="514" y="6785"/>
                  </a:cubicBezTo>
                  <a:cubicBezTo>
                    <a:pt x="493" y="6774"/>
                    <a:pt x="471" y="6770"/>
                    <a:pt x="450" y="6770"/>
                  </a:cubicBezTo>
                  <a:cubicBezTo>
                    <a:pt x="398" y="6770"/>
                    <a:pt x="346" y="6796"/>
                    <a:pt x="294" y="6822"/>
                  </a:cubicBezTo>
                  <a:cubicBezTo>
                    <a:pt x="74" y="6895"/>
                    <a:pt x="1" y="7225"/>
                    <a:pt x="221" y="7408"/>
                  </a:cubicBezTo>
                  <a:cubicBezTo>
                    <a:pt x="284" y="7456"/>
                    <a:pt x="350" y="7476"/>
                    <a:pt x="415" y="7476"/>
                  </a:cubicBezTo>
                  <a:cubicBezTo>
                    <a:pt x="650" y="7476"/>
                    <a:pt x="884" y="7214"/>
                    <a:pt x="1027" y="7042"/>
                  </a:cubicBezTo>
                  <a:cubicBezTo>
                    <a:pt x="1614" y="6419"/>
                    <a:pt x="2127" y="5759"/>
                    <a:pt x="2567" y="5026"/>
                  </a:cubicBezTo>
                  <a:cubicBezTo>
                    <a:pt x="3337" y="3852"/>
                    <a:pt x="3887" y="2496"/>
                    <a:pt x="4290" y="1140"/>
                  </a:cubicBezTo>
                  <a:cubicBezTo>
                    <a:pt x="4363" y="883"/>
                    <a:pt x="4437" y="626"/>
                    <a:pt x="4473" y="333"/>
                  </a:cubicBezTo>
                  <a:cubicBezTo>
                    <a:pt x="4496" y="133"/>
                    <a:pt x="4329" y="0"/>
                    <a:pt x="4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41;p51">
              <a:extLst>
                <a:ext uri="{FF2B5EF4-FFF2-40B4-BE49-F238E27FC236}">
                  <a16:creationId xmlns:a16="http://schemas.microsoft.com/office/drawing/2014/main" id="{476A6D5A-6C9D-0D49-72AA-DA49902B404A}"/>
                </a:ext>
              </a:extLst>
            </p:cNvPr>
            <p:cNvSpPr/>
            <p:nvPr/>
          </p:nvSpPr>
          <p:spPr>
            <a:xfrm>
              <a:off x="3938320" y="1896300"/>
              <a:ext cx="100825" cy="15750"/>
            </a:xfrm>
            <a:custGeom>
              <a:avLst/>
              <a:gdLst/>
              <a:ahLst/>
              <a:cxnLst/>
              <a:rect l="l" t="t" r="r" b="b"/>
              <a:pathLst>
                <a:path w="4033" h="630" extrusionOk="0">
                  <a:moveTo>
                    <a:pt x="1639" y="1"/>
                  </a:moveTo>
                  <a:cubicBezTo>
                    <a:pt x="1212" y="1"/>
                    <a:pt x="787" y="13"/>
                    <a:pt x="367" y="41"/>
                  </a:cubicBezTo>
                  <a:cubicBezTo>
                    <a:pt x="0" y="41"/>
                    <a:pt x="0" y="591"/>
                    <a:pt x="367" y="591"/>
                  </a:cubicBezTo>
                  <a:cubicBezTo>
                    <a:pt x="861" y="558"/>
                    <a:pt x="1363" y="540"/>
                    <a:pt x="1865" y="540"/>
                  </a:cubicBezTo>
                  <a:cubicBezTo>
                    <a:pt x="2481" y="540"/>
                    <a:pt x="3097" y="567"/>
                    <a:pt x="3703" y="627"/>
                  </a:cubicBezTo>
                  <a:cubicBezTo>
                    <a:pt x="3714" y="629"/>
                    <a:pt x="3724" y="629"/>
                    <a:pt x="3734" y="629"/>
                  </a:cubicBezTo>
                  <a:cubicBezTo>
                    <a:pt x="4033" y="629"/>
                    <a:pt x="4022" y="113"/>
                    <a:pt x="3703" y="78"/>
                  </a:cubicBezTo>
                  <a:cubicBezTo>
                    <a:pt x="3023" y="32"/>
                    <a:pt x="2329"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2;p51">
              <a:extLst>
                <a:ext uri="{FF2B5EF4-FFF2-40B4-BE49-F238E27FC236}">
                  <a16:creationId xmlns:a16="http://schemas.microsoft.com/office/drawing/2014/main" id="{B1FE61BC-8797-6EED-9F63-26981160E875}"/>
                </a:ext>
              </a:extLst>
            </p:cNvPr>
            <p:cNvSpPr/>
            <p:nvPr/>
          </p:nvSpPr>
          <p:spPr>
            <a:xfrm>
              <a:off x="3932820" y="1931900"/>
              <a:ext cx="88925" cy="17100"/>
            </a:xfrm>
            <a:custGeom>
              <a:avLst/>
              <a:gdLst/>
              <a:ahLst/>
              <a:cxnLst/>
              <a:rect l="l" t="t" r="r" b="b"/>
              <a:pathLst>
                <a:path w="3557" h="684" extrusionOk="0">
                  <a:moveTo>
                    <a:pt x="292" y="1"/>
                  </a:moveTo>
                  <a:cubicBezTo>
                    <a:pt x="173" y="1"/>
                    <a:pt x="67" y="72"/>
                    <a:pt x="37" y="193"/>
                  </a:cubicBezTo>
                  <a:cubicBezTo>
                    <a:pt x="0" y="303"/>
                    <a:pt x="74" y="523"/>
                    <a:pt x="220" y="523"/>
                  </a:cubicBezTo>
                  <a:cubicBezTo>
                    <a:pt x="976" y="635"/>
                    <a:pt x="1733" y="683"/>
                    <a:pt x="2505" y="683"/>
                  </a:cubicBezTo>
                  <a:cubicBezTo>
                    <a:pt x="2744" y="683"/>
                    <a:pt x="2984" y="678"/>
                    <a:pt x="3226" y="670"/>
                  </a:cubicBezTo>
                  <a:cubicBezTo>
                    <a:pt x="3556" y="670"/>
                    <a:pt x="3556" y="120"/>
                    <a:pt x="3226" y="120"/>
                  </a:cubicBezTo>
                  <a:cubicBezTo>
                    <a:pt x="2960" y="140"/>
                    <a:pt x="2694" y="149"/>
                    <a:pt x="2428" y="149"/>
                  </a:cubicBezTo>
                  <a:cubicBezTo>
                    <a:pt x="1741" y="149"/>
                    <a:pt x="1054" y="89"/>
                    <a:pt x="367" y="10"/>
                  </a:cubicBezTo>
                  <a:cubicBezTo>
                    <a:pt x="342" y="4"/>
                    <a:pt x="317"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43;p51">
              <a:extLst>
                <a:ext uri="{FF2B5EF4-FFF2-40B4-BE49-F238E27FC236}">
                  <a16:creationId xmlns:a16="http://schemas.microsoft.com/office/drawing/2014/main" id="{4890EBE2-9552-68AB-8BAF-8103883127E0}"/>
                </a:ext>
              </a:extLst>
            </p:cNvPr>
            <p:cNvSpPr/>
            <p:nvPr/>
          </p:nvSpPr>
          <p:spPr>
            <a:xfrm>
              <a:off x="4100545" y="1779925"/>
              <a:ext cx="138400" cy="200500"/>
            </a:xfrm>
            <a:custGeom>
              <a:avLst/>
              <a:gdLst/>
              <a:ahLst/>
              <a:cxnLst/>
              <a:rect l="l" t="t" r="r" b="b"/>
              <a:pathLst>
                <a:path w="5536" h="8020" extrusionOk="0">
                  <a:moveTo>
                    <a:pt x="4499" y="540"/>
                  </a:moveTo>
                  <a:cubicBezTo>
                    <a:pt x="4517" y="540"/>
                    <a:pt x="4533" y="544"/>
                    <a:pt x="4546" y="553"/>
                  </a:cubicBezTo>
                  <a:cubicBezTo>
                    <a:pt x="4656" y="627"/>
                    <a:pt x="4326" y="1360"/>
                    <a:pt x="4289" y="1433"/>
                  </a:cubicBezTo>
                  <a:cubicBezTo>
                    <a:pt x="4143" y="1726"/>
                    <a:pt x="3959" y="2020"/>
                    <a:pt x="3776" y="2276"/>
                  </a:cubicBezTo>
                  <a:cubicBezTo>
                    <a:pt x="3190" y="3119"/>
                    <a:pt x="2420" y="3779"/>
                    <a:pt x="1613" y="4403"/>
                  </a:cubicBezTo>
                  <a:cubicBezTo>
                    <a:pt x="1943" y="3449"/>
                    <a:pt x="2420" y="2533"/>
                    <a:pt x="3080" y="1763"/>
                  </a:cubicBezTo>
                  <a:cubicBezTo>
                    <a:pt x="3263" y="1543"/>
                    <a:pt x="3483" y="1323"/>
                    <a:pt x="3703" y="1103"/>
                  </a:cubicBezTo>
                  <a:cubicBezTo>
                    <a:pt x="3770" y="1036"/>
                    <a:pt x="4297" y="540"/>
                    <a:pt x="4499" y="540"/>
                  </a:cubicBezTo>
                  <a:close/>
                  <a:moveTo>
                    <a:pt x="2510" y="4714"/>
                  </a:moveTo>
                  <a:cubicBezTo>
                    <a:pt x="2778" y="4714"/>
                    <a:pt x="3012" y="4867"/>
                    <a:pt x="3043" y="5172"/>
                  </a:cubicBezTo>
                  <a:cubicBezTo>
                    <a:pt x="3080" y="5796"/>
                    <a:pt x="2713" y="6492"/>
                    <a:pt x="2273" y="6895"/>
                  </a:cubicBezTo>
                  <a:cubicBezTo>
                    <a:pt x="2143" y="7051"/>
                    <a:pt x="1499" y="7519"/>
                    <a:pt x="1121" y="7519"/>
                  </a:cubicBezTo>
                  <a:cubicBezTo>
                    <a:pt x="965" y="7519"/>
                    <a:pt x="854" y="7440"/>
                    <a:pt x="843" y="7225"/>
                  </a:cubicBezTo>
                  <a:cubicBezTo>
                    <a:pt x="807" y="6932"/>
                    <a:pt x="953" y="6529"/>
                    <a:pt x="1027" y="6236"/>
                  </a:cubicBezTo>
                  <a:cubicBezTo>
                    <a:pt x="1100" y="5942"/>
                    <a:pt x="1210" y="5649"/>
                    <a:pt x="1283" y="5356"/>
                  </a:cubicBezTo>
                  <a:cubicBezTo>
                    <a:pt x="1357" y="5356"/>
                    <a:pt x="1430" y="5356"/>
                    <a:pt x="1466" y="5282"/>
                  </a:cubicBezTo>
                  <a:cubicBezTo>
                    <a:pt x="1723" y="5062"/>
                    <a:pt x="2016" y="4806"/>
                    <a:pt x="2346" y="4733"/>
                  </a:cubicBezTo>
                  <a:cubicBezTo>
                    <a:pt x="2401" y="4720"/>
                    <a:pt x="2456" y="4714"/>
                    <a:pt x="2510" y="4714"/>
                  </a:cubicBezTo>
                  <a:close/>
                  <a:moveTo>
                    <a:pt x="4556" y="0"/>
                  </a:moveTo>
                  <a:cubicBezTo>
                    <a:pt x="4211" y="0"/>
                    <a:pt x="3871" y="273"/>
                    <a:pt x="3629" y="480"/>
                  </a:cubicBezTo>
                  <a:cubicBezTo>
                    <a:pt x="3300" y="737"/>
                    <a:pt x="3006" y="1030"/>
                    <a:pt x="2713" y="1360"/>
                  </a:cubicBezTo>
                  <a:cubicBezTo>
                    <a:pt x="1833" y="2423"/>
                    <a:pt x="1247" y="3706"/>
                    <a:pt x="843" y="5026"/>
                  </a:cubicBezTo>
                  <a:cubicBezTo>
                    <a:pt x="733" y="5099"/>
                    <a:pt x="660" y="5172"/>
                    <a:pt x="550" y="5209"/>
                  </a:cubicBezTo>
                  <a:cubicBezTo>
                    <a:pt x="403" y="5356"/>
                    <a:pt x="477" y="5576"/>
                    <a:pt x="660" y="5649"/>
                  </a:cubicBezTo>
                  <a:cubicBezTo>
                    <a:pt x="623" y="5796"/>
                    <a:pt x="550" y="5906"/>
                    <a:pt x="513" y="6052"/>
                  </a:cubicBezTo>
                  <a:cubicBezTo>
                    <a:pt x="367" y="6712"/>
                    <a:pt x="0" y="7812"/>
                    <a:pt x="953" y="7995"/>
                  </a:cubicBezTo>
                  <a:cubicBezTo>
                    <a:pt x="1035" y="8012"/>
                    <a:pt x="1117" y="8019"/>
                    <a:pt x="1199" y="8019"/>
                  </a:cubicBezTo>
                  <a:cubicBezTo>
                    <a:pt x="1854" y="8019"/>
                    <a:pt x="2505" y="7531"/>
                    <a:pt x="2896" y="7042"/>
                  </a:cubicBezTo>
                  <a:cubicBezTo>
                    <a:pt x="3336" y="6456"/>
                    <a:pt x="3923" y="5246"/>
                    <a:pt x="3373" y="4586"/>
                  </a:cubicBezTo>
                  <a:cubicBezTo>
                    <a:pt x="3190" y="4329"/>
                    <a:pt x="2933" y="4219"/>
                    <a:pt x="2713" y="4183"/>
                  </a:cubicBezTo>
                  <a:cubicBezTo>
                    <a:pt x="3446" y="3523"/>
                    <a:pt x="4143" y="2826"/>
                    <a:pt x="4619" y="1983"/>
                  </a:cubicBezTo>
                  <a:cubicBezTo>
                    <a:pt x="4839" y="1543"/>
                    <a:pt x="5536" y="150"/>
                    <a:pt x="4619" y="3"/>
                  </a:cubicBezTo>
                  <a:cubicBezTo>
                    <a:pt x="4598" y="1"/>
                    <a:pt x="4577"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44;p51">
              <a:extLst>
                <a:ext uri="{FF2B5EF4-FFF2-40B4-BE49-F238E27FC236}">
                  <a16:creationId xmlns:a16="http://schemas.microsoft.com/office/drawing/2014/main" id="{EDA960DE-36E7-7279-C6B7-CBD6B8A09804}"/>
                </a:ext>
              </a:extLst>
            </p:cNvPr>
            <p:cNvSpPr/>
            <p:nvPr/>
          </p:nvSpPr>
          <p:spPr>
            <a:xfrm>
              <a:off x="3731195" y="2120925"/>
              <a:ext cx="142075" cy="119250"/>
            </a:xfrm>
            <a:custGeom>
              <a:avLst/>
              <a:gdLst/>
              <a:ahLst/>
              <a:cxnLst/>
              <a:rect l="l" t="t" r="r" b="b"/>
              <a:pathLst>
                <a:path w="5683" h="4770" extrusionOk="0">
                  <a:moveTo>
                    <a:pt x="5316" y="1"/>
                  </a:moveTo>
                  <a:cubicBezTo>
                    <a:pt x="4289" y="74"/>
                    <a:pt x="3336" y="588"/>
                    <a:pt x="2676" y="1431"/>
                  </a:cubicBezTo>
                  <a:cubicBezTo>
                    <a:pt x="2640" y="1211"/>
                    <a:pt x="2530" y="1027"/>
                    <a:pt x="2383" y="881"/>
                  </a:cubicBezTo>
                  <a:cubicBezTo>
                    <a:pt x="2204" y="720"/>
                    <a:pt x="1964" y="629"/>
                    <a:pt x="1731" y="629"/>
                  </a:cubicBezTo>
                  <a:cubicBezTo>
                    <a:pt x="1487" y="629"/>
                    <a:pt x="1250" y="729"/>
                    <a:pt x="1100" y="954"/>
                  </a:cubicBezTo>
                  <a:cubicBezTo>
                    <a:pt x="974" y="1156"/>
                    <a:pt x="1143" y="1340"/>
                    <a:pt x="1332" y="1340"/>
                  </a:cubicBezTo>
                  <a:cubicBezTo>
                    <a:pt x="1418" y="1340"/>
                    <a:pt x="1508" y="1302"/>
                    <a:pt x="1576" y="1211"/>
                  </a:cubicBezTo>
                  <a:cubicBezTo>
                    <a:pt x="1617" y="1150"/>
                    <a:pt x="1671" y="1126"/>
                    <a:pt x="1729" y="1126"/>
                  </a:cubicBezTo>
                  <a:cubicBezTo>
                    <a:pt x="1885" y="1126"/>
                    <a:pt x="2073" y="1298"/>
                    <a:pt x="2126" y="1431"/>
                  </a:cubicBezTo>
                  <a:cubicBezTo>
                    <a:pt x="2273" y="1797"/>
                    <a:pt x="2126" y="2274"/>
                    <a:pt x="2016" y="2677"/>
                  </a:cubicBezTo>
                  <a:cubicBezTo>
                    <a:pt x="1805" y="3416"/>
                    <a:pt x="1291" y="4221"/>
                    <a:pt x="441" y="4221"/>
                  </a:cubicBezTo>
                  <a:cubicBezTo>
                    <a:pt x="404" y="4221"/>
                    <a:pt x="367" y="4220"/>
                    <a:pt x="330" y="4217"/>
                  </a:cubicBezTo>
                  <a:cubicBezTo>
                    <a:pt x="0" y="4217"/>
                    <a:pt x="0" y="4730"/>
                    <a:pt x="330" y="4767"/>
                  </a:cubicBezTo>
                  <a:cubicBezTo>
                    <a:pt x="365" y="4769"/>
                    <a:pt x="400" y="4770"/>
                    <a:pt x="435" y="4770"/>
                  </a:cubicBezTo>
                  <a:cubicBezTo>
                    <a:pt x="1015" y="4770"/>
                    <a:pt x="1526" y="4485"/>
                    <a:pt x="1906" y="4070"/>
                  </a:cubicBezTo>
                  <a:cubicBezTo>
                    <a:pt x="2016" y="3960"/>
                    <a:pt x="2090" y="3814"/>
                    <a:pt x="2200" y="3667"/>
                  </a:cubicBezTo>
                  <a:cubicBezTo>
                    <a:pt x="2383" y="4107"/>
                    <a:pt x="2786" y="4400"/>
                    <a:pt x="3263" y="4437"/>
                  </a:cubicBezTo>
                  <a:cubicBezTo>
                    <a:pt x="3593" y="4437"/>
                    <a:pt x="3593" y="3924"/>
                    <a:pt x="3263" y="3887"/>
                  </a:cubicBezTo>
                  <a:cubicBezTo>
                    <a:pt x="2786" y="3887"/>
                    <a:pt x="2566" y="3410"/>
                    <a:pt x="2603" y="3007"/>
                  </a:cubicBezTo>
                  <a:cubicBezTo>
                    <a:pt x="2603" y="2531"/>
                    <a:pt x="2823" y="2091"/>
                    <a:pt x="3116" y="1724"/>
                  </a:cubicBezTo>
                  <a:cubicBezTo>
                    <a:pt x="3666" y="1027"/>
                    <a:pt x="4473" y="588"/>
                    <a:pt x="5316" y="551"/>
                  </a:cubicBezTo>
                  <a:cubicBezTo>
                    <a:pt x="5682" y="551"/>
                    <a:pt x="5682" y="1"/>
                    <a:pt x="5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45;p51">
              <a:extLst>
                <a:ext uri="{FF2B5EF4-FFF2-40B4-BE49-F238E27FC236}">
                  <a16:creationId xmlns:a16="http://schemas.microsoft.com/office/drawing/2014/main" id="{523EAFDB-5BD4-252C-68D9-E64EB9954199}"/>
                </a:ext>
              </a:extLst>
            </p:cNvPr>
            <p:cNvSpPr/>
            <p:nvPr/>
          </p:nvSpPr>
          <p:spPr>
            <a:xfrm>
              <a:off x="3896895" y="2151725"/>
              <a:ext cx="125750" cy="24375"/>
            </a:xfrm>
            <a:custGeom>
              <a:avLst/>
              <a:gdLst/>
              <a:ahLst/>
              <a:cxnLst/>
              <a:rect l="l" t="t" r="r" b="b"/>
              <a:pathLst>
                <a:path w="5030" h="975" extrusionOk="0">
                  <a:moveTo>
                    <a:pt x="363" y="1"/>
                  </a:moveTo>
                  <a:cubicBezTo>
                    <a:pt x="95" y="1"/>
                    <a:pt x="1" y="462"/>
                    <a:pt x="301" y="529"/>
                  </a:cubicBezTo>
                  <a:cubicBezTo>
                    <a:pt x="1588" y="826"/>
                    <a:pt x="2934" y="974"/>
                    <a:pt x="4259" y="974"/>
                  </a:cubicBezTo>
                  <a:cubicBezTo>
                    <a:pt x="4406" y="974"/>
                    <a:pt x="4553" y="972"/>
                    <a:pt x="4700" y="969"/>
                  </a:cubicBezTo>
                  <a:cubicBezTo>
                    <a:pt x="5019" y="969"/>
                    <a:pt x="5030" y="454"/>
                    <a:pt x="4731" y="454"/>
                  </a:cubicBezTo>
                  <a:cubicBezTo>
                    <a:pt x="4721" y="454"/>
                    <a:pt x="4711" y="454"/>
                    <a:pt x="4700" y="455"/>
                  </a:cubicBezTo>
                  <a:cubicBezTo>
                    <a:pt x="4557" y="459"/>
                    <a:pt x="4414" y="461"/>
                    <a:pt x="4271" y="461"/>
                  </a:cubicBezTo>
                  <a:cubicBezTo>
                    <a:pt x="2985" y="461"/>
                    <a:pt x="1701" y="312"/>
                    <a:pt x="447" y="15"/>
                  </a:cubicBezTo>
                  <a:cubicBezTo>
                    <a:pt x="418" y="5"/>
                    <a:pt x="389"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46;p51">
              <a:extLst>
                <a:ext uri="{FF2B5EF4-FFF2-40B4-BE49-F238E27FC236}">
                  <a16:creationId xmlns:a16="http://schemas.microsoft.com/office/drawing/2014/main" id="{37D8AFEE-9F3A-E1FA-F94B-15403701CAD8}"/>
                </a:ext>
              </a:extLst>
            </p:cNvPr>
            <p:cNvSpPr/>
            <p:nvPr/>
          </p:nvSpPr>
          <p:spPr>
            <a:xfrm>
              <a:off x="3890295" y="2185825"/>
              <a:ext cx="87450" cy="20600"/>
            </a:xfrm>
            <a:custGeom>
              <a:avLst/>
              <a:gdLst/>
              <a:ahLst/>
              <a:cxnLst/>
              <a:rect l="l" t="t" r="r" b="b"/>
              <a:pathLst>
                <a:path w="3498" h="824" extrusionOk="0">
                  <a:moveTo>
                    <a:pt x="385" y="1"/>
                  </a:moveTo>
                  <a:cubicBezTo>
                    <a:pt x="76" y="1"/>
                    <a:pt x="0" y="453"/>
                    <a:pt x="308" y="521"/>
                  </a:cubicBezTo>
                  <a:cubicBezTo>
                    <a:pt x="1080" y="737"/>
                    <a:pt x="1877" y="823"/>
                    <a:pt x="2700" y="823"/>
                  </a:cubicBezTo>
                  <a:cubicBezTo>
                    <a:pt x="2855" y="823"/>
                    <a:pt x="3011" y="820"/>
                    <a:pt x="3168" y="814"/>
                  </a:cubicBezTo>
                  <a:cubicBezTo>
                    <a:pt x="3498" y="814"/>
                    <a:pt x="3498" y="264"/>
                    <a:pt x="3168" y="264"/>
                  </a:cubicBezTo>
                  <a:cubicBezTo>
                    <a:pt x="2976" y="280"/>
                    <a:pt x="2785" y="287"/>
                    <a:pt x="2594" y="287"/>
                  </a:cubicBezTo>
                  <a:cubicBezTo>
                    <a:pt x="1870" y="287"/>
                    <a:pt x="1151" y="182"/>
                    <a:pt x="455" y="8"/>
                  </a:cubicBezTo>
                  <a:cubicBezTo>
                    <a:pt x="431" y="3"/>
                    <a:pt x="407"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47;p51">
              <a:extLst>
                <a:ext uri="{FF2B5EF4-FFF2-40B4-BE49-F238E27FC236}">
                  <a16:creationId xmlns:a16="http://schemas.microsoft.com/office/drawing/2014/main" id="{135515E9-78D5-C04E-D168-30E4C35BF966}"/>
                </a:ext>
              </a:extLst>
            </p:cNvPr>
            <p:cNvSpPr/>
            <p:nvPr/>
          </p:nvSpPr>
          <p:spPr>
            <a:xfrm>
              <a:off x="4073045" y="2129200"/>
              <a:ext cx="105750" cy="104375"/>
            </a:xfrm>
            <a:custGeom>
              <a:avLst/>
              <a:gdLst/>
              <a:ahLst/>
              <a:cxnLst/>
              <a:rect l="l" t="t" r="r" b="b"/>
              <a:pathLst>
                <a:path w="4230" h="4175" extrusionOk="0">
                  <a:moveTo>
                    <a:pt x="2475" y="0"/>
                  </a:moveTo>
                  <a:cubicBezTo>
                    <a:pt x="2095" y="0"/>
                    <a:pt x="1717" y="125"/>
                    <a:pt x="1430" y="330"/>
                  </a:cubicBezTo>
                  <a:cubicBezTo>
                    <a:pt x="807" y="733"/>
                    <a:pt x="440" y="1430"/>
                    <a:pt x="184" y="2090"/>
                  </a:cubicBezTo>
                  <a:cubicBezTo>
                    <a:pt x="74" y="2419"/>
                    <a:pt x="0" y="2823"/>
                    <a:pt x="220" y="3153"/>
                  </a:cubicBezTo>
                  <a:cubicBezTo>
                    <a:pt x="367" y="3409"/>
                    <a:pt x="624" y="3519"/>
                    <a:pt x="917" y="3556"/>
                  </a:cubicBezTo>
                  <a:cubicBezTo>
                    <a:pt x="943" y="3557"/>
                    <a:pt x="968" y="3558"/>
                    <a:pt x="994" y="3558"/>
                  </a:cubicBezTo>
                  <a:cubicBezTo>
                    <a:pt x="1620" y="3558"/>
                    <a:pt x="2145" y="3135"/>
                    <a:pt x="2603" y="2713"/>
                  </a:cubicBezTo>
                  <a:cubicBezTo>
                    <a:pt x="2676" y="2639"/>
                    <a:pt x="2750" y="2566"/>
                    <a:pt x="2823" y="2493"/>
                  </a:cubicBezTo>
                  <a:lnTo>
                    <a:pt x="2823" y="2493"/>
                  </a:lnTo>
                  <a:cubicBezTo>
                    <a:pt x="2750" y="2969"/>
                    <a:pt x="2750" y="3483"/>
                    <a:pt x="2860" y="3959"/>
                  </a:cubicBezTo>
                  <a:cubicBezTo>
                    <a:pt x="2875" y="4110"/>
                    <a:pt x="2971" y="4174"/>
                    <a:pt x="3076" y="4174"/>
                  </a:cubicBezTo>
                  <a:cubicBezTo>
                    <a:pt x="3226" y="4174"/>
                    <a:pt x="3395" y="4043"/>
                    <a:pt x="3373" y="3849"/>
                  </a:cubicBezTo>
                  <a:cubicBezTo>
                    <a:pt x="3226" y="3006"/>
                    <a:pt x="3336" y="2163"/>
                    <a:pt x="3703" y="1430"/>
                  </a:cubicBezTo>
                  <a:cubicBezTo>
                    <a:pt x="3850" y="1210"/>
                    <a:pt x="3996" y="990"/>
                    <a:pt x="4106" y="733"/>
                  </a:cubicBezTo>
                  <a:cubicBezTo>
                    <a:pt x="4229" y="511"/>
                    <a:pt x="4071" y="339"/>
                    <a:pt x="3898" y="339"/>
                  </a:cubicBezTo>
                  <a:cubicBezTo>
                    <a:pt x="3814" y="339"/>
                    <a:pt x="3726" y="380"/>
                    <a:pt x="3666" y="476"/>
                  </a:cubicBezTo>
                  <a:cubicBezTo>
                    <a:pt x="3483" y="660"/>
                    <a:pt x="3373" y="880"/>
                    <a:pt x="3263" y="1100"/>
                  </a:cubicBezTo>
                  <a:cubicBezTo>
                    <a:pt x="3080" y="1393"/>
                    <a:pt x="2860" y="1686"/>
                    <a:pt x="2603" y="1943"/>
                  </a:cubicBezTo>
                  <a:cubicBezTo>
                    <a:pt x="2273" y="2309"/>
                    <a:pt x="1833" y="2749"/>
                    <a:pt x="1357" y="2933"/>
                  </a:cubicBezTo>
                  <a:cubicBezTo>
                    <a:pt x="1230" y="2958"/>
                    <a:pt x="1104" y="3001"/>
                    <a:pt x="977" y="3001"/>
                  </a:cubicBezTo>
                  <a:cubicBezTo>
                    <a:pt x="920" y="3001"/>
                    <a:pt x="864" y="2992"/>
                    <a:pt x="807" y="2969"/>
                  </a:cubicBezTo>
                  <a:cubicBezTo>
                    <a:pt x="587" y="2896"/>
                    <a:pt x="587" y="2639"/>
                    <a:pt x="624" y="2456"/>
                  </a:cubicBezTo>
                  <a:cubicBezTo>
                    <a:pt x="697" y="2163"/>
                    <a:pt x="843" y="1906"/>
                    <a:pt x="990" y="1650"/>
                  </a:cubicBezTo>
                  <a:cubicBezTo>
                    <a:pt x="1137" y="1393"/>
                    <a:pt x="1283" y="1173"/>
                    <a:pt x="1503" y="953"/>
                  </a:cubicBezTo>
                  <a:cubicBezTo>
                    <a:pt x="1755" y="701"/>
                    <a:pt x="2107" y="535"/>
                    <a:pt x="2452" y="535"/>
                  </a:cubicBezTo>
                  <a:cubicBezTo>
                    <a:pt x="2659" y="535"/>
                    <a:pt x="2864" y="595"/>
                    <a:pt x="3043" y="733"/>
                  </a:cubicBezTo>
                  <a:cubicBezTo>
                    <a:pt x="3074" y="754"/>
                    <a:pt x="3110" y="763"/>
                    <a:pt x="3148" y="763"/>
                  </a:cubicBezTo>
                  <a:cubicBezTo>
                    <a:pt x="3247" y="763"/>
                    <a:pt x="3357" y="702"/>
                    <a:pt x="3410" y="623"/>
                  </a:cubicBezTo>
                  <a:cubicBezTo>
                    <a:pt x="3520" y="476"/>
                    <a:pt x="3446" y="330"/>
                    <a:pt x="3336" y="257"/>
                  </a:cubicBezTo>
                  <a:cubicBezTo>
                    <a:pt x="3077" y="78"/>
                    <a:pt x="2775" y="0"/>
                    <a:pt x="2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32">
            <a:extLst>
              <a:ext uri="{FF2B5EF4-FFF2-40B4-BE49-F238E27FC236}">
                <a16:creationId xmlns:a16="http://schemas.microsoft.com/office/drawing/2014/main" id="{C6F4C5B4-753E-9381-0622-6A2887F35FE0}"/>
              </a:ext>
            </a:extLst>
          </p:cNvPr>
          <p:cNvPicPr>
            <a:picLocks noChangeAspect="1"/>
          </p:cNvPicPr>
          <p:nvPr/>
        </p:nvPicPr>
        <p:blipFill>
          <a:blip r:embed="rId4"/>
          <a:srcRect/>
          <a:stretch/>
        </p:blipFill>
        <p:spPr>
          <a:xfrm>
            <a:off x="581533" y="1572914"/>
            <a:ext cx="5042159" cy="2035738"/>
          </a:xfrm>
          <a:prstGeom prst="rect">
            <a:avLst/>
          </a:prstGeom>
        </p:spPr>
      </p:pic>
    </p:spTree>
    <p:extLst>
      <p:ext uri="{BB962C8B-B14F-4D97-AF65-F5344CB8AC3E}">
        <p14:creationId xmlns:p14="http://schemas.microsoft.com/office/powerpoint/2010/main" val="1274565260"/>
      </p:ext>
    </p:extLst>
  </p:cSld>
  <p:clrMapOvr>
    <a:masterClrMapping/>
  </p:clrMapOvr>
  <mc:AlternateContent xmlns:mc="http://schemas.openxmlformats.org/markup-compatibility/2006" xmlns:p14="http://schemas.microsoft.com/office/powerpoint/2010/main">
    <mc:Choice Requires="p14">
      <p:transition spd="slow" p14:dur="2000" advTm="108523"/>
    </mc:Choice>
    <mc:Fallback xmlns="">
      <p:transition spd="slow" advTm="10852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2">
          <a:extLst>
            <a:ext uri="{FF2B5EF4-FFF2-40B4-BE49-F238E27FC236}">
              <a16:creationId xmlns:a16="http://schemas.microsoft.com/office/drawing/2014/main" id="{15D26773-59BF-008F-D9BD-CE7397E33F4C}"/>
            </a:ext>
          </a:extLst>
        </p:cNvPr>
        <p:cNvGrpSpPr/>
        <p:nvPr/>
      </p:nvGrpSpPr>
      <p:grpSpPr>
        <a:xfrm>
          <a:off x="0" y="0"/>
          <a:ext cx="0" cy="0"/>
          <a:chOff x="0" y="0"/>
          <a:chExt cx="0" cy="0"/>
        </a:xfrm>
      </p:grpSpPr>
      <p:grpSp>
        <p:nvGrpSpPr>
          <p:cNvPr id="1763" name="Google Shape;1763;p51">
            <a:extLst>
              <a:ext uri="{FF2B5EF4-FFF2-40B4-BE49-F238E27FC236}">
                <a16:creationId xmlns:a16="http://schemas.microsoft.com/office/drawing/2014/main" id="{672F66DF-9BEB-74F0-B8CB-1FAB1B63B5DF}"/>
              </a:ext>
            </a:extLst>
          </p:cNvPr>
          <p:cNvGrpSpPr/>
          <p:nvPr/>
        </p:nvGrpSpPr>
        <p:grpSpPr>
          <a:xfrm>
            <a:off x="-166711" y="3490652"/>
            <a:ext cx="2229500" cy="1391123"/>
            <a:chOff x="2993190" y="150042"/>
            <a:chExt cx="1913570" cy="1193994"/>
          </a:xfrm>
        </p:grpSpPr>
        <p:grpSp>
          <p:nvGrpSpPr>
            <p:cNvPr id="1764" name="Google Shape;1764;p51">
              <a:extLst>
                <a:ext uri="{FF2B5EF4-FFF2-40B4-BE49-F238E27FC236}">
                  <a16:creationId xmlns:a16="http://schemas.microsoft.com/office/drawing/2014/main" id="{288CA3F4-31BB-9751-6996-13B916ADE34E}"/>
                </a:ext>
              </a:extLst>
            </p:cNvPr>
            <p:cNvGrpSpPr/>
            <p:nvPr/>
          </p:nvGrpSpPr>
          <p:grpSpPr>
            <a:xfrm>
              <a:off x="3019508" y="309874"/>
              <a:ext cx="107371" cy="88971"/>
              <a:chOff x="2481150" y="82850"/>
              <a:chExt cx="166621" cy="157974"/>
            </a:xfrm>
          </p:grpSpPr>
          <p:sp>
            <p:nvSpPr>
              <p:cNvPr id="1765" name="Google Shape;1765;p51">
                <a:extLst>
                  <a:ext uri="{FF2B5EF4-FFF2-40B4-BE49-F238E27FC236}">
                    <a16:creationId xmlns:a16="http://schemas.microsoft.com/office/drawing/2014/main" id="{C58DB9B0-6565-BD83-B6B6-9CAC24366A0B}"/>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a:extLst>
                  <a:ext uri="{FF2B5EF4-FFF2-40B4-BE49-F238E27FC236}">
                    <a16:creationId xmlns:a16="http://schemas.microsoft.com/office/drawing/2014/main" id="{0CE8838B-9878-9BB7-FD86-89CE2808E3B2}"/>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a:extLst>
                  <a:ext uri="{FF2B5EF4-FFF2-40B4-BE49-F238E27FC236}">
                    <a16:creationId xmlns:a16="http://schemas.microsoft.com/office/drawing/2014/main" id="{92217DE3-D1F1-E650-2008-F2BFE44DC213}"/>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51">
              <a:extLst>
                <a:ext uri="{FF2B5EF4-FFF2-40B4-BE49-F238E27FC236}">
                  <a16:creationId xmlns:a16="http://schemas.microsoft.com/office/drawing/2014/main" id="{FEDAF119-FF73-E30A-1D7E-337C1A0F1039}"/>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a:extLst>
                <a:ext uri="{FF2B5EF4-FFF2-40B4-BE49-F238E27FC236}">
                  <a16:creationId xmlns:a16="http://schemas.microsoft.com/office/drawing/2014/main" id="{28A509F3-83A8-D1FB-575E-9F5A3FD13B66}"/>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a:extLst>
                <a:ext uri="{FF2B5EF4-FFF2-40B4-BE49-F238E27FC236}">
                  <a16:creationId xmlns:a16="http://schemas.microsoft.com/office/drawing/2014/main" id="{C61F46F7-A64D-6DDB-2C12-06DE63156723}"/>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51">
              <a:extLst>
                <a:ext uri="{FF2B5EF4-FFF2-40B4-BE49-F238E27FC236}">
                  <a16:creationId xmlns:a16="http://schemas.microsoft.com/office/drawing/2014/main" id="{E5479F40-ED3A-EE46-A5F2-31B26FA412D3}"/>
                </a:ext>
              </a:extLst>
            </p:cNvPr>
            <p:cNvGrpSpPr/>
            <p:nvPr/>
          </p:nvGrpSpPr>
          <p:grpSpPr>
            <a:xfrm>
              <a:off x="2993190" y="392985"/>
              <a:ext cx="307893" cy="102750"/>
              <a:chOff x="5940234" y="4919200"/>
              <a:chExt cx="392121" cy="130825"/>
            </a:xfrm>
          </p:grpSpPr>
          <p:sp>
            <p:nvSpPr>
              <p:cNvPr id="1772" name="Google Shape;1772;p51">
                <a:extLst>
                  <a:ext uri="{FF2B5EF4-FFF2-40B4-BE49-F238E27FC236}">
                    <a16:creationId xmlns:a16="http://schemas.microsoft.com/office/drawing/2014/main" id="{FD148509-AB5E-A3AF-9FA1-C0A11DA22137}"/>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1">
                <a:extLst>
                  <a:ext uri="{FF2B5EF4-FFF2-40B4-BE49-F238E27FC236}">
                    <a16:creationId xmlns:a16="http://schemas.microsoft.com/office/drawing/2014/main" id="{9F6201CD-674E-A50D-8C33-3D062E2A2FE8}"/>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1">
              <a:extLst>
                <a:ext uri="{FF2B5EF4-FFF2-40B4-BE49-F238E27FC236}">
                  <a16:creationId xmlns:a16="http://schemas.microsoft.com/office/drawing/2014/main" id="{2D2A407F-A2A0-21CB-2E86-821C75B4A715}"/>
                </a:ext>
              </a:extLst>
            </p:cNvPr>
            <p:cNvGrpSpPr/>
            <p:nvPr/>
          </p:nvGrpSpPr>
          <p:grpSpPr>
            <a:xfrm>
              <a:off x="3731537" y="380710"/>
              <a:ext cx="546212" cy="102750"/>
              <a:chOff x="5589961" y="4919200"/>
              <a:chExt cx="695635" cy="130825"/>
            </a:xfrm>
          </p:grpSpPr>
          <p:sp>
            <p:nvSpPr>
              <p:cNvPr id="1775" name="Google Shape;1775;p51">
                <a:extLst>
                  <a:ext uri="{FF2B5EF4-FFF2-40B4-BE49-F238E27FC236}">
                    <a16:creationId xmlns:a16="http://schemas.microsoft.com/office/drawing/2014/main" id="{C44A892F-4011-C242-4B43-7E0DE9931892}"/>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a:extLst>
                  <a:ext uri="{FF2B5EF4-FFF2-40B4-BE49-F238E27FC236}">
                    <a16:creationId xmlns:a16="http://schemas.microsoft.com/office/drawing/2014/main" id="{07B61FD8-ED7A-D2B5-6686-A67254791B47}"/>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1">
              <a:extLst>
                <a:ext uri="{FF2B5EF4-FFF2-40B4-BE49-F238E27FC236}">
                  <a16:creationId xmlns:a16="http://schemas.microsoft.com/office/drawing/2014/main" id="{2565E16C-625B-B672-7879-554644CA20B9}"/>
                </a:ext>
              </a:extLst>
            </p:cNvPr>
            <p:cNvGrpSpPr/>
            <p:nvPr/>
          </p:nvGrpSpPr>
          <p:grpSpPr>
            <a:xfrm rot="2700310" flipH="1">
              <a:off x="3525902" y="668776"/>
              <a:ext cx="326217" cy="102748"/>
              <a:chOff x="5901665" y="4919200"/>
              <a:chExt cx="415435" cy="130825"/>
            </a:xfrm>
          </p:grpSpPr>
          <p:sp>
            <p:nvSpPr>
              <p:cNvPr id="1778" name="Google Shape;1778;p51">
                <a:extLst>
                  <a:ext uri="{FF2B5EF4-FFF2-40B4-BE49-F238E27FC236}">
                    <a16:creationId xmlns:a16="http://schemas.microsoft.com/office/drawing/2014/main" id="{54C65EE7-2727-62D3-CCB9-927681DFD917}"/>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a:extLst>
                  <a:ext uri="{FF2B5EF4-FFF2-40B4-BE49-F238E27FC236}">
                    <a16:creationId xmlns:a16="http://schemas.microsoft.com/office/drawing/2014/main" id="{907B8209-EBCB-9B93-A5E2-A17EAC99817B}"/>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1">
              <a:extLst>
                <a:ext uri="{FF2B5EF4-FFF2-40B4-BE49-F238E27FC236}">
                  <a16:creationId xmlns:a16="http://schemas.microsoft.com/office/drawing/2014/main" id="{4C164DB9-CA0C-E7E9-8C75-48F0A1D624D1}"/>
                </a:ext>
              </a:extLst>
            </p:cNvPr>
            <p:cNvGrpSpPr/>
            <p:nvPr/>
          </p:nvGrpSpPr>
          <p:grpSpPr>
            <a:xfrm rot="8346019">
              <a:off x="4090528" y="687417"/>
              <a:ext cx="333703" cy="102752"/>
              <a:chOff x="5869661" y="4906251"/>
              <a:chExt cx="424990" cy="130825"/>
            </a:xfrm>
          </p:grpSpPr>
          <p:sp>
            <p:nvSpPr>
              <p:cNvPr id="1781" name="Google Shape;1781;p51">
                <a:extLst>
                  <a:ext uri="{FF2B5EF4-FFF2-40B4-BE49-F238E27FC236}">
                    <a16:creationId xmlns:a16="http://schemas.microsoft.com/office/drawing/2014/main" id="{1E32FC18-398E-8693-E125-96B998179844}"/>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a:extLst>
                  <a:ext uri="{FF2B5EF4-FFF2-40B4-BE49-F238E27FC236}">
                    <a16:creationId xmlns:a16="http://schemas.microsoft.com/office/drawing/2014/main" id="{88B471FC-A874-88C4-4122-9E0AED47EFEB}"/>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1">
              <a:extLst>
                <a:ext uri="{FF2B5EF4-FFF2-40B4-BE49-F238E27FC236}">
                  <a16:creationId xmlns:a16="http://schemas.microsoft.com/office/drawing/2014/main" id="{73FA387F-831F-2DE0-FA28-A9E9CF091D2C}"/>
                </a:ext>
              </a:extLst>
            </p:cNvPr>
            <p:cNvGrpSpPr/>
            <p:nvPr/>
          </p:nvGrpSpPr>
          <p:grpSpPr>
            <a:xfrm>
              <a:off x="3254609" y="150042"/>
              <a:ext cx="213413" cy="149390"/>
              <a:chOff x="2945250" y="596189"/>
              <a:chExt cx="199657" cy="139760"/>
            </a:xfrm>
          </p:grpSpPr>
          <p:sp>
            <p:nvSpPr>
              <p:cNvPr id="1784" name="Google Shape;1784;p51">
                <a:extLst>
                  <a:ext uri="{FF2B5EF4-FFF2-40B4-BE49-F238E27FC236}">
                    <a16:creationId xmlns:a16="http://schemas.microsoft.com/office/drawing/2014/main" id="{B98D5467-FB2C-B69D-AA08-99801B793DBC}"/>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5" name="Google Shape;1785;p51">
                <a:extLst>
                  <a:ext uri="{FF2B5EF4-FFF2-40B4-BE49-F238E27FC236}">
                    <a16:creationId xmlns:a16="http://schemas.microsoft.com/office/drawing/2014/main" id="{262E66F9-3E89-0E91-FEB7-99B074551D8B}"/>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51">
              <a:extLst>
                <a:ext uri="{FF2B5EF4-FFF2-40B4-BE49-F238E27FC236}">
                  <a16:creationId xmlns:a16="http://schemas.microsoft.com/office/drawing/2014/main" id="{79F5804A-BC4C-FD0B-3AB3-DA03EC65A466}"/>
                </a:ext>
              </a:extLst>
            </p:cNvPr>
            <p:cNvGrpSpPr/>
            <p:nvPr/>
          </p:nvGrpSpPr>
          <p:grpSpPr>
            <a:xfrm rot="5816850">
              <a:off x="4576213" y="269871"/>
              <a:ext cx="220836" cy="165842"/>
              <a:chOff x="2945261" y="596202"/>
              <a:chExt cx="206592" cy="155145"/>
            </a:xfrm>
          </p:grpSpPr>
          <p:sp>
            <p:nvSpPr>
              <p:cNvPr id="1787" name="Google Shape;1787;p51">
                <a:extLst>
                  <a:ext uri="{FF2B5EF4-FFF2-40B4-BE49-F238E27FC236}">
                    <a16:creationId xmlns:a16="http://schemas.microsoft.com/office/drawing/2014/main" id="{4B561CB0-3B47-DD87-33C2-1D0B80AF6D9F}"/>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8" name="Google Shape;1788;p51">
                <a:extLst>
                  <a:ext uri="{FF2B5EF4-FFF2-40B4-BE49-F238E27FC236}">
                    <a16:creationId xmlns:a16="http://schemas.microsoft.com/office/drawing/2014/main" id="{55D61E14-DFAB-66A2-B45D-6AA89486353E}"/>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1">
              <a:extLst>
                <a:ext uri="{FF2B5EF4-FFF2-40B4-BE49-F238E27FC236}">
                  <a16:creationId xmlns:a16="http://schemas.microsoft.com/office/drawing/2014/main" id="{F40261EC-7622-252F-A8B7-7BDE8A4554B0}"/>
                </a:ext>
              </a:extLst>
            </p:cNvPr>
            <p:cNvGrpSpPr/>
            <p:nvPr/>
          </p:nvGrpSpPr>
          <p:grpSpPr>
            <a:xfrm>
              <a:off x="3911886" y="299415"/>
              <a:ext cx="103955" cy="85338"/>
              <a:chOff x="2638850" y="241700"/>
              <a:chExt cx="161321" cy="151524"/>
            </a:xfrm>
          </p:grpSpPr>
          <p:grpSp>
            <p:nvGrpSpPr>
              <p:cNvPr id="1790" name="Google Shape;1790;p51">
                <a:extLst>
                  <a:ext uri="{FF2B5EF4-FFF2-40B4-BE49-F238E27FC236}">
                    <a16:creationId xmlns:a16="http://schemas.microsoft.com/office/drawing/2014/main" id="{C1ED0341-D263-2607-3520-8C40DDFF5066}"/>
                  </a:ext>
                </a:extLst>
              </p:cNvPr>
              <p:cNvGrpSpPr/>
              <p:nvPr/>
            </p:nvGrpSpPr>
            <p:grpSpPr>
              <a:xfrm>
                <a:off x="2687750" y="241700"/>
                <a:ext cx="112421" cy="151524"/>
                <a:chOff x="2535350" y="89300"/>
                <a:chExt cx="112421" cy="151524"/>
              </a:xfrm>
            </p:grpSpPr>
            <p:sp>
              <p:nvSpPr>
                <p:cNvPr id="1791" name="Google Shape;1791;p51">
                  <a:extLst>
                    <a:ext uri="{FF2B5EF4-FFF2-40B4-BE49-F238E27FC236}">
                      <a16:creationId xmlns:a16="http://schemas.microsoft.com/office/drawing/2014/main" id="{B156D72C-4FFC-3A4C-393B-BFD22B30FE2E}"/>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a:extLst>
                    <a:ext uri="{FF2B5EF4-FFF2-40B4-BE49-F238E27FC236}">
                      <a16:creationId xmlns:a16="http://schemas.microsoft.com/office/drawing/2014/main" id="{AD3AB418-B037-5E6E-56F9-B8C823A649E2}"/>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1">
                <a:extLst>
                  <a:ext uri="{FF2B5EF4-FFF2-40B4-BE49-F238E27FC236}">
                    <a16:creationId xmlns:a16="http://schemas.microsoft.com/office/drawing/2014/main" id="{09316623-E3FA-6AF6-F91B-EE4880932772}"/>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51">
              <a:extLst>
                <a:ext uri="{FF2B5EF4-FFF2-40B4-BE49-F238E27FC236}">
                  <a16:creationId xmlns:a16="http://schemas.microsoft.com/office/drawing/2014/main" id="{96504111-CCBE-4C43-8BCB-CCCDABBAC3B7}"/>
                </a:ext>
              </a:extLst>
            </p:cNvPr>
            <p:cNvGrpSpPr/>
            <p:nvPr/>
          </p:nvGrpSpPr>
          <p:grpSpPr>
            <a:xfrm>
              <a:off x="4795498" y="198788"/>
              <a:ext cx="111262" cy="83942"/>
              <a:chOff x="2204025" y="28975"/>
              <a:chExt cx="172660" cy="149044"/>
            </a:xfrm>
          </p:grpSpPr>
          <p:sp>
            <p:nvSpPr>
              <p:cNvPr id="1795" name="Google Shape;1795;p51">
                <a:extLst>
                  <a:ext uri="{FF2B5EF4-FFF2-40B4-BE49-F238E27FC236}">
                    <a16:creationId xmlns:a16="http://schemas.microsoft.com/office/drawing/2014/main" id="{DA5ACD04-E796-2C99-4F9C-B326B910A012}"/>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51">
                <a:extLst>
                  <a:ext uri="{FF2B5EF4-FFF2-40B4-BE49-F238E27FC236}">
                    <a16:creationId xmlns:a16="http://schemas.microsoft.com/office/drawing/2014/main" id="{FEBC038E-06A4-E8E5-48F6-A0E4B76D9C1B}"/>
                  </a:ext>
                </a:extLst>
              </p:cNvPr>
              <p:cNvGrpSpPr/>
              <p:nvPr/>
            </p:nvGrpSpPr>
            <p:grpSpPr>
              <a:xfrm>
                <a:off x="2204025" y="28975"/>
                <a:ext cx="86909" cy="149044"/>
                <a:chOff x="2481150" y="82850"/>
                <a:chExt cx="86909" cy="149044"/>
              </a:xfrm>
            </p:grpSpPr>
            <p:sp>
              <p:nvSpPr>
                <p:cNvPr id="1797" name="Google Shape;1797;p51">
                  <a:extLst>
                    <a:ext uri="{FF2B5EF4-FFF2-40B4-BE49-F238E27FC236}">
                      <a16:creationId xmlns:a16="http://schemas.microsoft.com/office/drawing/2014/main" id="{5B13EA4C-C4BC-161D-CFC0-F8767914CCE9}"/>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a:extLst>
                    <a:ext uri="{FF2B5EF4-FFF2-40B4-BE49-F238E27FC236}">
                      <a16:creationId xmlns:a16="http://schemas.microsoft.com/office/drawing/2014/main" id="{FC577E2C-4205-6178-FBDF-AD116B1F41F8}"/>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51">
              <a:extLst>
                <a:ext uri="{FF2B5EF4-FFF2-40B4-BE49-F238E27FC236}">
                  <a16:creationId xmlns:a16="http://schemas.microsoft.com/office/drawing/2014/main" id="{7AD9B4A8-252C-AB23-6774-E529691A0DD3}"/>
                </a:ext>
              </a:extLst>
            </p:cNvPr>
            <p:cNvGrpSpPr/>
            <p:nvPr/>
          </p:nvGrpSpPr>
          <p:grpSpPr>
            <a:xfrm>
              <a:off x="3576235" y="762942"/>
              <a:ext cx="111262" cy="83942"/>
              <a:chOff x="2204025" y="28975"/>
              <a:chExt cx="172660" cy="149044"/>
            </a:xfrm>
          </p:grpSpPr>
          <p:sp>
            <p:nvSpPr>
              <p:cNvPr id="1800" name="Google Shape;1800;p51">
                <a:extLst>
                  <a:ext uri="{FF2B5EF4-FFF2-40B4-BE49-F238E27FC236}">
                    <a16:creationId xmlns:a16="http://schemas.microsoft.com/office/drawing/2014/main" id="{85AD9F2E-7493-3476-17E1-EB7BCF344D7D}"/>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51">
                <a:extLst>
                  <a:ext uri="{FF2B5EF4-FFF2-40B4-BE49-F238E27FC236}">
                    <a16:creationId xmlns:a16="http://schemas.microsoft.com/office/drawing/2014/main" id="{E8CED41B-F440-D548-1DCB-4611CF94FBA7}"/>
                  </a:ext>
                </a:extLst>
              </p:cNvPr>
              <p:cNvGrpSpPr/>
              <p:nvPr/>
            </p:nvGrpSpPr>
            <p:grpSpPr>
              <a:xfrm>
                <a:off x="2204025" y="28975"/>
                <a:ext cx="86909" cy="149044"/>
                <a:chOff x="2481150" y="82850"/>
                <a:chExt cx="86909" cy="149044"/>
              </a:xfrm>
            </p:grpSpPr>
            <p:sp>
              <p:nvSpPr>
                <p:cNvPr id="1802" name="Google Shape;1802;p51">
                  <a:extLst>
                    <a:ext uri="{FF2B5EF4-FFF2-40B4-BE49-F238E27FC236}">
                      <a16:creationId xmlns:a16="http://schemas.microsoft.com/office/drawing/2014/main" id="{367123EC-3C44-8311-F7DB-7E73AE7F4698}"/>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a:extLst>
                    <a:ext uri="{FF2B5EF4-FFF2-40B4-BE49-F238E27FC236}">
                      <a16:creationId xmlns:a16="http://schemas.microsoft.com/office/drawing/2014/main" id="{0A826DD2-48DD-34C6-2E8E-3B91102ADB4E}"/>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4" name="Google Shape;1804;p51">
              <a:extLst>
                <a:ext uri="{FF2B5EF4-FFF2-40B4-BE49-F238E27FC236}">
                  <a16:creationId xmlns:a16="http://schemas.microsoft.com/office/drawing/2014/main" id="{49355445-2ACE-79FE-DDCE-5F0C08E34EB5}"/>
                </a:ext>
              </a:extLst>
            </p:cNvPr>
            <p:cNvGrpSpPr/>
            <p:nvPr/>
          </p:nvGrpSpPr>
          <p:grpSpPr>
            <a:xfrm>
              <a:off x="3823444" y="1258697"/>
              <a:ext cx="103955" cy="85338"/>
              <a:chOff x="2638850" y="241700"/>
              <a:chExt cx="161321" cy="151524"/>
            </a:xfrm>
          </p:grpSpPr>
          <p:grpSp>
            <p:nvGrpSpPr>
              <p:cNvPr id="1805" name="Google Shape;1805;p51">
                <a:extLst>
                  <a:ext uri="{FF2B5EF4-FFF2-40B4-BE49-F238E27FC236}">
                    <a16:creationId xmlns:a16="http://schemas.microsoft.com/office/drawing/2014/main" id="{7D4C770B-C970-C913-99B7-A76D8B960D04}"/>
                  </a:ext>
                </a:extLst>
              </p:cNvPr>
              <p:cNvGrpSpPr/>
              <p:nvPr/>
            </p:nvGrpSpPr>
            <p:grpSpPr>
              <a:xfrm>
                <a:off x="2687750" y="241700"/>
                <a:ext cx="112421" cy="151524"/>
                <a:chOff x="2535350" y="89300"/>
                <a:chExt cx="112421" cy="151524"/>
              </a:xfrm>
            </p:grpSpPr>
            <p:sp>
              <p:nvSpPr>
                <p:cNvPr id="1806" name="Google Shape;1806;p51">
                  <a:extLst>
                    <a:ext uri="{FF2B5EF4-FFF2-40B4-BE49-F238E27FC236}">
                      <a16:creationId xmlns:a16="http://schemas.microsoft.com/office/drawing/2014/main" id="{92103882-5409-10FE-500A-13C5FB9CD94E}"/>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a:extLst>
                    <a:ext uri="{FF2B5EF4-FFF2-40B4-BE49-F238E27FC236}">
                      <a16:creationId xmlns:a16="http://schemas.microsoft.com/office/drawing/2014/main" id="{A29038F6-0E94-E5C6-77DC-94FA7217113C}"/>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51">
                <a:extLst>
                  <a:ext uri="{FF2B5EF4-FFF2-40B4-BE49-F238E27FC236}">
                    <a16:creationId xmlns:a16="http://schemas.microsoft.com/office/drawing/2014/main" id="{5FF62148-669B-C2A9-FA42-B2EA02109E86}"/>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1">
              <a:extLst>
                <a:ext uri="{FF2B5EF4-FFF2-40B4-BE49-F238E27FC236}">
                  <a16:creationId xmlns:a16="http://schemas.microsoft.com/office/drawing/2014/main" id="{06657F8F-7BE6-BA93-1EBC-F9055187A861}"/>
                </a:ext>
              </a:extLst>
            </p:cNvPr>
            <p:cNvGrpSpPr/>
            <p:nvPr/>
          </p:nvGrpSpPr>
          <p:grpSpPr>
            <a:xfrm>
              <a:off x="4301617" y="762942"/>
              <a:ext cx="115503" cy="83949"/>
              <a:chOff x="4247875" y="786526"/>
              <a:chExt cx="89627" cy="65147"/>
            </a:xfrm>
          </p:grpSpPr>
          <p:grpSp>
            <p:nvGrpSpPr>
              <p:cNvPr id="1810" name="Google Shape;1810;p51">
                <a:extLst>
                  <a:ext uri="{FF2B5EF4-FFF2-40B4-BE49-F238E27FC236}">
                    <a16:creationId xmlns:a16="http://schemas.microsoft.com/office/drawing/2014/main" id="{C4DB942B-784B-F732-5B48-7F00670F6093}"/>
                  </a:ext>
                </a:extLst>
              </p:cNvPr>
              <p:cNvGrpSpPr/>
              <p:nvPr/>
            </p:nvGrpSpPr>
            <p:grpSpPr>
              <a:xfrm>
                <a:off x="4247875" y="786526"/>
                <a:ext cx="43455" cy="65147"/>
                <a:chOff x="2481150" y="82850"/>
                <a:chExt cx="86909" cy="149044"/>
              </a:xfrm>
            </p:grpSpPr>
            <p:sp>
              <p:nvSpPr>
                <p:cNvPr id="1811" name="Google Shape;1811;p51">
                  <a:extLst>
                    <a:ext uri="{FF2B5EF4-FFF2-40B4-BE49-F238E27FC236}">
                      <a16:creationId xmlns:a16="http://schemas.microsoft.com/office/drawing/2014/main" id="{F6681B15-336C-2F7D-9145-F5B056FA6308}"/>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a:extLst>
                    <a:ext uri="{FF2B5EF4-FFF2-40B4-BE49-F238E27FC236}">
                      <a16:creationId xmlns:a16="http://schemas.microsoft.com/office/drawing/2014/main" id="{B0938ACC-0FBF-5B0A-2AD0-76D317E10ECA}"/>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51">
                <a:extLst>
                  <a:ext uri="{FF2B5EF4-FFF2-40B4-BE49-F238E27FC236}">
                    <a16:creationId xmlns:a16="http://schemas.microsoft.com/office/drawing/2014/main" id="{11B0F61A-00FC-1263-BCE8-5726A7D1A67D}"/>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1">
              <a:extLst>
                <a:ext uri="{FF2B5EF4-FFF2-40B4-BE49-F238E27FC236}">
                  <a16:creationId xmlns:a16="http://schemas.microsoft.com/office/drawing/2014/main" id="{EBDB942E-D4FC-1851-82CC-D0D6ABB60010}"/>
                </a:ext>
              </a:extLst>
            </p:cNvPr>
            <p:cNvGrpSpPr/>
            <p:nvPr/>
          </p:nvGrpSpPr>
          <p:grpSpPr>
            <a:xfrm rot="-9266503">
              <a:off x="3844037" y="1094455"/>
              <a:ext cx="239687" cy="194085"/>
              <a:chOff x="2927638" y="569804"/>
              <a:chExt cx="224215" cy="181557"/>
            </a:xfrm>
          </p:grpSpPr>
          <p:sp>
            <p:nvSpPr>
              <p:cNvPr id="1815" name="Google Shape;1815;p51">
                <a:extLst>
                  <a:ext uri="{FF2B5EF4-FFF2-40B4-BE49-F238E27FC236}">
                    <a16:creationId xmlns:a16="http://schemas.microsoft.com/office/drawing/2014/main" id="{721F1213-2C67-F369-7EF2-FB4D1BACC39C}"/>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a:extLst>
                  <a:ext uri="{FF2B5EF4-FFF2-40B4-BE49-F238E27FC236}">
                    <a16:creationId xmlns:a16="http://schemas.microsoft.com/office/drawing/2014/main" id="{CBE6CF73-A605-806C-2ED1-7AFC991C7B3D}"/>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sp>
        <p:nvSpPr>
          <p:cNvPr id="1817" name="Google Shape;1817;p51">
            <a:extLst>
              <a:ext uri="{FF2B5EF4-FFF2-40B4-BE49-F238E27FC236}">
                <a16:creationId xmlns:a16="http://schemas.microsoft.com/office/drawing/2014/main" id="{1C462C2C-6ADD-6BA3-996A-602FE8639070}"/>
              </a:ext>
            </a:extLst>
          </p:cNvPr>
          <p:cNvSpPr txBox="1">
            <a:spLocks noGrp="1"/>
          </p:cNvSpPr>
          <p:nvPr>
            <p:ph type="title"/>
          </p:nvPr>
        </p:nvSpPr>
        <p:spPr>
          <a:xfrm>
            <a:off x="2133200" y="1467375"/>
            <a:ext cx="4877700" cy="22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grpSp>
        <p:nvGrpSpPr>
          <p:cNvPr id="1818" name="Google Shape;1818;p51">
            <a:extLst>
              <a:ext uri="{FF2B5EF4-FFF2-40B4-BE49-F238E27FC236}">
                <a16:creationId xmlns:a16="http://schemas.microsoft.com/office/drawing/2014/main" id="{F52E71BD-A5E7-AEE0-883A-55C3BE0A15A5}"/>
              </a:ext>
            </a:extLst>
          </p:cNvPr>
          <p:cNvGrpSpPr/>
          <p:nvPr/>
        </p:nvGrpSpPr>
        <p:grpSpPr>
          <a:xfrm>
            <a:off x="7260391" y="228639"/>
            <a:ext cx="1554626" cy="2355420"/>
            <a:chOff x="3711895" y="1779925"/>
            <a:chExt cx="1697375" cy="2571700"/>
          </a:xfrm>
        </p:grpSpPr>
        <p:sp>
          <p:nvSpPr>
            <p:cNvPr id="1819" name="Google Shape;1819;p51">
              <a:extLst>
                <a:ext uri="{FF2B5EF4-FFF2-40B4-BE49-F238E27FC236}">
                  <a16:creationId xmlns:a16="http://schemas.microsoft.com/office/drawing/2014/main" id="{46DBC433-9308-1AD4-640F-A75F78C9E68A}"/>
                </a:ext>
              </a:extLst>
            </p:cNvPr>
            <p:cNvSpPr/>
            <p:nvPr/>
          </p:nvSpPr>
          <p:spPr>
            <a:xfrm>
              <a:off x="4909770" y="2598525"/>
              <a:ext cx="68550" cy="120725"/>
            </a:xfrm>
            <a:custGeom>
              <a:avLst/>
              <a:gdLst/>
              <a:ahLst/>
              <a:cxnLst/>
              <a:rect l="l" t="t" r="r" b="b"/>
              <a:pathLst>
                <a:path w="2742" h="4829" extrusionOk="0">
                  <a:moveTo>
                    <a:pt x="1405" y="2598"/>
                  </a:moveTo>
                  <a:cubicBezTo>
                    <a:pt x="1461" y="2598"/>
                    <a:pt x="1509" y="2618"/>
                    <a:pt x="1540" y="2669"/>
                  </a:cubicBezTo>
                  <a:cubicBezTo>
                    <a:pt x="1430" y="3146"/>
                    <a:pt x="1320" y="3586"/>
                    <a:pt x="1100" y="3952"/>
                  </a:cubicBezTo>
                  <a:cubicBezTo>
                    <a:pt x="1023" y="4080"/>
                    <a:pt x="912" y="4260"/>
                    <a:pt x="814" y="4260"/>
                  </a:cubicBezTo>
                  <a:cubicBezTo>
                    <a:pt x="771" y="4260"/>
                    <a:pt x="730" y="4225"/>
                    <a:pt x="697" y="4135"/>
                  </a:cubicBezTo>
                  <a:cubicBezTo>
                    <a:pt x="623" y="3879"/>
                    <a:pt x="587" y="3659"/>
                    <a:pt x="660" y="3402"/>
                  </a:cubicBezTo>
                  <a:cubicBezTo>
                    <a:pt x="697" y="3182"/>
                    <a:pt x="843" y="2962"/>
                    <a:pt x="990" y="2779"/>
                  </a:cubicBezTo>
                  <a:cubicBezTo>
                    <a:pt x="1069" y="2726"/>
                    <a:pt x="1262" y="2598"/>
                    <a:pt x="1405" y="2598"/>
                  </a:cubicBezTo>
                  <a:close/>
                  <a:moveTo>
                    <a:pt x="2402" y="0"/>
                  </a:moveTo>
                  <a:cubicBezTo>
                    <a:pt x="2287" y="0"/>
                    <a:pt x="2171" y="65"/>
                    <a:pt x="2126" y="213"/>
                  </a:cubicBezTo>
                  <a:cubicBezTo>
                    <a:pt x="2016" y="653"/>
                    <a:pt x="1906" y="1093"/>
                    <a:pt x="1833" y="1533"/>
                  </a:cubicBezTo>
                  <a:lnTo>
                    <a:pt x="1686" y="2119"/>
                  </a:lnTo>
                  <a:cubicBezTo>
                    <a:pt x="1583" y="2073"/>
                    <a:pt x="1476" y="2052"/>
                    <a:pt x="1368" y="2052"/>
                  </a:cubicBezTo>
                  <a:cubicBezTo>
                    <a:pt x="1134" y="2052"/>
                    <a:pt x="898" y="2152"/>
                    <a:pt x="697" y="2302"/>
                  </a:cubicBezTo>
                  <a:cubicBezTo>
                    <a:pt x="220" y="2706"/>
                    <a:pt x="0" y="3329"/>
                    <a:pt x="73" y="3916"/>
                  </a:cubicBezTo>
                  <a:cubicBezTo>
                    <a:pt x="110" y="4209"/>
                    <a:pt x="183" y="4539"/>
                    <a:pt x="440" y="4722"/>
                  </a:cubicBezTo>
                  <a:cubicBezTo>
                    <a:pt x="544" y="4796"/>
                    <a:pt x="659" y="4828"/>
                    <a:pt x="777" y="4828"/>
                  </a:cubicBezTo>
                  <a:cubicBezTo>
                    <a:pt x="951" y="4828"/>
                    <a:pt x="1130" y="4758"/>
                    <a:pt x="1283" y="4649"/>
                  </a:cubicBezTo>
                  <a:cubicBezTo>
                    <a:pt x="1393" y="4539"/>
                    <a:pt x="1503" y="4392"/>
                    <a:pt x="1576" y="4245"/>
                  </a:cubicBezTo>
                  <a:cubicBezTo>
                    <a:pt x="1576" y="4355"/>
                    <a:pt x="1576" y="4465"/>
                    <a:pt x="1576" y="4539"/>
                  </a:cubicBezTo>
                  <a:cubicBezTo>
                    <a:pt x="1595" y="4722"/>
                    <a:pt x="1741" y="4814"/>
                    <a:pt x="1883" y="4814"/>
                  </a:cubicBezTo>
                  <a:cubicBezTo>
                    <a:pt x="2026" y="4814"/>
                    <a:pt x="2163" y="4722"/>
                    <a:pt x="2163" y="4539"/>
                  </a:cubicBezTo>
                  <a:cubicBezTo>
                    <a:pt x="2126" y="3549"/>
                    <a:pt x="2200" y="2596"/>
                    <a:pt x="2383" y="1606"/>
                  </a:cubicBezTo>
                  <a:cubicBezTo>
                    <a:pt x="2493" y="1203"/>
                    <a:pt x="2603" y="763"/>
                    <a:pt x="2676" y="359"/>
                  </a:cubicBezTo>
                  <a:cubicBezTo>
                    <a:pt x="2742" y="141"/>
                    <a:pt x="2573"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a:extLst>
                <a:ext uri="{FF2B5EF4-FFF2-40B4-BE49-F238E27FC236}">
                  <a16:creationId xmlns:a16="http://schemas.microsoft.com/office/drawing/2014/main" id="{0A7DE84E-717D-AD4F-5456-503C82E9F689}"/>
                </a:ext>
              </a:extLst>
            </p:cNvPr>
            <p:cNvSpPr/>
            <p:nvPr/>
          </p:nvSpPr>
          <p:spPr>
            <a:xfrm>
              <a:off x="3762295" y="2221475"/>
              <a:ext cx="1115400" cy="1979025"/>
            </a:xfrm>
            <a:custGeom>
              <a:avLst/>
              <a:gdLst/>
              <a:ahLst/>
              <a:cxnLst/>
              <a:rect l="l" t="t" r="r" b="b"/>
              <a:pathLst>
                <a:path w="44616" h="79161" extrusionOk="0">
                  <a:moveTo>
                    <a:pt x="34791" y="1034"/>
                  </a:moveTo>
                  <a:cubicBezTo>
                    <a:pt x="31638" y="5873"/>
                    <a:pt x="28412" y="10639"/>
                    <a:pt x="25076" y="15331"/>
                  </a:cubicBezTo>
                  <a:cubicBezTo>
                    <a:pt x="21777" y="19987"/>
                    <a:pt x="18257" y="24533"/>
                    <a:pt x="15031" y="29262"/>
                  </a:cubicBezTo>
                  <a:cubicBezTo>
                    <a:pt x="13382" y="31682"/>
                    <a:pt x="11805" y="34212"/>
                    <a:pt x="10412" y="36814"/>
                  </a:cubicBezTo>
                  <a:cubicBezTo>
                    <a:pt x="9349" y="34651"/>
                    <a:pt x="8102" y="32598"/>
                    <a:pt x="6929" y="30509"/>
                  </a:cubicBezTo>
                  <a:cubicBezTo>
                    <a:pt x="5610" y="28126"/>
                    <a:pt x="4253" y="25706"/>
                    <a:pt x="2897" y="23323"/>
                  </a:cubicBezTo>
                  <a:cubicBezTo>
                    <a:pt x="2200" y="22077"/>
                    <a:pt x="1504" y="20831"/>
                    <a:pt x="807" y="19584"/>
                  </a:cubicBezTo>
                  <a:cubicBezTo>
                    <a:pt x="5170" y="17018"/>
                    <a:pt x="9606" y="14488"/>
                    <a:pt x="14041" y="11995"/>
                  </a:cubicBezTo>
                  <a:cubicBezTo>
                    <a:pt x="18587" y="9503"/>
                    <a:pt x="23170" y="7046"/>
                    <a:pt x="27752" y="4627"/>
                  </a:cubicBezTo>
                  <a:cubicBezTo>
                    <a:pt x="30099" y="3417"/>
                    <a:pt x="32445" y="2244"/>
                    <a:pt x="34791" y="1034"/>
                  </a:cubicBezTo>
                  <a:close/>
                  <a:moveTo>
                    <a:pt x="35231" y="1401"/>
                  </a:moveTo>
                  <a:cubicBezTo>
                    <a:pt x="37357" y="5983"/>
                    <a:pt x="39594" y="10566"/>
                    <a:pt x="41903" y="15075"/>
                  </a:cubicBezTo>
                  <a:cubicBezTo>
                    <a:pt x="42526" y="16248"/>
                    <a:pt x="43150" y="17458"/>
                    <a:pt x="43773" y="18668"/>
                  </a:cubicBezTo>
                  <a:cubicBezTo>
                    <a:pt x="39630" y="21197"/>
                    <a:pt x="35414" y="23690"/>
                    <a:pt x="31162" y="26110"/>
                  </a:cubicBezTo>
                  <a:cubicBezTo>
                    <a:pt x="26872" y="28566"/>
                    <a:pt x="22547" y="30985"/>
                    <a:pt x="18184" y="33332"/>
                  </a:cubicBezTo>
                  <a:cubicBezTo>
                    <a:pt x="15764" y="34651"/>
                    <a:pt x="13308" y="35971"/>
                    <a:pt x="10852" y="37254"/>
                  </a:cubicBezTo>
                  <a:cubicBezTo>
                    <a:pt x="13382" y="32415"/>
                    <a:pt x="16571" y="27943"/>
                    <a:pt x="19834" y="23543"/>
                  </a:cubicBezTo>
                  <a:cubicBezTo>
                    <a:pt x="23280" y="18814"/>
                    <a:pt x="26689" y="14085"/>
                    <a:pt x="29989" y="9283"/>
                  </a:cubicBezTo>
                  <a:cubicBezTo>
                    <a:pt x="31785" y="6643"/>
                    <a:pt x="33545" y="4040"/>
                    <a:pt x="35231" y="1401"/>
                  </a:cubicBezTo>
                  <a:close/>
                  <a:moveTo>
                    <a:pt x="807" y="20794"/>
                  </a:moveTo>
                  <a:lnTo>
                    <a:pt x="807" y="20794"/>
                  </a:lnTo>
                  <a:cubicBezTo>
                    <a:pt x="3263" y="25156"/>
                    <a:pt x="5720" y="29519"/>
                    <a:pt x="8176" y="33918"/>
                  </a:cubicBezTo>
                  <a:cubicBezTo>
                    <a:pt x="8836" y="35055"/>
                    <a:pt x="9496" y="36228"/>
                    <a:pt x="10082" y="37438"/>
                  </a:cubicBezTo>
                  <a:cubicBezTo>
                    <a:pt x="10009" y="37621"/>
                    <a:pt x="10119" y="37768"/>
                    <a:pt x="10265" y="37804"/>
                  </a:cubicBezTo>
                  <a:cubicBezTo>
                    <a:pt x="10302" y="37841"/>
                    <a:pt x="10302" y="37878"/>
                    <a:pt x="10302" y="37914"/>
                  </a:cubicBezTo>
                  <a:cubicBezTo>
                    <a:pt x="10375" y="38024"/>
                    <a:pt x="10449" y="38061"/>
                    <a:pt x="10559" y="38061"/>
                  </a:cubicBezTo>
                  <a:cubicBezTo>
                    <a:pt x="10595" y="43193"/>
                    <a:pt x="10559" y="48362"/>
                    <a:pt x="10485" y="53531"/>
                  </a:cubicBezTo>
                  <a:cubicBezTo>
                    <a:pt x="10449" y="58811"/>
                    <a:pt x="10302" y="64126"/>
                    <a:pt x="10119" y="69442"/>
                  </a:cubicBezTo>
                  <a:cubicBezTo>
                    <a:pt x="10045" y="72338"/>
                    <a:pt x="9935" y="75234"/>
                    <a:pt x="9789" y="78131"/>
                  </a:cubicBezTo>
                  <a:cubicBezTo>
                    <a:pt x="6929" y="73585"/>
                    <a:pt x="4840" y="68636"/>
                    <a:pt x="2677" y="63760"/>
                  </a:cubicBezTo>
                  <a:cubicBezTo>
                    <a:pt x="2713" y="63686"/>
                    <a:pt x="2713" y="63613"/>
                    <a:pt x="2713" y="63540"/>
                  </a:cubicBezTo>
                  <a:cubicBezTo>
                    <a:pt x="1504" y="58004"/>
                    <a:pt x="1394" y="52322"/>
                    <a:pt x="1394" y="46713"/>
                  </a:cubicBezTo>
                  <a:cubicBezTo>
                    <a:pt x="1357" y="40920"/>
                    <a:pt x="1247" y="35165"/>
                    <a:pt x="1100" y="29372"/>
                  </a:cubicBezTo>
                  <a:cubicBezTo>
                    <a:pt x="990" y="26513"/>
                    <a:pt x="917" y="23653"/>
                    <a:pt x="807" y="20794"/>
                  </a:cubicBezTo>
                  <a:close/>
                  <a:moveTo>
                    <a:pt x="43956" y="19217"/>
                  </a:moveTo>
                  <a:cubicBezTo>
                    <a:pt x="43626" y="24790"/>
                    <a:pt x="43296" y="30326"/>
                    <a:pt x="43040" y="35898"/>
                  </a:cubicBezTo>
                  <a:cubicBezTo>
                    <a:pt x="42930" y="38721"/>
                    <a:pt x="42820" y="41507"/>
                    <a:pt x="42856" y="44330"/>
                  </a:cubicBezTo>
                  <a:cubicBezTo>
                    <a:pt x="42856" y="47189"/>
                    <a:pt x="43003" y="50012"/>
                    <a:pt x="43076" y="52835"/>
                  </a:cubicBezTo>
                  <a:cubicBezTo>
                    <a:pt x="43186" y="55951"/>
                    <a:pt x="43186" y="59067"/>
                    <a:pt x="42856" y="62183"/>
                  </a:cubicBezTo>
                  <a:cubicBezTo>
                    <a:pt x="38714" y="64566"/>
                    <a:pt x="34534" y="66839"/>
                    <a:pt x="30282" y="69002"/>
                  </a:cubicBezTo>
                  <a:cubicBezTo>
                    <a:pt x="25993" y="71238"/>
                    <a:pt x="21630" y="73328"/>
                    <a:pt x="17231" y="75344"/>
                  </a:cubicBezTo>
                  <a:cubicBezTo>
                    <a:pt x="14995" y="76371"/>
                    <a:pt x="12722" y="77361"/>
                    <a:pt x="10449" y="78350"/>
                  </a:cubicBezTo>
                  <a:lnTo>
                    <a:pt x="10449" y="78277"/>
                  </a:lnTo>
                  <a:cubicBezTo>
                    <a:pt x="10449" y="78204"/>
                    <a:pt x="10412" y="78131"/>
                    <a:pt x="10375" y="78057"/>
                  </a:cubicBezTo>
                  <a:cubicBezTo>
                    <a:pt x="10595" y="72851"/>
                    <a:pt x="10779" y="67682"/>
                    <a:pt x="10925" y="62477"/>
                  </a:cubicBezTo>
                  <a:cubicBezTo>
                    <a:pt x="11035" y="57161"/>
                    <a:pt x="11145" y="51845"/>
                    <a:pt x="11145" y="46566"/>
                  </a:cubicBezTo>
                  <a:cubicBezTo>
                    <a:pt x="11182" y="43597"/>
                    <a:pt x="11145" y="40664"/>
                    <a:pt x="11145" y="37731"/>
                  </a:cubicBezTo>
                  <a:cubicBezTo>
                    <a:pt x="15508" y="35458"/>
                    <a:pt x="19834" y="33148"/>
                    <a:pt x="24123" y="30729"/>
                  </a:cubicBezTo>
                  <a:cubicBezTo>
                    <a:pt x="28449" y="28346"/>
                    <a:pt x="32775" y="25890"/>
                    <a:pt x="37027" y="23360"/>
                  </a:cubicBezTo>
                  <a:cubicBezTo>
                    <a:pt x="39337" y="22004"/>
                    <a:pt x="41646" y="20611"/>
                    <a:pt x="43956" y="19217"/>
                  </a:cubicBezTo>
                  <a:close/>
                  <a:moveTo>
                    <a:pt x="35093" y="1"/>
                  </a:moveTo>
                  <a:cubicBezTo>
                    <a:pt x="34924" y="1"/>
                    <a:pt x="34742" y="189"/>
                    <a:pt x="34791" y="411"/>
                  </a:cubicBezTo>
                  <a:cubicBezTo>
                    <a:pt x="30318" y="2647"/>
                    <a:pt x="25846" y="4957"/>
                    <a:pt x="21410" y="7340"/>
                  </a:cubicBezTo>
                  <a:cubicBezTo>
                    <a:pt x="16828" y="9796"/>
                    <a:pt x="12282" y="12289"/>
                    <a:pt x="7773" y="14855"/>
                  </a:cubicBezTo>
                  <a:cubicBezTo>
                    <a:pt x="5353" y="16248"/>
                    <a:pt x="2897" y="17678"/>
                    <a:pt x="477" y="19108"/>
                  </a:cubicBezTo>
                  <a:cubicBezTo>
                    <a:pt x="440" y="19085"/>
                    <a:pt x="398" y="19075"/>
                    <a:pt x="356" y="19075"/>
                  </a:cubicBezTo>
                  <a:cubicBezTo>
                    <a:pt x="190" y="19075"/>
                    <a:pt x="15" y="19233"/>
                    <a:pt x="74" y="19437"/>
                  </a:cubicBezTo>
                  <a:cubicBezTo>
                    <a:pt x="1" y="19547"/>
                    <a:pt x="74" y="19731"/>
                    <a:pt x="221" y="19767"/>
                  </a:cubicBezTo>
                  <a:cubicBezTo>
                    <a:pt x="404" y="25560"/>
                    <a:pt x="624" y="31352"/>
                    <a:pt x="734" y="37144"/>
                  </a:cubicBezTo>
                  <a:cubicBezTo>
                    <a:pt x="844" y="42827"/>
                    <a:pt x="697" y="48582"/>
                    <a:pt x="990" y="54265"/>
                  </a:cubicBezTo>
                  <a:cubicBezTo>
                    <a:pt x="1137" y="57271"/>
                    <a:pt x="1467" y="60277"/>
                    <a:pt x="2090" y="63246"/>
                  </a:cubicBezTo>
                  <a:cubicBezTo>
                    <a:pt x="1980" y="63320"/>
                    <a:pt x="1944" y="63430"/>
                    <a:pt x="1980" y="63576"/>
                  </a:cubicBezTo>
                  <a:cubicBezTo>
                    <a:pt x="4290" y="68745"/>
                    <a:pt x="6489" y="74025"/>
                    <a:pt x="9532" y="78790"/>
                  </a:cubicBezTo>
                  <a:cubicBezTo>
                    <a:pt x="9502" y="78939"/>
                    <a:pt x="9642" y="79160"/>
                    <a:pt x="9832" y="79160"/>
                  </a:cubicBezTo>
                  <a:cubicBezTo>
                    <a:pt x="9876" y="79160"/>
                    <a:pt x="9924" y="79148"/>
                    <a:pt x="9972" y="79120"/>
                  </a:cubicBezTo>
                  <a:cubicBezTo>
                    <a:pt x="14445" y="77251"/>
                    <a:pt x="18881" y="75234"/>
                    <a:pt x="23243" y="73145"/>
                  </a:cubicBezTo>
                  <a:cubicBezTo>
                    <a:pt x="27606" y="71055"/>
                    <a:pt x="31895" y="68855"/>
                    <a:pt x="36147" y="66546"/>
                  </a:cubicBezTo>
                  <a:cubicBezTo>
                    <a:pt x="38567" y="65263"/>
                    <a:pt x="40987" y="63906"/>
                    <a:pt x="43369" y="62550"/>
                  </a:cubicBezTo>
                  <a:cubicBezTo>
                    <a:pt x="43516" y="62440"/>
                    <a:pt x="43516" y="62293"/>
                    <a:pt x="43443" y="62147"/>
                  </a:cubicBezTo>
                  <a:cubicBezTo>
                    <a:pt x="43993" y="56574"/>
                    <a:pt x="43516" y="50965"/>
                    <a:pt x="43443" y="45393"/>
                  </a:cubicBezTo>
                  <a:cubicBezTo>
                    <a:pt x="43333" y="39747"/>
                    <a:pt x="43699" y="34102"/>
                    <a:pt x="43993" y="28456"/>
                  </a:cubicBezTo>
                  <a:cubicBezTo>
                    <a:pt x="44176" y="25376"/>
                    <a:pt x="44323" y="22297"/>
                    <a:pt x="44506" y="19181"/>
                  </a:cubicBezTo>
                  <a:cubicBezTo>
                    <a:pt x="44579" y="19108"/>
                    <a:pt x="44616" y="18998"/>
                    <a:pt x="44543" y="18888"/>
                  </a:cubicBezTo>
                  <a:lnTo>
                    <a:pt x="44506" y="18814"/>
                  </a:lnTo>
                  <a:cubicBezTo>
                    <a:pt x="44506" y="18778"/>
                    <a:pt x="44506" y="18778"/>
                    <a:pt x="44506" y="18778"/>
                  </a:cubicBezTo>
                  <a:cubicBezTo>
                    <a:pt x="41976" y="14012"/>
                    <a:pt x="39557" y="9209"/>
                    <a:pt x="37247" y="4370"/>
                  </a:cubicBezTo>
                  <a:cubicBezTo>
                    <a:pt x="36697" y="3160"/>
                    <a:pt x="36147" y="1987"/>
                    <a:pt x="35598" y="814"/>
                  </a:cubicBezTo>
                  <a:cubicBezTo>
                    <a:pt x="35634" y="741"/>
                    <a:pt x="35598" y="704"/>
                    <a:pt x="35598" y="631"/>
                  </a:cubicBezTo>
                  <a:cubicBezTo>
                    <a:pt x="35879" y="506"/>
                    <a:pt x="35708" y="115"/>
                    <a:pt x="35447" y="115"/>
                  </a:cubicBezTo>
                  <a:cubicBezTo>
                    <a:pt x="35401" y="115"/>
                    <a:pt x="35353" y="127"/>
                    <a:pt x="35304" y="154"/>
                  </a:cubicBezTo>
                  <a:cubicBezTo>
                    <a:pt x="35256" y="46"/>
                    <a:pt x="35176" y="1"/>
                    <a:pt x="35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a:extLst>
                <a:ext uri="{FF2B5EF4-FFF2-40B4-BE49-F238E27FC236}">
                  <a16:creationId xmlns:a16="http://schemas.microsoft.com/office/drawing/2014/main" id="{5A5E544C-52F5-3278-5569-1CCCD33B4E92}"/>
                </a:ext>
              </a:extLst>
            </p:cNvPr>
            <p:cNvSpPr/>
            <p:nvPr/>
          </p:nvSpPr>
          <p:spPr>
            <a:xfrm>
              <a:off x="4685220" y="2130575"/>
              <a:ext cx="97175" cy="131575"/>
            </a:xfrm>
            <a:custGeom>
              <a:avLst/>
              <a:gdLst/>
              <a:ahLst/>
              <a:cxnLst/>
              <a:rect l="l" t="t" r="r" b="b"/>
              <a:pathLst>
                <a:path w="3887" h="5263" extrusionOk="0">
                  <a:moveTo>
                    <a:pt x="2476" y="0"/>
                  </a:moveTo>
                  <a:cubicBezTo>
                    <a:pt x="1942" y="0"/>
                    <a:pt x="1447" y="212"/>
                    <a:pt x="1063" y="564"/>
                  </a:cubicBezTo>
                  <a:lnTo>
                    <a:pt x="1063" y="454"/>
                  </a:lnTo>
                  <a:cubicBezTo>
                    <a:pt x="1063" y="271"/>
                    <a:pt x="917" y="179"/>
                    <a:pt x="770" y="179"/>
                  </a:cubicBezTo>
                  <a:cubicBezTo>
                    <a:pt x="624" y="179"/>
                    <a:pt x="477" y="271"/>
                    <a:pt x="477" y="454"/>
                  </a:cubicBezTo>
                  <a:lnTo>
                    <a:pt x="440" y="1334"/>
                  </a:lnTo>
                  <a:cubicBezTo>
                    <a:pt x="0" y="2250"/>
                    <a:pt x="110" y="3277"/>
                    <a:pt x="367" y="4230"/>
                  </a:cubicBezTo>
                  <a:cubicBezTo>
                    <a:pt x="400" y="4377"/>
                    <a:pt x="512" y="4444"/>
                    <a:pt x="627" y="4444"/>
                  </a:cubicBezTo>
                  <a:cubicBezTo>
                    <a:pt x="770" y="4444"/>
                    <a:pt x="917" y="4340"/>
                    <a:pt x="917" y="4157"/>
                  </a:cubicBezTo>
                  <a:lnTo>
                    <a:pt x="1027" y="1481"/>
                  </a:lnTo>
                  <a:cubicBezTo>
                    <a:pt x="1247" y="1041"/>
                    <a:pt x="1687" y="711"/>
                    <a:pt x="2200" y="601"/>
                  </a:cubicBezTo>
                  <a:cubicBezTo>
                    <a:pt x="2311" y="569"/>
                    <a:pt x="2450" y="544"/>
                    <a:pt x="2590" y="544"/>
                  </a:cubicBezTo>
                  <a:cubicBezTo>
                    <a:pt x="2772" y="544"/>
                    <a:pt x="2955" y="586"/>
                    <a:pt x="3080" y="711"/>
                  </a:cubicBezTo>
                  <a:cubicBezTo>
                    <a:pt x="3300" y="931"/>
                    <a:pt x="3300" y="1371"/>
                    <a:pt x="3300" y="1664"/>
                  </a:cubicBezTo>
                  <a:cubicBezTo>
                    <a:pt x="3300" y="2360"/>
                    <a:pt x="3116" y="3167"/>
                    <a:pt x="2786" y="3790"/>
                  </a:cubicBezTo>
                  <a:cubicBezTo>
                    <a:pt x="2554" y="4225"/>
                    <a:pt x="2093" y="4707"/>
                    <a:pt x="1565" y="4707"/>
                  </a:cubicBezTo>
                  <a:cubicBezTo>
                    <a:pt x="1426" y="4707"/>
                    <a:pt x="1282" y="4673"/>
                    <a:pt x="1137" y="4597"/>
                  </a:cubicBezTo>
                  <a:cubicBezTo>
                    <a:pt x="1099" y="4578"/>
                    <a:pt x="1060" y="4569"/>
                    <a:pt x="1024" y="4569"/>
                  </a:cubicBezTo>
                  <a:cubicBezTo>
                    <a:pt x="777" y="4569"/>
                    <a:pt x="588" y="4950"/>
                    <a:pt x="843" y="5110"/>
                  </a:cubicBezTo>
                  <a:cubicBezTo>
                    <a:pt x="1064" y="5215"/>
                    <a:pt x="1294" y="5263"/>
                    <a:pt x="1521" y="5263"/>
                  </a:cubicBezTo>
                  <a:cubicBezTo>
                    <a:pt x="2085" y="5263"/>
                    <a:pt x="2630" y="4968"/>
                    <a:pt x="2970" y="4523"/>
                  </a:cubicBezTo>
                  <a:cubicBezTo>
                    <a:pt x="3520" y="3827"/>
                    <a:pt x="3776" y="2837"/>
                    <a:pt x="3850" y="1957"/>
                  </a:cubicBezTo>
                  <a:cubicBezTo>
                    <a:pt x="3886" y="1517"/>
                    <a:pt x="3886" y="1004"/>
                    <a:pt x="3666" y="564"/>
                  </a:cubicBezTo>
                  <a:cubicBezTo>
                    <a:pt x="3483" y="197"/>
                    <a:pt x="3116" y="14"/>
                    <a:pt x="2713" y="14"/>
                  </a:cubicBezTo>
                  <a:cubicBezTo>
                    <a:pt x="2633" y="5"/>
                    <a:pt x="2554"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a:extLst>
                <a:ext uri="{FF2B5EF4-FFF2-40B4-BE49-F238E27FC236}">
                  <a16:creationId xmlns:a16="http://schemas.microsoft.com/office/drawing/2014/main" id="{F4936FA7-87FA-ED7E-10C1-AE9527CF8F90}"/>
                </a:ext>
              </a:extLst>
            </p:cNvPr>
            <p:cNvSpPr/>
            <p:nvPr/>
          </p:nvSpPr>
          <p:spPr>
            <a:xfrm>
              <a:off x="3711895" y="2610625"/>
              <a:ext cx="82500" cy="93900"/>
            </a:xfrm>
            <a:custGeom>
              <a:avLst/>
              <a:gdLst/>
              <a:ahLst/>
              <a:cxnLst/>
              <a:rect l="l" t="t" r="r" b="b"/>
              <a:pathLst>
                <a:path w="3300" h="3756" extrusionOk="0">
                  <a:moveTo>
                    <a:pt x="2084" y="1"/>
                  </a:moveTo>
                  <a:cubicBezTo>
                    <a:pt x="2014" y="1"/>
                    <a:pt x="1943" y="7"/>
                    <a:pt x="1870" y="22"/>
                  </a:cubicBezTo>
                  <a:cubicBezTo>
                    <a:pt x="1357" y="95"/>
                    <a:pt x="990" y="535"/>
                    <a:pt x="697" y="902"/>
                  </a:cubicBezTo>
                  <a:cubicBezTo>
                    <a:pt x="367" y="1305"/>
                    <a:pt x="110" y="1745"/>
                    <a:pt x="37" y="2295"/>
                  </a:cubicBezTo>
                  <a:cubicBezTo>
                    <a:pt x="0" y="2772"/>
                    <a:pt x="184" y="3285"/>
                    <a:pt x="587" y="3578"/>
                  </a:cubicBezTo>
                  <a:cubicBezTo>
                    <a:pt x="766" y="3692"/>
                    <a:pt x="988" y="3755"/>
                    <a:pt x="1212" y="3755"/>
                  </a:cubicBezTo>
                  <a:cubicBezTo>
                    <a:pt x="1493" y="3755"/>
                    <a:pt x="1776" y="3656"/>
                    <a:pt x="1980" y="3432"/>
                  </a:cubicBezTo>
                  <a:cubicBezTo>
                    <a:pt x="2053" y="3322"/>
                    <a:pt x="2090" y="3138"/>
                    <a:pt x="1980" y="3028"/>
                  </a:cubicBezTo>
                  <a:cubicBezTo>
                    <a:pt x="1925" y="2973"/>
                    <a:pt x="1842" y="2946"/>
                    <a:pt x="1765" y="2946"/>
                  </a:cubicBezTo>
                  <a:cubicBezTo>
                    <a:pt x="1687" y="2946"/>
                    <a:pt x="1613" y="2973"/>
                    <a:pt x="1577" y="3028"/>
                  </a:cubicBezTo>
                  <a:cubicBezTo>
                    <a:pt x="1482" y="3139"/>
                    <a:pt x="1354" y="3188"/>
                    <a:pt x="1223" y="3188"/>
                  </a:cubicBezTo>
                  <a:cubicBezTo>
                    <a:pt x="1051" y="3188"/>
                    <a:pt x="875" y="3101"/>
                    <a:pt x="770" y="2955"/>
                  </a:cubicBezTo>
                  <a:cubicBezTo>
                    <a:pt x="514" y="2588"/>
                    <a:pt x="623" y="2112"/>
                    <a:pt x="807" y="1745"/>
                  </a:cubicBezTo>
                  <a:cubicBezTo>
                    <a:pt x="917" y="1525"/>
                    <a:pt x="1063" y="1342"/>
                    <a:pt x="1210" y="1159"/>
                  </a:cubicBezTo>
                  <a:cubicBezTo>
                    <a:pt x="1357" y="975"/>
                    <a:pt x="1540" y="792"/>
                    <a:pt x="1723" y="682"/>
                  </a:cubicBezTo>
                  <a:cubicBezTo>
                    <a:pt x="1843" y="610"/>
                    <a:pt x="1962" y="554"/>
                    <a:pt x="2081" y="554"/>
                  </a:cubicBezTo>
                  <a:cubicBezTo>
                    <a:pt x="2145" y="554"/>
                    <a:pt x="2209" y="570"/>
                    <a:pt x="2273" y="609"/>
                  </a:cubicBezTo>
                  <a:cubicBezTo>
                    <a:pt x="2493" y="682"/>
                    <a:pt x="2640" y="865"/>
                    <a:pt x="2786" y="1012"/>
                  </a:cubicBezTo>
                  <a:cubicBezTo>
                    <a:pt x="2821" y="1080"/>
                    <a:pt x="2886" y="1109"/>
                    <a:pt x="2958" y="1109"/>
                  </a:cubicBezTo>
                  <a:cubicBezTo>
                    <a:pt x="3040" y="1109"/>
                    <a:pt x="3131" y="1071"/>
                    <a:pt x="3190" y="1012"/>
                  </a:cubicBezTo>
                  <a:cubicBezTo>
                    <a:pt x="3300" y="902"/>
                    <a:pt x="3263" y="755"/>
                    <a:pt x="3190" y="609"/>
                  </a:cubicBezTo>
                  <a:cubicBezTo>
                    <a:pt x="2904" y="291"/>
                    <a:pt x="2535" y="1"/>
                    <a:pt x="2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a:extLst>
                <a:ext uri="{FF2B5EF4-FFF2-40B4-BE49-F238E27FC236}">
                  <a16:creationId xmlns:a16="http://schemas.microsoft.com/office/drawing/2014/main" id="{D6F2436E-A1CF-9B1F-B620-A9FAF64F8FE4}"/>
                </a:ext>
              </a:extLst>
            </p:cNvPr>
            <p:cNvSpPr/>
            <p:nvPr/>
          </p:nvSpPr>
          <p:spPr>
            <a:xfrm>
              <a:off x="3938270" y="3155650"/>
              <a:ext cx="45850" cy="65450"/>
            </a:xfrm>
            <a:custGeom>
              <a:avLst/>
              <a:gdLst/>
              <a:ahLst/>
              <a:cxnLst/>
              <a:rect l="l" t="t" r="r" b="b"/>
              <a:pathLst>
                <a:path w="1834" h="2618" extrusionOk="0">
                  <a:moveTo>
                    <a:pt x="1212" y="1"/>
                  </a:moveTo>
                  <a:cubicBezTo>
                    <a:pt x="1087" y="1"/>
                    <a:pt x="960" y="27"/>
                    <a:pt x="843" y="71"/>
                  </a:cubicBezTo>
                  <a:cubicBezTo>
                    <a:pt x="587" y="217"/>
                    <a:pt x="404" y="474"/>
                    <a:pt x="257" y="731"/>
                  </a:cubicBezTo>
                  <a:cubicBezTo>
                    <a:pt x="110" y="1024"/>
                    <a:pt x="0" y="1354"/>
                    <a:pt x="0" y="1684"/>
                  </a:cubicBezTo>
                  <a:cubicBezTo>
                    <a:pt x="37" y="2014"/>
                    <a:pt x="147" y="2270"/>
                    <a:pt x="404" y="2454"/>
                  </a:cubicBezTo>
                  <a:cubicBezTo>
                    <a:pt x="553" y="2560"/>
                    <a:pt x="740" y="2617"/>
                    <a:pt x="921" y="2617"/>
                  </a:cubicBezTo>
                  <a:cubicBezTo>
                    <a:pt x="1050" y="2617"/>
                    <a:pt x="1176" y="2588"/>
                    <a:pt x="1283" y="2527"/>
                  </a:cubicBezTo>
                  <a:cubicBezTo>
                    <a:pt x="1430" y="2417"/>
                    <a:pt x="1467" y="2270"/>
                    <a:pt x="1393" y="2124"/>
                  </a:cubicBezTo>
                  <a:cubicBezTo>
                    <a:pt x="1341" y="2044"/>
                    <a:pt x="1231" y="1984"/>
                    <a:pt x="1118" y="1984"/>
                  </a:cubicBezTo>
                  <a:cubicBezTo>
                    <a:pt x="1075" y="1984"/>
                    <a:pt x="1031" y="1993"/>
                    <a:pt x="990" y="2014"/>
                  </a:cubicBezTo>
                  <a:cubicBezTo>
                    <a:pt x="990" y="2050"/>
                    <a:pt x="990" y="2050"/>
                    <a:pt x="953" y="2050"/>
                  </a:cubicBezTo>
                  <a:lnTo>
                    <a:pt x="880" y="2050"/>
                  </a:lnTo>
                  <a:cubicBezTo>
                    <a:pt x="843" y="2050"/>
                    <a:pt x="807" y="2050"/>
                    <a:pt x="807" y="2014"/>
                  </a:cubicBezTo>
                  <a:lnTo>
                    <a:pt x="770" y="2014"/>
                  </a:lnTo>
                  <a:cubicBezTo>
                    <a:pt x="734" y="2014"/>
                    <a:pt x="734" y="1977"/>
                    <a:pt x="734" y="1977"/>
                  </a:cubicBezTo>
                  <a:cubicBezTo>
                    <a:pt x="697" y="1977"/>
                    <a:pt x="697" y="1940"/>
                    <a:pt x="697" y="1940"/>
                  </a:cubicBezTo>
                  <a:cubicBezTo>
                    <a:pt x="675" y="1940"/>
                    <a:pt x="654" y="1915"/>
                    <a:pt x="647" y="1902"/>
                  </a:cubicBezTo>
                  <a:lnTo>
                    <a:pt x="647" y="1902"/>
                  </a:lnTo>
                  <a:cubicBezTo>
                    <a:pt x="651" y="1903"/>
                    <a:pt x="655" y="1904"/>
                    <a:pt x="660" y="1904"/>
                  </a:cubicBezTo>
                  <a:cubicBezTo>
                    <a:pt x="653" y="1896"/>
                    <a:pt x="648" y="1893"/>
                    <a:pt x="646" y="1893"/>
                  </a:cubicBezTo>
                  <a:lnTo>
                    <a:pt x="646" y="1893"/>
                  </a:lnTo>
                  <a:cubicBezTo>
                    <a:pt x="644" y="1893"/>
                    <a:pt x="645" y="1897"/>
                    <a:pt x="647" y="1902"/>
                  </a:cubicBezTo>
                  <a:lnTo>
                    <a:pt x="647" y="1902"/>
                  </a:lnTo>
                  <a:cubicBezTo>
                    <a:pt x="624" y="1894"/>
                    <a:pt x="624" y="1862"/>
                    <a:pt x="624" y="1830"/>
                  </a:cubicBezTo>
                  <a:lnTo>
                    <a:pt x="587" y="1830"/>
                  </a:lnTo>
                  <a:cubicBezTo>
                    <a:pt x="587" y="1797"/>
                    <a:pt x="587" y="1764"/>
                    <a:pt x="587" y="1731"/>
                  </a:cubicBezTo>
                  <a:cubicBezTo>
                    <a:pt x="587" y="1731"/>
                    <a:pt x="587" y="1684"/>
                    <a:pt x="587" y="1684"/>
                  </a:cubicBezTo>
                  <a:lnTo>
                    <a:pt x="587" y="1574"/>
                  </a:lnTo>
                  <a:cubicBezTo>
                    <a:pt x="587" y="1537"/>
                    <a:pt x="587" y="1427"/>
                    <a:pt x="624" y="1390"/>
                  </a:cubicBezTo>
                  <a:cubicBezTo>
                    <a:pt x="660" y="1244"/>
                    <a:pt x="697" y="1134"/>
                    <a:pt x="770" y="1024"/>
                  </a:cubicBezTo>
                  <a:cubicBezTo>
                    <a:pt x="807" y="950"/>
                    <a:pt x="843" y="914"/>
                    <a:pt x="843" y="840"/>
                  </a:cubicBezTo>
                  <a:cubicBezTo>
                    <a:pt x="917" y="804"/>
                    <a:pt x="917" y="767"/>
                    <a:pt x="953" y="731"/>
                  </a:cubicBezTo>
                  <a:cubicBezTo>
                    <a:pt x="990" y="694"/>
                    <a:pt x="990" y="694"/>
                    <a:pt x="1027" y="657"/>
                  </a:cubicBezTo>
                  <a:cubicBezTo>
                    <a:pt x="1027" y="657"/>
                    <a:pt x="1027" y="657"/>
                    <a:pt x="1063" y="621"/>
                  </a:cubicBezTo>
                  <a:cubicBezTo>
                    <a:pt x="1063" y="621"/>
                    <a:pt x="1100" y="621"/>
                    <a:pt x="1100" y="584"/>
                  </a:cubicBezTo>
                  <a:lnTo>
                    <a:pt x="1283" y="584"/>
                  </a:lnTo>
                  <a:cubicBezTo>
                    <a:pt x="1283" y="584"/>
                    <a:pt x="1283" y="621"/>
                    <a:pt x="1283" y="621"/>
                  </a:cubicBezTo>
                  <a:lnTo>
                    <a:pt x="1320" y="621"/>
                  </a:lnTo>
                  <a:cubicBezTo>
                    <a:pt x="1357" y="676"/>
                    <a:pt x="1430" y="703"/>
                    <a:pt x="1508" y="703"/>
                  </a:cubicBezTo>
                  <a:cubicBezTo>
                    <a:pt x="1586" y="703"/>
                    <a:pt x="1668" y="676"/>
                    <a:pt x="1723" y="621"/>
                  </a:cubicBezTo>
                  <a:cubicBezTo>
                    <a:pt x="1833" y="511"/>
                    <a:pt x="1797" y="327"/>
                    <a:pt x="1723" y="217"/>
                  </a:cubicBezTo>
                  <a:cubicBezTo>
                    <a:pt x="1590" y="62"/>
                    <a:pt x="1404"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a:extLst>
                <a:ext uri="{FF2B5EF4-FFF2-40B4-BE49-F238E27FC236}">
                  <a16:creationId xmlns:a16="http://schemas.microsoft.com/office/drawing/2014/main" id="{25860507-7CA3-FEB9-0B01-D90A49BD62FC}"/>
                </a:ext>
              </a:extLst>
            </p:cNvPr>
            <p:cNvSpPr/>
            <p:nvPr/>
          </p:nvSpPr>
          <p:spPr>
            <a:xfrm>
              <a:off x="3782470" y="2256475"/>
              <a:ext cx="1092475" cy="1546175"/>
            </a:xfrm>
            <a:custGeom>
              <a:avLst/>
              <a:gdLst/>
              <a:ahLst/>
              <a:cxnLst/>
              <a:rect l="l" t="t" r="r" b="b"/>
              <a:pathLst>
                <a:path w="43699" h="61847" fill="none" extrusionOk="0">
                  <a:moveTo>
                    <a:pt x="43699" y="17378"/>
                  </a:moveTo>
                  <a:lnTo>
                    <a:pt x="0" y="18221"/>
                  </a:lnTo>
                  <a:lnTo>
                    <a:pt x="33984" y="45056"/>
                  </a:lnTo>
                  <a:lnTo>
                    <a:pt x="42049" y="60783"/>
                  </a:lnTo>
                  <a:lnTo>
                    <a:pt x="34461" y="1"/>
                  </a:lnTo>
                  <a:lnTo>
                    <a:pt x="1283" y="61846"/>
                  </a:lnTo>
                  <a:lnTo>
                    <a:pt x="10045" y="35854"/>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a:extLst>
                <a:ext uri="{FF2B5EF4-FFF2-40B4-BE49-F238E27FC236}">
                  <a16:creationId xmlns:a16="http://schemas.microsoft.com/office/drawing/2014/main" id="{A881F50B-B689-F177-3FB7-73C928806F76}"/>
                </a:ext>
              </a:extLst>
            </p:cNvPr>
            <p:cNvSpPr/>
            <p:nvPr/>
          </p:nvSpPr>
          <p:spPr>
            <a:xfrm>
              <a:off x="3782470" y="2701900"/>
              <a:ext cx="1078750" cy="1472850"/>
            </a:xfrm>
            <a:custGeom>
              <a:avLst/>
              <a:gdLst/>
              <a:ahLst/>
              <a:cxnLst/>
              <a:rect l="l" t="t" r="r" b="b"/>
              <a:pathLst>
                <a:path w="43150" h="58914" fill="none" extrusionOk="0">
                  <a:moveTo>
                    <a:pt x="0" y="1577"/>
                  </a:moveTo>
                  <a:lnTo>
                    <a:pt x="8982" y="58914"/>
                  </a:lnTo>
                  <a:lnTo>
                    <a:pt x="43149" y="0"/>
                  </a:lnTo>
                  <a:lnTo>
                    <a:pt x="33984" y="2723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a:extLst>
                <a:ext uri="{FF2B5EF4-FFF2-40B4-BE49-F238E27FC236}">
                  <a16:creationId xmlns:a16="http://schemas.microsoft.com/office/drawing/2014/main" id="{E75EC94D-DBB2-D10E-1DC8-7FBC08C9ED69}"/>
                </a:ext>
              </a:extLst>
            </p:cNvPr>
            <p:cNvSpPr/>
            <p:nvPr/>
          </p:nvSpPr>
          <p:spPr>
            <a:xfrm>
              <a:off x="4011595" y="2241825"/>
              <a:ext cx="640650" cy="1958575"/>
            </a:xfrm>
            <a:custGeom>
              <a:avLst/>
              <a:gdLst/>
              <a:ahLst/>
              <a:cxnLst/>
              <a:rect l="l" t="t" r="r" b="b"/>
              <a:pathLst>
                <a:path w="25626" h="78343" fill="none" extrusionOk="0">
                  <a:moveTo>
                    <a:pt x="0" y="78343"/>
                  </a:moveTo>
                  <a:lnTo>
                    <a:pt x="24819" y="45935"/>
                  </a:lnTo>
                  <a:lnTo>
                    <a:pt x="25626" y="0"/>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a:extLst>
                <a:ext uri="{FF2B5EF4-FFF2-40B4-BE49-F238E27FC236}">
                  <a16:creationId xmlns:a16="http://schemas.microsoft.com/office/drawing/2014/main" id="{279A958B-F515-3592-E2AB-D8A3738F613A}"/>
                </a:ext>
              </a:extLst>
            </p:cNvPr>
            <p:cNvSpPr/>
            <p:nvPr/>
          </p:nvSpPr>
          <p:spPr>
            <a:xfrm>
              <a:off x="3830120" y="3785200"/>
              <a:ext cx="1016425" cy="24775"/>
            </a:xfrm>
            <a:custGeom>
              <a:avLst/>
              <a:gdLst/>
              <a:ahLst/>
              <a:cxnLst/>
              <a:rect l="l" t="t" r="r" b="b"/>
              <a:pathLst>
                <a:path w="40657" h="991" fill="none" extrusionOk="0">
                  <a:moveTo>
                    <a:pt x="40656" y="1"/>
                  </a:moveTo>
                  <a:lnTo>
                    <a:pt x="0" y="991"/>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a:extLst>
                <a:ext uri="{FF2B5EF4-FFF2-40B4-BE49-F238E27FC236}">
                  <a16:creationId xmlns:a16="http://schemas.microsoft.com/office/drawing/2014/main" id="{776A8D05-3592-EFDB-84B2-620AA1CA500C}"/>
                </a:ext>
              </a:extLst>
            </p:cNvPr>
            <p:cNvSpPr/>
            <p:nvPr/>
          </p:nvSpPr>
          <p:spPr>
            <a:xfrm>
              <a:off x="3982270" y="4262650"/>
              <a:ext cx="97150" cy="88975"/>
            </a:xfrm>
            <a:custGeom>
              <a:avLst/>
              <a:gdLst/>
              <a:ahLst/>
              <a:cxnLst/>
              <a:rect l="l" t="t" r="r" b="b"/>
              <a:pathLst>
                <a:path w="3886" h="3559" extrusionOk="0">
                  <a:moveTo>
                    <a:pt x="1891" y="543"/>
                  </a:moveTo>
                  <a:cubicBezTo>
                    <a:pt x="2063" y="543"/>
                    <a:pt x="2223" y="619"/>
                    <a:pt x="2310" y="809"/>
                  </a:cubicBezTo>
                  <a:cubicBezTo>
                    <a:pt x="2346" y="846"/>
                    <a:pt x="2383" y="883"/>
                    <a:pt x="2420" y="919"/>
                  </a:cubicBezTo>
                  <a:cubicBezTo>
                    <a:pt x="2346" y="1249"/>
                    <a:pt x="2236" y="1579"/>
                    <a:pt x="2090" y="1873"/>
                  </a:cubicBezTo>
                  <a:cubicBezTo>
                    <a:pt x="1943" y="2129"/>
                    <a:pt x="1796" y="2349"/>
                    <a:pt x="1650" y="2569"/>
                  </a:cubicBezTo>
                  <a:cubicBezTo>
                    <a:pt x="1540" y="2716"/>
                    <a:pt x="1393" y="2972"/>
                    <a:pt x="1210" y="3009"/>
                  </a:cubicBezTo>
                  <a:cubicBezTo>
                    <a:pt x="1026" y="3009"/>
                    <a:pt x="880" y="2899"/>
                    <a:pt x="770" y="2752"/>
                  </a:cubicBezTo>
                  <a:cubicBezTo>
                    <a:pt x="623" y="2569"/>
                    <a:pt x="623" y="2312"/>
                    <a:pt x="660" y="2093"/>
                  </a:cubicBezTo>
                  <a:cubicBezTo>
                    <a:pt x="770" y="1653"/>
                    <a:pt x="990" y="1103"/>
                    <a:pt x="1356" y="773"/>
                  </a:cubicBezTo>
                  <a:cubicBezTo>
                    <a:pt x="1492" y="637"/>
                    <a:pt x="1698" y="543"/>
                    <a:pt x="1891" y="543"/>
                  </a:cubicBezTo>
                  <a:close/>
                  <a:moveTo>
                    <a:pt x="1855" y="1"/>
                  </a:moveTo>
                  <a:cubicBezTo>
                    <a:pt x="1669" y="1"/>
                    <a:pt x="1482" y="39"/>
                    <a:pt x="1320" y="113"/>
                  </a:cubicBezTo>
                  <a:cubicBezTo>
                    <a:pt x="733" y="369"/>
                    <a:pt x="403" y="1066"/>
                    <a:pt x="220" y="1653"/>
                  </a:cubicBezTo>
                  <a:cubicBezTo>
                    <a:pt x="0" y="2276"/>
                    <a:pt x="37" y="3082"/>
                    <a:pt x="697" y="3449"/>
                  </a:cubicBezTo>
                  <a:cubicBezTo>
                    <a:pt x="843" y="3522"/>
                    <a:pt x="999" y="3559"/>
                    <a:pt x="1150" y="3559"/>
                  </a:cubicBezTo>
                  <a:cubicBezTo>
                    <a:pt x="1301" y="3559"/>
                    <a:pt x="1448" y="3522"/>
                    <a:pt x="1576" y="3449"/>
                  </a:cubicBezTo>
                  <a:cubicBezTo>
                    <a:pt x="1870" y="3302"/>
                    <a:pt x="2090" y="2972"/>
                    <a:pt x="2273" y="2679"/>
                  </a:cubicBezTo>
                  <a:cubicBezTo>
                    <a:pt x="2383" y="2532"/>
                    <a:pt x="2456" y="2386"/>
                    <a:pt x="2566" y="2203"/>
                  </a:cubicBezTo>
                  <a:cubicBezTo>
                    <a:pt x="2566" y="2239"/>
                    <a:pt x="2566" y="2239"/>
                    <a:pt x="2566" y="2239"/>
                  </a:cubicBezTo>
                  <a:cubicBezTo>
                    <a:pt x="2603" y="2532"/>
                    <a:pt x="2713" y="2789"/>
                    <a:pt x="2969" y="2936"/>
                  </a:cubicBezTo>
                  <a:cubicBezTo>
                    <a:pt x="3086" y="3032"/>
                    <a:pt x="3222" y="3078"/>
                    <a:pt x="3358" y="3078"/>
                  </a:cubicBezTo>
                  <a:cubicBezTo>
                    <a:pt x="3479" y="3078"/>
                    <a:pt x="3599" y="3042"/>
                    <a:pt x="3703" y="2972"/>
                  </a:cubicBezTo>
                  <a:cubicBezTo>
                    <a:pt x="3813" y="2862"/>
                    <a:pt x="3886" y="2716"/>
                    <a:pt x="3813" y="2569"/>
                  </a:cubicBezTo>
                  <a:cubicBezTo>
                    <a:pt x="3760" y="2490"/>
                    <a:pt x="3650" y="2430"/>
                    <a:pt x="3538" y="2430"/>
                  </a:cubicBezTo>
                  <a:cubicBezTo>
                    <a:pt x="3494" y="2430"/>
                    <a:pt x="3450" y="2439"/>
                    <a:pt x="3409" y="2459"/>
                  </a:cubicBezTo>
                  <a:cubicBezTo>
                    <a:pt x="3376" y="2487"/>
                    <a:pt x="3346" y="2500"/>
                    <a:pt x="3319" y="2500"/>
                  </a:cubicBezTo>
                  <a:cubicBezTo>
                    <a:pt x="3134" y="2500"/>
                    <a:pt x="3075" y="1927"/>
                    <a:pt x="3043" y="1799"/>
                  </a:cubicBezTo>
                  <a:cubicBezTo>
                    <a:pt x="2969" y="1396"/>
                    <a:pt x="3006" y="956"/>
                    <a:pt x="3116" y="516"/>
                  </a:cubicBezTo>
                  <a:cubicBezTo>
                    <a:pt x="3153" y="369"/>
                    <a:pt x="3079" y="223"/>
                    <a:pt x="2896" y="186"/>
                  </a:cubicBezTo>
                  <a:cubicBezTo>
                    <a:pt x="2867" y="176"/>
                    <a:pt x="2837" y="172"/>
                    <a:pt x="2808" y="172"/>
                  </a:cubicBezTo>
                  <a:cubicBezTo>
                    <a:pt x="2730" y="172"/>
                    <a:pt x="2657" y="206"/>
                    <a:pt x="2603" y="260"/>
                  </a:cubicBezTo>
                  <a:cubicBezTo>
                    <a:pt x="2406" y="84"/>
                    <a:pt x="2131"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a:extLst>
                <a:ext uri="{FF2B5EF4-FFF2-40B4-BE49-F238E27FC236}">
                  <a16:creationId xmlns:a16="http://schemas.microsoft.com/office/drawing/2014/main" id="{86BE2431-6BC0-1BFD-8C46-D9141D2DFA99}"/>
                </a:ext>
              </a:extLst>
            </p:cNvPr>
            <p:cNvSpPr/>
            <p:nvPr/>
          </p:nvSpPr>
          <p:spPr>
            <a:xfrm>
              <a:off x="5207620" y="3766750"/>
              <a:ext cx="162600" cy="120700"/>
            </a:xfrm>
            <a:custGeom>
              <a:avLst/>
              <a:gdLst/>
              <a:ahLst/>
              <a:cxnLst/>
              <a:rect l="l" t="t" r="r" b="b"/>
              <a:pathLst>
                <a:path w="6504" h="4828" extrusionOk="0">
                  <a:moveTo>
                    <a:pt x="3263" y="1472"/>
                  </a:moveTo>
                  <a:cubicBezTo>
                    <a:pt x="3300" y="2132"/>
                    <a:pt x="3410" y="2829"/>
                    <a:pt x="3630" y="3488"/>
                  </a:cubicBezTo>
                  <a:cubicBezTo>
                    <a:pt x="2640" y="3012"/>
                    <a:pt x="1687" y="2462"/>
                    <a:pt x="770" y="1875"/>
                  </a:cubicBezTo>
                  <a:cubicBezTo>
                    <a:pt x="1577" y="1692"/>
                    <a:pt x="2420" y="1509"/>
                    <a:pt x="3263" y="1472"/>
                  </a:cubicBezTo>
                  <a:close/>
                  <a:moveTo>
                    <a:pt x="3413" y="1"/>
                  </a:moveTo>
                  <a:cubicBezTo>
                    <a:pt x="3311" y="1"/>
                    <a:pt x="3208" y="65"/>
                    <a:pt x="3190" y="189"/>
                  </a:cubicBezTo>
                  <a:lnTo>
                    <a:pt x="3227" y="189"/>
                  </a:lnTo>
                  <a:cubicBezTo>
                    <a:pt x="3190" y="482"/>
                    <a:pt x="3227" y="776"/>
                    <a:pt x="3227" y="1032"/>
                  </a:cubicBezTo>
                  <a:cubicBezTo>
                    <a:pt x="2200" y="1142"/>
                    <a:pt x="1210" y="1362"/>
                    <a:pt x="221" y="1582"/>
                  </a:cubicBezTo>
                  <a:cubicBezTo>
                    <a:pt x="37" y="1619"/>
                    <a:pt x="1" y="1875"/>
                    <a:pt x="147" y="1949"/>
                  </a:cubicBezTo>
                  <a:cubicBezTo>
                    <a:pt x="1284" y="2755"/>
                    <a:pt x="2530" y="3452"/>
                    <a:pt x="3777" y="4038"/>
                  </a:cubicBezTo>
                  <a:cubicBezTo>
                    <a:pt x="3813" y="4148"/>
                    <a:pt x="3887" y="4295"/>
                    <a:pt x="3923" y="4442"/>
                  </a:cubicBezTo>
                  <a:cubicBezTo>
                    <a:pt x="3961" y="4529"/>
                    <a:pt x="4028" y="4565"/>
                    <a:pt x="4095" y="4565"/>
                  </a:cubicBezTo>
                  <a:cubicBezTo>
                    <a:pt x="4227" y="4565"/>
                    <a:pt x="4362" y="4428"/>
                    <a:pt x="4290" y="4258"/>
                  </a:cubicBezTo>
                  <a:lnTo>
                    <a:pt x="4290" y="4258"/>
                  </a:lnTo>
                  <a:cubicBezTo>
                    <a:pt x="4766" y="4478"/>
                    <a:pt x="5206" y="4662"/>
                    <a:pt x="5683" y="4808"/>
                  </a:cubicBezTo>
                  <a:cubicBezTo>
                    <a:pt x="5713" y="4821"/>
                    <a:pt x="5742" y="4827"/>
                    <a:pt x="5768" y="4827"/>
                  </a:cubicBezTo>
                  <a:cubicBezTo>
                    <a:pt x="5960" y="4827"/>
                    <a:pt x="6019" y="4506"/>
                    <a:pt x="5793" y="4442"/>
                  </a:cubicBezTo>
                  <a:cubicBezTo>
                    <a:pt x="5243" y="4222"/>
                    <a:pt x="4656" y="3965"/>
                    <a:pt x="4107" y="3708"/>
                  </a:cubicBezTo>
                  <a:cubicBezTo>
                    <a:pt x="3887" y="2975"/>
                    <a:pt x="3740" y="2205"/>
                    <a:pt x="3667" y="1435"/>
                  </a:cubicBezTo>
                  <a:cubicBezTo>
                    <a:pt x="3797" y="1430"/>
                    <a:pt x="3927" y="1427"/>
                    <a:pt x="4055" y="1427"/>
                  </a:cubicBezTo>
                  <a:cubicBezTo>
                    <a:pt x="4759" y="1427"/>
                    <a:pt x="5441" y="1517"/>
                    <a:pt x="6123" y="1765"/>
                  </a:cubicBezTo>
                  <a:cubicBezTo>
                    <a:pt x="6146" y="1772"/>
                    <a:pt x="6168" y="1775"/>
                    <a:pt x="6189" y="1775"/>
                  </a:cubicBezTo>
                  <a:cubicBezTo>
                    <a:pt x="6403" y="1775"/>
                    <a:pt x="6503" y="1462"/>
                    <a:pt x="6269" y="1362"/>
                  </a:cubicBezTo>
                  <a:cubicBezTo>
                    <a:pt x="5390" y="1069"/>
                    <a:pt x="4510" y="996"/>
                    <a:pt x="3630" y="996"/>
                  </a:cubicBezTo>
                  <a:cubicBezTo>
                    <a:pt x="3630" y="739"/>
                    <a:pt x="3593" y="482"/>
                    <a:pt x="3630" y="226"/>
                  </a:cubicBezTo>
                  <a:cubicBezTo>
                    <a:pt x="3630" y="74"/>
                    <a:pt x="3522" y="1"/>
                    <a:pt x="3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a:extLst>
                <a:ext uri="{FF2B5EF4-FFF2-40B4-BE49-F238E27FC236}">
                  <a16:creationId xmlns:a16="http://schemas.microsoft.com/office/drawing/2014/main" id="{FC476EF6-BE17-9B83-03BB-4A5CB8FA3738}"/>
                </a:ext>
              </a:extLst>
            </p:cNvPr>
            <p:cNvSpPr/>
            <p:nvPr/>
          </p:nvSpPr>
          <p:spPr>
            <a:xfrm>
              <a:off x="5214945" y="3605450"/>
              <a:ext cx="145750" cy="117150"/>
            </a:xfrm>
            <a:custGeom>
              <a:avLst/>
              <a:gdLst/>
              <a:ahLst/>
              <a:cxnLst/>
              <a:rect l="l" t="t" r="r" b="b"/>
              <a:pathLst>
                <a:path w="5830" h="4686" extrusionOk="0">
                  <a:moveTo>
                    <a:pt x="4946" y="0"/>
                  </a:moveTo>
                  <a:cubicBezTo>
                    <a:pt x="4795" y="0"/>
                    <a:pt x="4666" y="199"/>
                    <a:pt x="4803" y="335"/>
                  </a:cubicBezTo>
                  <a:cubicBezTo>
                    <a:pt x="5610" y="1362"/>
                    <a:pt x="5390" y="3012"/>
                    <a:pt x="4400" y="3818"/>
                  </a:cubicBezTo>
                  <a:cubicBezTo>
                    <a:pt x="4003" y="4133"/>
                    <a:pt x="3525" y="4274"/>
                    <a:pt x="3044" y="4274"/>
                  </a:cubicBezTo>
                  <a:cubicBezTo>
                    <a:pt x="2234" y="4274"/>
                    <a:pt x="1414" y="3875"/>
                    <a:pt x="954" y="3232"/>
                  </a:cubicBezTo>
                  <a:cubicBezTo>
                    <a:pt x="441" y="2572"/>
                    <a:pt x="367" y="1545"/>
                    <a:pt x="917" y="885"/>
                  </a:cubicBezTo>
                  <a:cubicBezTo>
                    <a:pt x="1047" y="730"/>
                    <a:pt x="902" y="574"/>
                    <a:pt x="741" y="574"/>
                  </a:cubicBezTo>
                  <a:cubicBezTo>
                    <a:pt x="674" y="574"/>
                    <a:pt x="604" y="601"/>
                    <a:pt x="551" y="665"/>
                  </a:cubicBezTo>
                  <a:cubicBezTo>
                    <a:pt x="1" y="1362"/>
                    <a:pt x="1" y="2388"/>
                    <a:pt x="404" y="3158"/>
                  </a:cubicBezTo>
                  <a:cubicBezTo>
                    <a:pt x="771" y="3855"/>
                    <a:pt x="1431" y="4331"/>
                    <a:pt x="2127" y="4551"/>
                  </a:cubicBezTo>
                  <a:cubicBezTo>
                    <a:pt x="2417" y="4638"/>
                    <a:pt x="2724" y="4685"/>
                    <a:pt x="3030" y="4685"/>
                  </a:cubicBezTo>
                  <a:cubicBezTo>
                    <a:pt x="3498" y="4685"/>
                    <a:pt x="3964" y="4575"/>
                    <a:pt x="4363" y="4331"/>
                  </a:cubicBezTo>
                  <a:cubicBezTo>
                    <a:pt x="5023" y="3965"/>
                    <a:pt x="5463" y="3268"/>
                    <a:pt x="5647" y="2498"/>
                  </a:cubicBezTo>
                  <a:cubicBezTo>
                    <a:pt x="5830" y="1655"/>
                    <a:pt x="5647" y="739"/>
                    <a:pt x="5097" y="79"/>
                  </a:cubicBezTo>
                  <a:cubicBezTo>
                    <a:pt x="5050" y="23"/>
                    <a:pt x="4997" y="0"/>
                    <a:pt x="4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a:extLst>
                <a:ext uri="{FF2B5EF4-FFF2-40B4-BE49-F238E27FC236}">
                  <a16:creationId xmlns:a16="http://schemas.microsoft.com/office/drawing/2014/main" id="{F00C3B7B-7296-CBF2-F107-DBE4925711DC}"/>
                </a:ext>
              </a:extLst>
            </p:cNvPr>
            <p:cNvSpPr/>
            <p:nvPr/>
          </p:nvSpPr>
          <p:spPr>
            <a:xfrm>
              <a:off x="5148370" y="3624700"/>
              <a:ext cx="23525" cy="238050"/>
            </a:xfrm>
            <a:custGeom>
              <a:avLst/>
              <a:gdLst/>
              <a:ahLst/>
              <a:cxnLst/>
              <a:rect l="l" t="t" r="r" b="b"/>
              <a:pathLst>
                <a:path w="941" h="9522" extrusionOk="0">
                  <a:moveTo>
                    <a:pt x="729" y="1"/>
                  </a:moveTo>
                  <a:cubicBezTo>
                    <a:pt x="632" y="1"/>
                    <a:pt x="538" y="65"/>
                    <a:pt x="538" y="189"/>
                  </a:cubicBezTo>
                  <a:cubicBezTo>
                    <a:pt x="428" y="3231"/>
                    <a:pt x="171" y="6274"/>
                    <a:pt x="24" y="9317"/>
                  </a:cubicBezTo>
                  <a:cubicBezTo>
                    <a:pt x="1" y="9434"/>
                    <a:pt x="112" y="9521"/>
                    <a:pt x="224" y="9521"/>
                  </a:cubicBezTo>
                  <a:cubicBezTo>
                    <a:pt x="287" y="9521"/>
                    <a:pt x="351" y="9493"/>
                    <a:pt x="391" y="9427"/>
                  </a:cubicBezTo>
                  <a:cubicBezTo>
                    <a:pt x="464" y="9280"/>
                    <a:pt x="538" y="9170"/>
                    <a:pt x="648" y="9024"/>
                  </a:cubicBezTo>
                  <a:cubicBezTo>
                    <a:pt x="721" y="8877"/>
                    <a:pt x="611" y="8730"/>
                    <a:pt x="464" y="8730"/>
                  </a:cubicBezTo>
                  <a:cubicBezTo>
                    <a:pt x="611" y="5871"/>
                    <a:pt x="831" y="3048"/>
                    <a:pt x="941" y="225"/>
                  </a:cubicBezTo>
                  <a:cubicBezTo>
                    <a:pt x="941" y="74"/>
                    <a:pt x="833"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a:extLst>
                <a:ext uri="{FF2B5EF4-FFF2-40B4-BE49-F238E27FC236}">
                  <a16:creationId xmlns:a16="http://schemas.microsoft.com/office/drawing/2014/main" id="{AB5CDBA0-695C-FA3E-565E-02D1B12A4975}"/>
                </a:ext>
              </a:extLst>
            </p:cNvPr>
            <p:cNvSpPr/>
            <p:nvPr/>
          </p:nvSpPr>
          <p:spPr>
            <a:xfrm>
              <a:off x="5248220" y="3980075"/>
              <a:ext cx="122550" cy="105825"/>
            </a:xfrm>
            <a:custGeom>
              <a:avLst/>
              <a:gdLst/>
              <a:ahLst/>
              <a:cxnLst/>
              <a:rect l="l" t="t" r="r" b="b"/>
              <a:pathLst>
                <a:path w="4902" h="4233" extrusionOk="0">
                  <a:moveTo>
                    <a:pt x="4086" y="0"/>
                  </a:moveTo>
                  <a:cubicBezTo>
                    <a:pt x="3578" y="0"/>
                    <a:pt x="3076" y="34"/>
                    <a:pt x="2592" y="88"/>
                  </a:cubicBezTo>
                  <a:cubicBezTo>
                    <a:pt x="2226" y="161"/>
                    <a:pt x="1896" y="198"/>
                    <a:pt x="1529" y="308"/>
                  </a:cubicBezTo>
                  <a:cubicBezTo>
                    <a:pt x="1273" y="344"/>
                    <a:pt x="943" y="418"/>
                    <a:pt x="723" y="601"/>
                  </a:cubicBezTo>
                  <a:cubicBezTo>
                    <a:pt x="173" y="1041"/>
                    <a:pt x="759" y="1664"/>
                    <a:pt x="1089" y="1994"/>
                  </a:cubicBezTo>
                  <a:cubicBezTo>
                    <a:pt x="1566" y="2434"/>
                    <a:pt x="2043" y="2801"/>
                    <a:pt x="2556" y="3131"/>
                  </a:cubicBezTo>
                  <a:cubicBezTo>
                    <a:pt x="2886" y="3314"/>
                    <a:pt x="3179" y="3497"/>
                    <a:pt x="3509" y="3644"/>
                  </a:cubicBezTo>
                  <a:cubicBezTo>
                    <a:pt x="2446" y="3681"/>
                    <a:pt x="1346" y="3754"/>
                    <a:pt x="246" y="3827"/>
                  </a:cubicBezTo>
                  <a:cubicBezTo>
                    <a:pt x="1" y="3862"/>
                    <a:pt x="91" y="4233"/>
                    <a:pt x="324" y="4233"/>
                  </a:cubicBezTo>
                  <a:cubicBezTo>
                    <a:pt x="334" y="4233"/>
                    <a:pt x="345" y="4232"/>
                    <a:pt x="356" y="4230"/>
                  </a:cubicBezTo>
                  <a:cubicBezTo>
                    <a:pt x="1749" y="4120"/>
                    <a:pt x="3142" y="4047"/>
                    <a:pt x="4572" y="4047"/>
                  </a:cubicBezTo>
                  <a:cubicBezTo>
                    <a:pt x="4792" y="4047"/>
                    <a:pt x="4865" y="3717"/>
                    <a:pt x="4645" y="3644"/>
                  </a:cubicBezTo>
                  <a:cubicBezTo>
                    <a:pt x="3326" y="3204"/>
                    <a:pt x="2116" y="2471"/>
                    <a:pt x="1199" y="1518"/>
                  </a:cubicBezTo>
                  <a:cubicBezTo>
                    <a:pt x="1089" y="1408"/>
                    <a:pt x="869" y="1188"/>
                    <a:pt x="906" y="1041"/>
                  </a:cubicBezTo>
                  <a:cubicBezTo>
                    <a:pt x="943" y="894"/>
                    <a:pt x="1126" y="858"/>
                    <a:pt x="1236" y="821"/>
                  </a:cubicBezTo>
                  <a:cubicBezTo>
                    <a:pt x="1603" y="711"/>
                    <a:pt x="1969" y="601"/>
                    <a:pt x="2336" y="564"/>
                  </a:cubicBezTo>
                  <a:cubicBezTo>
                    <a:pt x="2896" y="452"/>
                    <a:pt x="3478" y="405"/>
                    <a:pt x="4080" y="405"/>
                  </a:cubicBezTo>
                  <a:cubicBezTo>
                    <a:pt x="4267" y="405"/>
                    <a:pt x="4455" y="409"/>
                    <a:pt x="4645" y="418"/>
                  </a:cubicBezTo>
                  <a:cubicBezTo>
                    <a:pt x="4657" y="419"/>
                    <a:pt x="4667" y="420"/>
                    <a:pt x="4677" y="420"/>
                  </a:cubicBezTo>
                  <a:cubicBezTo>
                    <a:pt x="4902" y="420"/>
                    <a:pt x="4891" y="50"/>
                    <a:pt x="4645" y="15"/>
                  </a:cubicBezTo>
                  <a:cubicBezTo>
                    <a:pt x="4459" y="5"/>
                    <a:pt x="4272" y="0"/>
                    <a:pt x="4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a:extLst>
                <a:ext uri="{FF2B5EF4-FFF2-40B4-BE49-F238E27FC236}">
                  <a16:creationId xmlns:a16="http://schemas.microsoft.com/office/drawing/2014/main" id="{4D8E09A0-0C55-FBEA-974C-C76E5F9C5FF7}"/>
                </a:ext>
              </a:extLst>
            </p:cNvPr>
            <p:cNvSpPr/>
            <p:nvPr/>
          </p:nvSpPr>
          <p:spPr>
            <a:xfrm>
              <a:off x="5291020" y="3392050"/>
              <a:ext cx="25875" cy="142975"/>
            </a:xfrm>
            <a:custGeom>
              <a:avLst/>
              <a:gdLst/>
              <a:ahLst/>
              <a:cxnLst/>
              <a:rect l="l" t="t" r="r" b="b"/>
              <a:pathLst>
                <a:path w="1035" h="5719" extrusionOk="0">
                  <a:moveTo>
                    <a:pt x="780" y="0"/>
                  </a:moveTo>
                  <a:cubicBezTo>
                    <a:pt x="698" y="0"/>
                    <a:pt x="616" y="44"/>
                    <a:pt x="587" y="146"/>
                  </a:cubicBezTo>
                  <a:cubicBezTo>
                    <a:pt x="37" y="1906"/>
                    <a:pt x="1" y="3776"/>
                    <a:pt x="477" y="5572"/>
                  </a:cubicBezTo>
                  <a:cubicBezTo>
                    <a:pt x="506" y="5674"/>
                    <a:pt x="588" y="5718"/>
                    <a:pt x="670" y="5718"/>
                  </a:cubicBezTo>
                  <a:cubicBezTo>
                    <a:pt x="796" y="5718"/>
                    <a:pt x="925" y="5617"/>
                    <a:pt x="880" y="5462"/>
                  </a:cubicBezTo>
                  <a:cubicBezTo>
                    <a:pt x="404" y="3739"/>
                    <a:pt x="441" y="1943"/>
                    <a:pt x="990" y="256"/>
                  </a:cubicBezTo>
                  <a:cubicBezTo>
                    <a:pt x="1035" y="102"/>
                    <a:pt x="906" y="0"/>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a:extLst>
                <a:ext uri="{FF2B5EF4-FFF2-40B4-BE49-F238E27FC236}">
                  <a16:creationId xmlns:a16="http://schemas.microsoft.com/office/drawing/2014/main" id="{0A9495BF-DDB9-095B-D820-6AF5117D6CC3}"/>
                </a:ext>
              </a:extLst>
            </p:cNvPr>
            <p:cNvSpPr/>
            <p:nvPr/>
          </p:nvSpPr>
          <p:spPr>
            <a:xfrm>
              <a:off x="5337345" y="3408725"/>
              <a:ext cx="17850" cy="131600"/>
            </a:xfrm>
            <a:custGeom>
              <a:avLst/>
              <a:gdLst/>
              <a:ahLst/>
              <a:cxnLst/>
              <a:rect l="l" t="t" r="r" b="b"/>
              <a:pathLst>
                <a:path w="714" h="5264" extrusionOk="0">
                  <a:moveTo>
                    <a:pt x="183" y="1"/>
                  </a:moveTo>
                  <a:cubicBezTo>
                    <a:pt x="86" y="1"/>
                    <a:pt x="0" y="57"/>
                    <a:pt x="17" y="176"/>
                  </a:cubicBezTo>
                  <a:cubicBezTo>
                    <a:pt x="91" y="1826"/>
                    <a:pt x="201" y="3439"/>
                    <a:pt x="274" y="5052"/>
                  </a:cubicBezTo>
                  <a:cubicBezTo>
                    <a:pt x="294" y="5189"/>
                    <a:pt x="418" y="5263"/>
                    <a:pt x="530" y="5263"/>
                  </a:cubicBezTo>
                  <a:cubicBezTo>
                    <a:pt x="627" y="5263"/>
                    <a:pt x="714" y="5208"/>
                    <a:pt x="714" y="5088"/>
                  </a:cubicBezTo>
                  <a:cubicBezTo>
                    <a:pt x="604" y="3439"/>
                    <a:pt x="531" y="1826"/>
                    <a:pt x="421" y="212"/>
                  </a:cubicBezTo>
                  <a:cubicBezTo>
                    <a:pt x="421" y="75"/>
                    <a:pt x="294"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a:extLst>
                <a:ext uri="{FF2B5EF4-FFF2-40B4-BE49-F238E27FC236}">
                  <a16:creationId xmlns:a16="http://schemas.microsoft.com/office/drawing/2014/main" id="{67937771-83DD-D82E-8AA3-F4D72244B41B}"/>
                </a:ext>
              </a:extLst>
            </p:cNvPr>
            <p:cNvSpPr/>
            <p:nvPr/>
          </p:nvSpPr>
          <p:spPr>
            <a:xfrm>
              <a:off x="5282770" y="3167475"/>
              <a:ext cx="122550" cy="149500"/>
            </a:xfrm>
            <a:custGeom>
              <a:avLst/>
              <a:gdLst/>
              <a:ahLst/>
              <a:cxnLst/>
              <a:rect l="l" t="t" r="r" b="b"/>
              <a:pathLst>
                <a:path w="4902" h="5980" extrusionOk="0">
                  <a:moveTo>
                    <a:pt x="3960" y="1"/>
                  </a:moveTo>
                  <a:cubicBezTo>
                    <a:pt x="3153" y="38"/>
                    <a:pt x="2384" y="111"/>
                    <a:pt x="1614" y="148"/>
                  </a:cubicBezTo>
                  <a:cubicBezTo>
                    <a:pt x="1210" y="184"/>
                    <a:pt x="37" y="74"/>
                    <a:pt x="257" y="807"/>
                  </a:cubicBezTo>
                  <a:cubicBezTo>
                    <a:pt x="294" y="1064"/>
                    <a:pt x="551" y="1284"/>
                    <a:pt x="734" y="1504"/>
                  </a:cubicBezTo>
                  <a:cubicBezTo>
                    <a:pt x="954" y="1724"/>
                    <a:pt x="1174" y="1907"/>
                    <a:pt x="1430" y="2091"/>
                  </a:cubicBezTo>
                  <a:cubicBezTo>
                    <a:pt x="1577" y="2201"/>
                    <a:pt x="1760" y="2310"/>
                    <a:pt x="1944" y="2384"/>
                  </a:cubicBezTo>
                  <a:cubicBezTo>
                    <a:pt x="1394" y="2420"/>
                    <a:pt x="844" y="2494"/>
                    <a:pt x="331" y="2604"/>
                  </a:cubicBezTo>
                  <a:cubicBezTo>
                    <a:pt x="184" y="2640"/>
                    <a:pt x="111" y="2787"/>
                    <a:pt x="184" y="2897"/>
                  </a:cubicBezTo>
                  <a:cubicBezTo>
                    <a:pt x="991" y="4107"/>
                    <a:pt x="2237" y="4877"/>
                    <a:pt x="3520" y="5500"/>
                  </a:cubicBezTo>
                  <a:lnTo>
                    <a:pt x="294" y="5243"/>
                  </a:lnTo>
                  <a:cubicBezTo>
                    <a:pt x="37" y="5243"/>
                    <a:pt x="1" y="5647"/>
                    <a:pt x="257" y="5647"/>
                  </a:cubicBezTo>
                  <a:cubicBezTo>
                    <a:pt x="1724" y="5757"/>
                    <a:pt x="3190" y="5867"/>
                    <a:pt x="4620" y="5977"/>
                  </a:cubicBezTo>
                  <a:cubicBezTo>
                    <a:pt x="4633" y="5978"/>
                    <a:pt x="4646" y="5979"/>
                    <a:pt x="4658" y="5979"/>
                  </a:cubicBezTo>
                  <a:cubicBezTo>
                    <a:pt x="4880" y="5979"/>
                    <a:pt x="4902" y="5677"/>
                    <a:pt x="4693" y="5573"/>
                  </a:cubicBezTo>
                  <a:cubicBezTo>
                    <a:pt x="3263" y="4950"/>
                    <a:pt x="1724" y="4217"/>
                    <a:pt x="734" y="2934"/>
                  </a:cubicBezTo>
                  <a:cubicBezTo>
                    <a:pt x="1222" y="2845"/>
                    <a:pt x="1711" y="2796"/>
                    <a:pt x="2207" y="2796"/>
                  </a:cubicBezTo>
                  <a:cubicBezTo>
                    <a:pt x="2531" y="2796"/>
                    <a:pt x="2858" y="2817"/>
                    <a:pt x="3190" y="2860"/>
                  </a:cubicBezTo>
                  <a:cubicBezTo>
                    <a:pt x="3410" y="2860"/>
                    <a:pt x="3483" y="2494"/>
                    <a:pt x="3263" y="2457"/>
                  </a:cubicBezTo>
                  <a:cubicBezTo>
                    <a:pt x="2310" y="2237"/>
                    <a:pt x="1430" y="1724"/>
                    <a:pt x="807" y="954"/>
                  </a:cubicBezTo>
                  <a:cubicBezTo>
                    <a:pt x="734" y="844"/>
                    <a:pt x="587" y="697"/>
                    <a:pt x="734" y="624"/>
                  </a:cubicBezTo>
                  <a:cubicBezTo>
                    <a:pt x="807" y="587"/>
                    <a:pt x="1064" y="587"/>
                    <a:pt x="1174" y="587"/>
                  </a:cubicBezTo>
                  <a:cubicBezTo>
                    <a:pt x="1467" y="587"/>
                    <a:pt x="1797" y="551"/>
                    <a:pt x="2090" y="551"/>
                  </a:cubicBezTo>
                  <a:cubicBezTo>
                    <a:pt x="2714" y="477"/>
                    <a:pt x="3337" y="441"/>
                    <a:pt x="3923" y="404"/>
                  </a:cubicBezTo>
                  <a:cubicBezTo>
                    <a:pt x="4180" y="404"/>
                    <a:pt x="4217" y="1"/>
                    <a:pt x="3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a:extLst>
                <a:ext uri="{FF2B5EF4-FFF2-40B4-BE49-F238E27FC236}">
                  <a16:creationId xmlns:a16="http://schemas.microsoft.com/office/drawing/2014/main" id="{3ED7A0BF-6BE7-600B-ABD0-A041BE2CBF51}"/>
                </a:ext>
              </a:extLst>
            </p:cNvPr>
            <p:cNvSpPr/>
            <p:nvPr/>
          </p:nvSpPr>
          <p:spPr>
            <a:xfrm>
              <a:off x="5322195" y="3098350"/>
              <a:ext cx="23850" cy="21175"/>
            </a:xfrm>
            <a:custGeom>
              <a:avLst/>
              <a:gdLst/>
              <a:ahLst/>
              <a:cxnLst/>
              <a:rect l="l" t="t" r="r" b="b"/>
              <a:pathLst>
                <a:path w="954" h="847" extrusionOk="0">
                  <a:moveTo>
                    <a:pt x="392" y="0"/>
                  </a:moveTo>
                  <a:cubicBezTo>
                    <a:pt x="363" y="0"/>
                    <a:pt x="330" y="4"/>
                    <a:pt x="293" y="16"/>
                  </a:cubicBezTo>
                  <a:cubicBezTo>
                    <a:pt x="220" y="53"/>
                    <a:pt x="110" y="126"/>
                    <a:pt x="73" y="200"/>
                  </a:cubicBezTo>
                  <a:cubicBezTo>
                    <a:pt x="37" y="236"/>
                    <a:pt x="37" y="310"/>
                    <a:pt x="37" y="346"/>
                  </a:cubicBezTo>
                  <a:cubicBezTo>
                    <a:pt x="37" y="346"/>
                    <a:pt x="37" y="383"/>
                    <a:pt x="37" y="383"/>
                  </a:cubicBezTo>
                  <a:cubicBezTo>
                    <a:pt x="0" y="420"/>
                    <a:pt x="0" y="456"/>
                    <a:pt x="0" y="493"/>
                  </a:cubicBezTo>
                  <a:cubicBezTo>
                    <a:pt x="37" y="676"/>
                    <a:pt x="183" y="786"/>
                    <a:pt x="330" y="823"/>
                  </a:cubicBezTo>
                  <a:cubicBezTo>
                    <a:pt x="376" y="838"/>
                    <a:pt x="434" y="847"/>
                    <a:pt x="494" y="847"/>
                  </a:cubicBezTo>
                  <a:cubicBezTo>
                    <a:pt x="579" y="847"/>
                    <a:pt x="669" y="829"/>
                    <a:pt x="733" y="786"/>
                  </a:cubicBezTo>
                  <a:cubicBezTo>
                    <a:pt x="807" y="713"/>
                    <a:pt x="880" y="676"/>
                    <a:pt x="917" y="566"/>
                  </a:cubicBezTo>
                  <a:cubicBezTo>
                    <a:pt x="953" y="456"/>
                    <a:pt x="953" y="383"/>
                    <a:pt x="917" y="273"/>
                  </a:cubicBezTo>
                  <a:cubicBezTo>
                    <a:pt x="880" y="200"/>
                    <a:pt x="807" y="163"/>
                    <a:pt x="733" y="90"/>
                  </a:cubicBezTo>
                  <a:cubicBezTo>
                    <a:pt x="733" y="90"/>
                    <a:pt x="660" y="53"/>
                    <a:pt x="623" y="53"/>
                  </a:cubicBezTo>
                  <a:cubicBezTo>
                    <a:pt x="623" y="16"/>
                    <a:pt x="587" y="16"/>
                    <a:pt x="550" y="16"/>
                  </a:cubicBezTo>
                  <a:cubicBezTo>
                    <a:pt x="501" y="16"/>
                    <a:pt x="452"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a:extLst>
                <a:ext uri="{FF2B5EF4-FFF2-40B4-BE49-F238E27FC236}">
                  <a16:creationId xmlns:a16="http://schemas.microsoft.com/office/drawing/2014/main" id="{5C4DD4E1-5F2D-3F41-1A5D-56DA1156E07E}"/>
                </a:ext>
              </a:extLst>
            </p:cNvPr>
            <p:cNvSpPr/>
            <p:nvPr/>
          </p:nvSpPr>
          <p:spPr>
            <a:xfrm>
              <a:off x="5253445" y="2902075"/>
              <a:ext cx="147575" cy="118175"/>
            </a:xfrm>
            <a:custGeom>
              <a:avLst/>
              <a:gdLst/>
              <a:ahLst/>
              <a:cxnLst/>
              <a:rect l="l" t="t" r="r" b="b"/>
              <a:pathLst>
                <a:path w="5903" h="4727" extrusionOk="0">
                  <a:moveTo>
                    <a:pt x="793" y="1"/>
                  </a:moveTo>
                  <a:cubicBezTo>
                    <a:pt x="748" y="1"/>
                    <a:pt x="701" y="18"/>
                    <a:pt x="660" y="59"/>
                  </a:cubicBezTo>
                  <a:cubicBezTo>
                    <a:pt x="111" y="572"/>
                    <a:pt x="1" y="1342"/>
                    <a:pt x="147" y="2075"/>
                  </a:cubicBezTo>
                  <a:cubicBezTo>
                    <a:pt x="331" y="2845"/>
                    <a:pt x="844" y="3468"/>
                    <a:pt x="1504" y="3871"/>
                  </a:cubicBezTo>
                  <a:cubicBezTo>
                    <a:pt x="2237" y="4311"/>
                    <a:pt x="3043" y="4531"/>
                    <a:pt x="3887" y="4678"/>
                  </a:cubicBezTo>
                  <a:cubicBezTo>
                    <a:pt x="4023" y="4708"/>
                    <a:pt x="4172" y="4726"/>
                    <a:pt x="4326" y="4726"/>
                  </a:cubicBezTo>
                  <a:cubicBezTo>
                    <a:pt x="4544" y="4726"/>
                    <a:pt x="4772" y="4691"/>
                    <a:pt x="4986" y="4605"/>
                  </a:cubicBezTo>
                  <a:cubicBezTo>
                    <a:pt x="5353" y="4421"/>
                    <a:pt x="5536" y="4091"/>
                    <a:pt x="5646" y="3725"/>
                  </a:cubicBezTo>
                  <a:cubicBezTo>
                    <a:pt x="5903" y="2625"/>
                    <a:pt x="5903" y="1488"/>
                    <a:pt x="5683" y="389"/>
                  </a:cubicBezTo>
                  <a:cubicBezTo>
                    <a:pt x="5652" y="281"/>
                    <a:pt x="5564" y="232"/>
                    <a:pt x="5477" y="232"/>
                  </a:cubicBezTo>
                  <a:cubicBezTo>
                    <a:pt x="5356" y="232"/>
                    <a:pt x="5237" y="328"/>
                    <a:pt x="5280" y="499"/>
                  </a:cubicBezTo>
                  <a:lnTo>
                    <a:pt x="5280" y="462"/>
                  </a:lnTo>
                  <a:cubicBezTo>
                    <a:pt x="5426" y="1305"/>
                    <a:pt x="5463" y="2148"/>
                    <a:pt x="5353" y="2992"/>
                  </a:cubicBezTo>
                  <a:cubicBezTo>
                    <a:pt x="5316" y="3322"/>
                    <a:pt x="5280" y="3835"/>
                    <a:pt x="5023" y="4091"/>
                  </a:cubicBezTo>
                  <a:cubicBezTo>
                    <a:pt x="4841" y="4248"/>
                    <a:pt x="4603" y="4293"/>
                    <a:pt x="4376" y="4293"/>
                  </a:cubicBezTo>
                  <a:cubicBezTo>
                    <a:pt x="4283" y="4293"/>
                    <a:pt x="4192" y="4285"/>
                    <a:pt x="4107" y="4275"/>
                  </a:cubicBezTo>
                  <a:cubicBezTo>
                    <a:pt x="3410" y="4201"/>
                    <a:pt x="2713" y="4018"/>
                    <a:pt x="2090" y="3725"/>
                  </a:cubicBezTo>
                  <a:cubicBezTo>
                    <a:pt x="1467" y="3395"/>
                    <a:pt x="917" y="2955"/>
                    <a:pt x="660" y="2332"/>
                  </a:cubicBezTo>
                  <a:cubicBezTo>
                    <a:pt x="404" y="1672"/>
                    <a:pt x="441" y="865"/>
                    <a:pt x="954" y="352"/>
                  </a:cubicBezTo>
                  <a:cubicBezTo>
                    <a:pt x="1096" y="210"/>
                    <a:pt x="951"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a:extLst>
                <a:ext uri="{FF2B5EF4-FFF2-40B4-BE49-F238E27FC236}">
                  <a16:creationId xmlns:a16="http://schemas.microsoft.com/office/drawing/2014/main" id="{A64C5FC7-2C1F-75EB-AA48-27CD92FDEF87}"/>
                </a:ext>
              </a:extLst>
            </p:cNvPr>
            <p:cNvSpPr/>
            <p:nvPr/>
          </p:nvSpPr>
          <p:spPr>
            <a:xfrm>
              <a:off x="5251620" y="2731425"/>
              <a:ext cx="157650" cy="126700"/>
            </a:xfrm>
            <a:custGeom>
              <a:avLst/>
              <a:gdLst/>
              <a:ahLst/>
              <a:cxnLst/>
              <a:rect l="l" t="t" r="r" b="b"/>
              <a:pathLst>
                <a:path w="6306" h="5068" extrusionOk="0">
                  <a:moveTo>
                    <a:pt x="1183" y="1989"/>
                  </a:moveTo>
                  <a:cubicBezTo>
                    <a:pt x="1226" y="1989"/>
                    <a:pt x="1272" y="1995"/>
                    <a:pt x="1320" y="2009"/>
                  </a:cubicBezTo>
                  <a:cubicBezTo>
                    <a:pt x="1723" y="2119"/>
                    <a:pt x="2017" y="2412"/>
                    <a:pt x="2273" y="2742"/>
                  </a:cubicBezTo>
                  <a:cubicBezTo>
                    <a:pt x="2310" y="3219"/>
                    <a:pt x="2420" y="3695"/>
                    <a:pt x="2676" y="4099"/>
                  </a:cubicBezTo>
                  <a:cubicBezTo>
                    <a:pt x="1943" y="3989"/>
                    <a:pt x="1210" y="3805"/>
                    <a:pt x="477" y="3585"/>
                  </a:cubicBezTo>
                  <a:cubicBezTo>
                    <a:pt x="440" y="3365"/>
                    <a:pt x="404" y="3145"/>
                    <a:pt x="440" y="2925"/>
                  </a:cubicBezTo>
                  <a:cubicBezTo>
                    <a:pt x="507" y="2593"/>
                    <a:pt x="754" y="1989"/>
                    <a:pt x="1183" y="1989"/>
                  </a:cubicBezTo>
                  <a:close/>
                  <a:moveTo>
                    <a:pt x="4049" y="399"/>
                  </a:moveTo>
                  <a:cubicBezTo>
                    <a:pt x="4126" y="399"/>
                    <a:pt x="4206" y="410"/>
                    <a:pt x="4289" y="433"/>
                  </a:cubicBezTo>
                  <a:cubicBezTo>
                    <a:pt x="5023" y="652"/>
                    <a:pt x="5426" y="1496"/>
                    <a:pt x="5646" y="2192"/>
                  </a:cubicBezTo>
                  <a:cubicBezTo>
                    <a:pt x="5829" y="2889"/>
                    <a:pt x="5903" y="3622"/>
                    <a:pt x="5793" y="4355"/>
                  </a:cubicBezTo>
                  <a:lnTo>
                    <a:pt x="5719" y="4355"/>
                  </a:lnTo>
                  <a:cubicBezTo>
                    <a:pt x="4839" y="4355"/>
                    <a:pt x="3960" y="4282"/>
                    <a:pt x="3080" y="4172"/>
                  </a:cubicBezTo>
                  <a:cubicBezTo>
                    <a:pt x="3080" y="4135"/>
                    <a:pt x="3116" y="4135"/>
                    <a:pt x="3116" y="4099"/>
                  </a:cubicBezTo>
                  <a:cubicBezTo>
                    <a:pt x="3116" y="3549"/>
                    <a:pt x="2970" y="3072"/>
                    <a:pt x="2676" y="2632"/>
                  </a:cubicBezTo>
                  <a:cubicBezTo>
                    <a:pt x="2676" y="2339"/>
                    <a:pt x="2713" y="2046"/>
                    <a:pt x="2786" y="1752"/>
                  </a:cubicBezTo>
                  <a:cubicBezTo>
                    <a:pt x="2951" y="1194"/>
                    <a:pt x="3380" y="399"/>
                    <a:pt x="4049" y="399"/>
                  </a:cubicBezTo>
                  <a:close/>
                  <a:moveTo>
                    <a:pt x="4021" y="1"/>
                  </a:moveTo>
                  <a:cubicBezTo>
                    <a:pt x="3813" y="1"/>
                    <a:pt x="3605" y="54"/>
                    <a:pt x="3410" y="176"/>
                  </a:cubicBezTo>
                  <a:cubicBezTo>
                    <a:pt x="2823" y="506"/>
                    <a:pt x="2456" y="1239"/>
                    <a:pt x="2310" y="1862"/>
                  </a:cubicBezTo>
                  <a:cubicBezTo>
                    <a:pt x="2310" y="1972"/>
                    <a:pt x="2310" y="2046"/>
                    <a:pt x="2273" y="2156"/>
                  </a:cubicBezTo>
                  <a:cubicBezTo>
                    <a:pt x="1962" y="1844"/>
                    <a:pt x="1553" y="1566"/>
                    <a:pt x="1139" y="1566"/>
                  </a:cubicBezTo>
                  <a:cubicBezTo>
                    <a:pt x="1114" y="1566"/>
                    <a:pt x="1088" y="1567"/>
                    <a:pt x="1063" y="1569"/>
                  </a:cubicBezTo>
                  <a:cubicBezTo>
                    <a:pt x="477" y="1642"/>
                    <a:pt x="147" y="2339"/>
                    <a:pt x="37" y="2852"/>
                  </a:cubicBezTo>
                  <a:cubicBezTo>
                    <a:pt x="0" y="3145"/>
                    <a:pt x="0" y="3475"/>
                    <a:pt x="110" y="3769"/>
                  </a:cubicBezTo>
                  <a:cubicBezTo>
                    <a:pt x="110" y="3805"/>
                    <a:pt x="110" y="3842"/>
                    <a:pt x="147" y="3879"/>
                  </a:cubicBezTo>
                  <a:cubicBezTo>
                    <a:pt x="184" y="4062"/>
                    <a:pt x="294" y="4245"/>
                    <a:pt x="404" y="4429"/>
                  </a:cubicBezTo>
                  <a:cubicBezTo>
                    <a:pt x="449" y="4483"/>
                    <a:pt x="502" y="4506"/>
                    <a:pt x="553" y="4506"/>
                  </a:cubicBezTo>
                  <a:cubicBezTo>
                    <a:pt x="706" y="4506"/>
                    <a:pt x="843" y="4300"/>
                    <a:pt x="733" y="4135"/>
                  </a:cubicBezTo>
                  <a:cubicBezTo>
                    <a:pt x="697" y="4135"/>
                    <a:pt x="697" y="4099"/>
                    <a:pt x="697" y="4099"/>
                  </a:cubicBezTo>
                  <a:lnTo>
                    <a:pt x="697" y="4099"/>
                  </a:lnTo>
                  <a:cubicBezTo>
                    <a:pt x="2310" y="4538"/>
                    <a:pt x="3996" y="4758"/>
                    <a:pt x="5683" y="4758"/>
                  </a:cubicBezTo>
                  <a:cubicBezTo>
                    <a:pt x="5719" y="4758"/>
                    <a:pt x="5719" y="4758"/>
                    <a:pt x="5756" y="4722"/>
                  </a:cubicBezTo>
                  <a:cubicBezTo>
                    <a:pt x="5756" y="4758"/>
                    <a:pt x="5756" y="4758"/>
                    <a:pt x="5756" y="4795"/>
                  </a:cubicBezTo>
                  <a:cubicBezTo>
                    <a:pt x="5711" y="4952"/>
                    <a:pt x="5844" y="5067"/>
                    <a:pt x="5962" y="5067"/>
                  </a:cubicBezTo>
                  <a:cubicBezTo>
                    <a:pt x="6038" y="5067"/>
                    <a:pt x="6108" y="5020"/>
                    <a:pt x="6123" y="4905"/>
                  </a:cubicBezTo>
                  <a:cubicBezTo>
                    <a:pt x="6306" y="4099"/>
                    <a:pt x="6306" y="3292"/>
                    <a:pt x="6123" y="2486"/>
                  </a:cubicBezTo>
                  <a:cubicBezTo>
                    <a:pt x="5976" y="1752"/>
                    <a:pt x="5719" y="1019"/>
                    <a:pt x="5169" y="506"/>
                  </a:cubicBezTo>
                  <a:cubicBezTo>
                    <a:pt x="4852" y="213"/>
                    <a:pt x="4436" y="1"/>
                    <a:pt x="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a:extLst>
                <a:ext uri="{FF2B5EF4-FFF2-40B4-BE49-F238E27FC236}">
                  <a16:creationId xmlns:a16="http://schemas.microsoft.com/office/drawing/2014/main" id="{A6FB42E4-A6B5-F308-7006-42EF819D2F97}"/>
                </a:ext>
              </a:extLst>
            </p:cNvPr>
            <p:cNvSpPr/>
            <p:nvPr/>
          </p:nvSpPr>
          <p:spPr>
            <a:xfrm>
              <a:off x="5188370" y="2735400"/>
              <a:ext cx="21100" cy="283425"/>
            </a:xfrm>
            <a:custGeom>
              <a:avLst/>
              <a:gdLst/>
              <a:ahLst/>
              <a:cxnLst/>
              <a:rect l="l" t="t" r="r" b="b"/>
              <a:pathLst>
                <a:path w="844" h="11337" extrusionOk="0">
                  <a:moveTo>
                    <a:pt x="419" y="1"/>
                  </a:moveTo>
                  <a:cubicBezTo>
                    <a:pt x="351" y="1"/>
                    <a:pt x="283" y="28"/>
                    <a:pt x="221" y="90"/>
                  </a:cubicBezTo>
                  <a:cubicBezTo>
                    <a:pt x="1" y="274"/>
                    <a:pt x="74" y="567"/>
                    <a:pt x="367" y="640"/>
                  </a:cubicBezTo>
                  <a:lnTo>
                    <a:pt x="404" y="640"/>
                  </a:lnTo>
                  <a:cubicBezTo>
                    <a:pt x="404" y="677"/>
                    <a:pt x="367" y="677"/>
                    <a:pt x="367" y="677"/>
                  </a:cubicBezTo>
                  <a:cubicBezTo>
                    <a:pt x="367" y="787"/>
                    <a:pt x="367" y="897"/>
                    <a:pt x="367" y="1007"/>
                  </a:cubicBezTo>
                  <a:cubicBezTo>
                    <a:pt x="331" y="1227"/>
                    <a:pt x="331" y="1483"/>
                    <a:pt x="294" y="1703"/>
                  </a:cubicBezTo>
                  <a:cubicBezTo>
                    <a:pt x="294" y="2143"/>
                    <a:pt x="257" y="2583"/>
                    <a:pt x="221" y="3023"/>
                  </a:cubicBezTo>
                  <a:cubicBezTo>
                    <a:pt x="184" y="3903"/>
                    <a:pt x="184" y="4819"/>
                    <a:pt x="184" y="5699"/>
                  </a:cubicBezTo>
                  <a:cubicBezTo>
                    <a:pt x="184" y="7532"/>
                    <a:pt x="221" y="9329"/>
                    <a:pt x="367" y="11125"/>
                  </a:cubicBezTo>
                  <a:cubicBezTo>
                    <a:pt x="387" y="11262"/>
                    <a:pt x="512" y="11337"/>
                    <a:pt x="618" y="11337"/>
                  </a:cubicBezTo>
                  <a:cubicBezTo>
                    <a:pt x="710" y="11337"/>
                    <a:pt x="788" y="11281"/>
                    <a:pt x="771" y="11162"/>
                  </a:cubicBezTo>
                  <a:cubicBezTo>
                    <a:pt x="624" y="9329"/>
                    <a:pt x="587" y="7496"/>
                    <a:pt x="587" y="5663"/>
                  </a:cubicBezTo>
                  <a:cubicBezTo>
                    <a:pt x="587" y="4783"/>
                    <a:pt x="624" y="3866"/>
                    <a:pt x="661" y="2950"/>
                  </a:cubicBezTo>
                  <a:cubicBezTo>
                    <a:pt x="661" y="2473"/>
                    <a:pt x="697" y="2033"/>
                    <a:pt x="734" y="1593"/>
                  </a:cubicBezTo>
                  <a:cubicBezTo>
                    <a:pt x="734" y="1373"/>
                    <a:pt x="771" y="1153"/>
                    <a:pt x="771" y="933"/>
                  </a:cubicBezTo>
                  <a:cubicBezTo>
                    <a:pt x="771" y="750"/>
                    <a:pt x="844" y="530"/>
                    <a:pt x="807" y="384"/>
                  </a:cubicBezTo>
                  <a:cubicBezTo>
                    <a:pt x="755" y="173"/>
                    <a:pt x="589"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a:extLst>
                <a:ext uri="{FF2B5EF4-FFF2-40B4-BE49-F238E27FC236}">
                  <a16:creationId xmlns:a16="http://schemas.microsoft.com/office/drawing/2014/main" id="{608A178D-D0CC-B09F-7804-594505E170D9}"/>
                </a:ext>
              </a:extLst>
            </p:cNvPr>
            <p:cNvSpPr/>
            <p:nvPr/>
          </p:nvSpPr>
          <p:spPr>
            <a:xfrm>
              <a:off x="3761420" y="1864250"/>
              <a:ext cx="112400" cy="186925"/>
            </a:xfrm>
            <a:custGeom>
              <a:avLst/>
              <a:gdLst/>
              <a:ahLst/>
              <a:cxnLst/>
              <a:rect l="l" t="t" r="r" b="b"/>
              <a:pathLst>
                <a:path w="4496" h="7477" extrusionOk="0">
                  <a:moveTo>
                    <a:pt x="4178" y="0"/>
                  </a:moveTo>
                  <a:cubicBezTo>
                    <a:pt x="4080" y="0"/>
                    <a:pt x="3989" y="56"/>
                    <a:pt x="3960" y="186"/>
                  </a:cubicBezTo>
                  <a:cubicBezTo>
                    <a:pt x="3887" y="443"/>
                    <a:pt x="3850" y="700"/>
                    <a:pt x="3777" y="956"/>
                  </a:cubicBezTo>
                  <a:cubicBezTo>
                    <a:pt x="3520" y="1689"/>
                    <a:pt x="3080" y="2423"/>
                    <a:pt x="2384" y="2789"/>
                  </a:cubicBezTo>
                  <a:cubicBezTo>
                    <a:pt x="2259" y="2851"/>
                    <a:pt x="2145" y="2879"/>
                    <a:pt x="2040" y="2879"/>
                  </a:cubicBezTo>
                  <a:cubicBezTo>
                    <a:pt x="1650" y="2879"/>
                    <a:pt x="1392" y="2497"/>
                    <a:pt x="1247" y="2093"/>
                  </a:cubicBezTo>
                  <a:cubicBezTo>
                    <a:pt x="1064" y="1579"/>
                    <a:pt x="1101" y="1030"/>
                    <a:pt x="1284" y="553"/>
                  </a:cubicBezTo>
                  <a:cubicBezTo>
                    <a:pt x="1373" y="353"/>
                    <a:pt x="1219" y="220"/>
                    <a:pt x="1052" y="220"/>
                  </a:cubicBezTo>
                  <a:cubicBezTo>
                    <a:pt x="943" y="220"/>
                    <a:pt x="828" y="276"/>
                    <a:pt x="771" y="406"/>
                  </a:cubicBezTo>
                  <a:cubicBezTo>
                    <a:pt x="514" y="1030"/>
                    <a:pt x="514" y="1763"/>
                    <a:pt x="771" y="2386"/>
                  </a:cubicBezTo>
                  <a:cubicBezTo>
                    <a:pt x="1012" y="2903"/>
                    <a:pt x="1415" y="3419"/>
                    <a:pt x="2009" y="3419"/>
                  </a:cubicBezTo>
                  <a:cubicBezTo>
                    <a:pt x="2048" y="3419"/>
                    <a:pt x="2087" y="3417"/>
                    <a:pt x="2127" y="3412"/>
                  </a:cubicBezTo>
                  <a:cubicBezTo>
                    <a:pt x="2494" y="3376"/>
                    <a:pt x="2787" y="3193"/>
                    <a:pt x="3080" y="2973"/>
                  </a:cubicBezTo>
                  <a:lnTo>
                    <a:pt x="3080" y="2973"/>
                  </a:lnTo>
                  <a:cubicBezTo>
                    <a:pt x="2934" y="3266"/>
                    <a:pt x="2787" y="3559"/>
                    <a:pt x="2640" y="3852"/>
                  </a:cubicBezTo>
                  <a:cubicBezTo>
                    <a:pt x="2347" y="4402"/>
                    <a:pt x="2017" y="4952"/>
                    <a:pt x="1614" y="5465"/>
                  </a:cubicBezTo>
                  <a:cubicBezTo>
                    <a:pt x="1431" y="5722"/>
                    <a:pt x="1247" y="5979"/>
                    <a:pt x="1027" y="6235"/>
                  </a:cubicBezTo>
                  <a:cubicBezTo>
                    <a:pt x="917" y="6345"/>
                    <a:pt x="807" y="6455"/>
                    <a:pt x="734" y="6565"/>
                  </a:cubicBezTo>
                  <a:cubicBezTo>
                    <a:pt x="697" y="6602"/>
                    <a:pt x="624" y="6712"/>
                    <a:pt x="514" y="6785"/>
                  </a:cubicBezTo>
                  <a:cubicBezTo>
                    <a:pt x="493" y="6774"/>
                    <a:pt x="471" y="6770"/>
                    <a:pt x="450" y="6770"/>
                  </a:cubicBezTo>
                  <a:cubicBezTo>
                    <a:pt x="398" y="6770"/>
                    <a:pt x="346" y="6796"/>
                    <a:pt x="294" y="6822"/>
                  </a:cubicBezTo>
                  <a:cubicBezTo>
                    <a:pt x="74" y="6895"/>
                    <a:pt x="1" y="7225"/>
                    <a:pt x="221" y="7408"/>
                  </a:cubicBezTo>
                  <a:cubicBezTo>
                    <a:pt x="284" y="7456"/>
                    <a:pt x="350" y="7476"/>
                    <a:pt x="415" y="7476"/>
                  </a:cubicBezTo>
                  <a:cubicBezTo>
                    <a:pt x="650" y="7476"/>
                    <a:pt x="884" y="7214"/>
                    <a:pt x="1027" y="7042"/>
                  </a:cubicBezTo>
                  <a:cubicBezTo>
                    <a:pt x="1614" y="6419"/>
                    <a:pt x="2127" y="5759"/>
                    <a:pt x="2567" y="5026"/>
                  </a:cubicBezTo>
                  <a:cubicBezTo>
                    <a:pt x="3337" y="3852"/>
                    <a:pt x="3887" y="2496"/>
                    <a:pt x="4290" y="1140"/>
                  </a:cubicBezTo>
                  <a:cubicBezTo>
                    <a:pt x="4363" y="883"/>
                    <a:pt x="4437" y="626"/>
                    <a:pt x="4473" y="333"/>
                  </a:cubicBezTo>
                  <a:cubicBezTo>
                    <a:pt x="4496" y="133"/>
                    <a:pt x="4329" y="0"/>
                    <a:pt x="4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a:extLst>
                <a:ext uri="{FF2B5EF4-FFF2-40B4-BE49-F238E27FC236}">
                  <a16:creationId xmlns:a16="http://schemas.microsoft.com/office/drawing/2014/main" id="{AF40F372-3249-9C41-56DD-8254D37E9816}"/>
                </a:ext>
              </a:extLst>
            </p:cNvPr>
            <p:cNvSpPr/>
            <p:nvPr/>
          </p:nvSpPr>
          <p:spPr>
            <a:xfrm>
              <a:off x="3938320" y="1896300"/>
              <a:ext cx="100825" cy="15750"/>
            </a:xfrm>
            <a:custGeom>
              <a:avLst/>
              <a:gdLst/>
              <a:ahLst/>
              <a:cxnLst/>
              <a:rect l="l" t="t" r="r" b="b"/>
              <a:pathLst>
                <a:path w="4033" h="630" extrusionOk="0">
                  <a:moveTo>
                    <a:pt x="1639" y="1"/>
                  </a:moveTo>
                  <a:cubicBezTo>
                    <a:pt x="1212" y="1"/>
                    <a:pt x="787" y="13"/>
                    <a:pt x="367" y="41"/>
                  </a:cubicBezTo>
                  <a:cubicBezTo>
                    <a:pt x="0" y="41"/>
                    <a:pt x="0" y="591"/>
                    <a:pt x="367" y="591"/>
                  </a:cubicBezTo>
                  <a:cubicBezTo>
                    <a:pt x="861" y="558"/>
                    <a:pt x="1363" y="540"/>
                    <a:pt x="1865" y="540"/>
                  </a:cubicBezTo>
                  <a:cubicBezTo>
                    <a:pt x="2481" y="540"/>
                    <a:pt x="3097" y="567"/>
                    <a:pt x="3703" y="627"/>
                  </a:cubicBezTo>
                  <a:cubicBezTo>
                    <a:pt x="3714" y="629"/>
                    <a:pt x="3724" y="629"/>
                    <a:pt x="3734" y="629"/>
                  </a:cubicBezTo>
                  <a:cubicBezTo>
                    <a:pt x="4033" y="629"/>
                    <a:pt x="4022" y="113"/>
                    <a:pt x="3703" y="78"/>
                  </a:cubicBezTo>
                  <a:cubicBezTo>
                    <a:pt x="3023" y="32"/>
                    <a:pt x="2329"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a:extLst>
                <a:ext uri="{FF2B5EF4-FFF2-40B4-BE49-F238E27FC236}">
                  <a16:creationId xmlns:a16="http://schemas.microsoft.com/office/drawing/2014/main" id="{3F1B59EF-894D-6E4B-B612-367FD0EB329B}"/>
                </a:ext>
              </a:extLst>
            </p:cNvPr>
            <p:cNvSpPr/>
            <p:nvPr/>
          </p:nvSpPr>
          <p:spPr>
            <a:xfrm>
              <a:off x="3932820" y="1931900"/>
              <a:ext cx="88925" cy="17100"/>
            </a:xfrm>
            <a:custGeom>
              <a:avLst/>
              <a:gdLst/>
              <a:ahLst/>
              <a:cxnLst/>
              <a:rect l="l" t="t" r="r" b="b"/>
              <a:pathLst>
                <a:path w="3557" h="684" extrusionOk="0">
                  <a:moveTo>
                    <a:pt x="292" y="1"/>
                  </a:moveTo>
                  <a:cubicBezTo>
                    <a:pt x="173" y="1"/>
                    <a:pt x="67" y="72"/>
                    <a:pt x="37" y="193"/>
                  </a:cubicBezTo>
                  <a:cubicBezTo>
                    <a:pt x="0" y="303"/>
                    <a:pt x="74" y="523"/>
                    <a:pt x="220" y="523"/>
                  </a:cubicBezTo>
                  <a:cubicBezTo>
                    <a:pt x="976" y="635"/>
                    <a:pt x="1733" y="683"/>
                    <a:pt x="2505" y="683"/>
                  </a:cubicBezTo>
                  <a:cubicBezTo>
                    <a:pt x="2744" y="683"/>
                    <a:pt x="2984" y="678"/>
                    <a:pt x="3226" y="670"/>
                  </a:cubicBezTo>
                  <a:cubicBezTo>
                    <a:pt x="3556" y="670"/>
                    <a:pt x="3556" y="120"/>
                    <a:pt x="3226" y="120"/>
                  </a:cubicBezTo>
                  <a:cubicBezTo>
                    <a:pt x="2960" y="140"/>
                    <a:pt x="2694" y="149"/>
                    <a:pt x="2428" y="149"/>
                  </a:cubicBezTo>
                  <a:cubicBezTo>
                    <a:pt x="1741" y="149"/>
                    <a:pt x="1054" y="89"/>
                    <a:pt x="367" y="10"/>
                  </a:cubicBezTo>
                  <a:cubicBezTo>
                    <a:pt x="342" y="4"/>
                    <a:pt x="317"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a:extLst>
                <a:ext uri="{FF2B5EF4-FFF2-40B4-BE49-F238E27FC236}">
                  <a16:creationId xmlns:a16="http://schemas.microsoft.com/office/drawing/2014/main" id="{11E62426-4A30-58FA-7A37-09DC918685EE}"/>
                </a:ext>
              </a:extLst>
            </p:cNvPr>
            <p:cNvSpPr/>
            <p:nvPr/>
          </p:nvSpPr>
          <p:spPr>
            <a:xfrm>
              <a:off x="4100545" y="1779925"/>
              <a:ext cx="138400" cy="200500"/>
            </a:xfrm>
            <a:custGeom>
              <a:avLst/>
              <a:gdLst/>
              <a:ahLst/>
              <a:cxnLst/>
              <a:rect l="l" t="t" r="r" b="b"/>
              <a:pathLst>
                <a:path w="5536" h="8020" extrusionOk="0">
                  <a:moveTo>
                    <a:pt x="4499" y="540"/>
                  </a:moveTo>
                  <a:cubicBezTo>
                    <a:pt x="4517" y="540"/>
                    <a:pt x="4533" y="544"/>
                    <a:pt x="4546" y="553"/>
                  </a:cubicBezTo>
                  <a:cubicBezTo>
                    <a:pt x="4656" y="627"/>
                    <a:pt x="4326" y="1360"/>
                    <a:pt x="4289" y="1433"/>
                  </a:cubicBezTo>
                  <a:cubicBezTo>
                    <a:pt x="4143" y="1726"/>
                    <a:pt x="3959" y="2020"/>
                    <a:pt x="3776" y="2276"/>
                  </a:cubicBezTo>
                  <a:cubicBezTo>
                    <a:pt x="3190" y="3119"/>
                    <a:pt x="2420" y="3779"/>
                    <a:pt x="1613" y="4403"/>
                  </a:cubicBezTo>
                  <a:cubicBezTo>
                    <a:pt x="1943" y="3449"/>
                    <a:pt x="2420" y="2533"/>
                    <a:pt x="3080" y="1763"/>
                  </a:cubicBezTo>
                  <a:cubicBezTo>
                    <a:pt x="3263" y="1543"/>
                    <a:pt x="3483" y="1323"/>
                    <a:pt x="3703" y="1103"/>
                  </a:cubicBezTo>
                  <a:cubicBezTo>
                    <a:pt x="3770" y="1036"/>
                    <a:pt x="4297" y="540"/>
                    <a:pt x="4499" y="540"/>
                  </a:cubicBezTo>
                  <a:close/>
                  <a:moveTo>
                    <a:pt x="2510" y="4714"/>
                  </a:moveTo>
                  <a:cubicBezTo>
                    <a:pt x="2778" y="4714"/>
                    <a:pt x="3012" y="4867"/>
                    <a:pt x="3043" y="5172"/>
                  </a:cubicBezTo>
                  <a:cubicBezTo>
                    <a:pt x="3080" y="5796"/>
                    <a:pt x="2713" y="6492"/>
                    <a:pt x="2273" y="6895"/>
                  </a:cubicBezTo>
                  <a:cubicBezTo>
                    <a:pt x="2143" y="7051"/>
                    <a:pt x="1499" y="7519"/>
                    <a:pt x="1121" y="7519"/>
                  </a:cubicBezTo>
                  <a:cubicBezTo>
                    <a:pt x="965" y="7519"/>
                    <a:pt x="854" y="7440"/>
                    <a:pt x="843" y="7225"/>
                  </a:cubicBezTo>
                  <a:cubicBezTo>
                    <a:pt x="807" y="6932"/>
                    <a:pt x="953" y="6529"/>
                    <a:pt x="1027" y="6236"/>
                  </a:cubicBezTo>
                  <a:cubicBezTo>
                    <a:pt x="1100" y="5942"/>
                    <a:pt x="1210" y="5649"/>
                    <a:pt x="1283" y="5356"/>
                  </a:cubicBezTo>
                  <a:cubicBezTo>
                    <a:pt x="1357" y="5356"/>
                    <a:pt x="1430" y="5356"/>
                    <a:pt x="1466" y="5282"/>
                  </a:cubicBezTo>
                  <a:cubicBezTo>
                    <a:pt x="1723" y="5062"/>
                    <a:pt x="2016" y="4806"/>
                    <a:pt x="2346" y="4733"/>
                  </a:cubicBezTo>
                  <a:cubicBezTo>
                    <a:pt x="2401" y="4720"/>
                    <a:pt x="2456" y="4714"/>
                    <a:pt x="2510" y="4714"/>
                  </a:cubicBezTo>
                  <a:close/>
                  <a:moveTo>
                    <a:pt x="4556" y="0"/>
                  </a:moveTo>
                  <a:cubicBezTo>
                    <a:pt x="4211" y="0"/>
                    <a:pt x="3871" y="273"/>
                    <a:pt x="3629" y="480"/>
                  </a:cubicBezTo>
                  <a:cubicBezTo>
                    <a:pt x="3300" y="737"/>
                    <a:pt x="3006" y="1030"/>
                    <a:pt x="2713" y="1360"/>
                  </a:cubicBezTo>
                  <a:cubicBezTo>
                    <a:pt x="1833" y="2423"/>
                    <a:pt x="1247" y="3706"/>
                    <a:pt x="843" y="5026"/>
                  </a:cubicBezTo>
                  <a:cubicBezTo>
                    <a:pt x="733" y="5099"/>
                    <a:pt x="660" y="5172"/>
                    <a:pt x="550" y="5209"/>
                  </a:cubicBezTo>
                  <a:cubicBezTo>
                    <a:pt x="403" y="5356"/>
                    <a:pt x="477" y="5576"/>
                    <a:pt x="660" y="5649"/>
                  </a:cubicBezTo>
                  <a:cubicBezTo>
                    <a:pt x="623" y="5796"/>
                    <a:pt x="550" y="5906"/>
                    <a:pt x="513" y="6052"/>
                  </a:cubicBezTo>
                  <a:cubicBezTo>
                    <a:pt x="367" y="6712"/>
                    <a:pt x="0" y="7812"/>
                    <a:pt x="953" y="7995"/>
                  </a:cubicBezTo>
                  <a:cubicBezTo>
                    <a:pt x="1035" y="8012"/>
                    <a:pt x="1117" y="8019"/>
                    <a:pt x="1199" y="8019"/>
                  </a:cubicBezTo>
                  <a:cubicBezTo>
                    <a:pt x="1854" y="8019"/>
                    <a:pt x="2505" y="7531"/>
                    <a:pt x="2896" y="7042"/>
                  </a:cubicBezTo>
                  <a:cubicBezTo>
                    <a:pt x="3336" y="6456"/>
                    <a:pt x="3923" y="5246"/>
                    <a:pt x="3373" y="4586"/>
                  </a:cubicBezTo>
                  <a:cubicBezTo>
                    <a:pt x="3190" y="4329"/>
                    <a:pt x="2933" y="4219"/>
                    <a:pt x="2713" y="4183"/>
                  </a:cubicBezTo>
                  <a:cubicBezTo>
                    <a:pt x="3446" y="3523"/>
                    <a:pt x="4143" y="2826"/>
                    <a:pt x="4619" y="1983"/>
                  </a:cubicBezTo>
                  <a:cubicBezTo>
                    <a:pt x="4839" y="1543"/>
                    <a:pt x="5536" y="150"/>
                    <a:pt x="4619" y="3"/>
                  </a:cubicBezTo>
                  <a:cubicBezTo>
                    <a:pt x="4598" y="1"/>
                    <a:pt x="4577"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a:extLst>
                <a:ext uri="{FF2B5EF4-FFF2-40B4-BE49-F238E27FC236}">
                  <a16:creationId xmlns:a16="http://schemas.microsoft.com/office/drawing/2014/main" id="{9FF07F84-DA64-BB8B-ABBD-356467EE9244}"/>
                </a:ext>
              </a:extLst>
            </p:cNvPr>
            <p:cNvSpPr/>
            <p:nvPr/>
          </p:nvSpPr>
          <p:spPr>
            <a:xfrm>
              <a:off x="3731195" y="2120925"/>
              <a:ext cx="142075" cy="119250"/>
            </a:xfrm>
            <a:custGeom>
              <a:avLst/>
              <a:gdLst/>
              <a:ahLst/>
              <a:cxnLst/>
              <a:rect l="l" t="t" r="r" b="b"/>
              <a:pathLst>
                <a:path w="5683" h="4770" extrusionOk="0">
                  <a:moveTo>
                    <a:pt x="5316" y="1"/>
                  </a:moveTo>
                  <a:cubicBezTo>
                    <a:pt x="4289" y="74"/>
                    <a:pt x="3336" y="588"/>
                    <a:pt x="2676" y="1431"/>
                  </a:cubicBezTo>
                  <a:cubicBezTo>
                    <a:pt x="2640" y="1211"/>
                    <a:pt x="2530" y="1027"/>
                    <a:pt x="2383" y="881"/>
                  </a:cubicBezTo>
                  <a:cubicBezTo>
                    <a:pt x="2204" y="720"/>
                    <a:pt x="1964" y="629"/>
                    <a:pt x="1731" y="629"/>
                  </a:cubicBezTo>
                  <a:cubicBezTo>
                    <a:pt x="1487" y="629"/>
                    <a:pt x="1250" y="729"/>
                    <a:pt x="1100" y="954"/>
                  </a:cubicBezTo>
                  <a:cubicBezTo>
                    <a:pt x="974" y="1156"/>
                    <a:pt x="1143" y="1340"/>
                    <a:pt x="1332" y="1340"/>
                  </a:cubicBezTo>
                  <a:cubicBezTo>
                    <a:pt x="1418" y="1340"/>
                    <a:pt x="1508" y="1302"/>
                    <a:pt x="1576" y="1211"/>
                  </a:cubicBezTo>
                  <a:cubicBezTo>
                    <a:pt x="1617" y="1150"/>
                    <a:pt x="1671" y="1126"/>
                    <a:pt x="1729" y="1126"/>
                  </a:cubicBezTo>
                  <a:cubicBezTo>
                    <a:pt x="1885" y="1126"/>
                    <a:pt x="2073" y="1298"/>
                    <a:pt x="2126" y="1431"/>
                  </a:cubicBezTo>
                  <a:cubicBezTo>
                    <a:pt x="2273" y="1797"/>
                    <a:pt x="2126" y="2274"/>
                    <a:pt x="2016" y="2677"/>
                  </a:cubicBezTo>
                  <a:cubicBezTo>
                    <a:pt x="1805" y="3416"/>
                    <a:pt x="1291" y="4221"/>
                    <a:pt x="441" y="4221"/>
                  </a:cubicBezTo>
                  <a:cubicBezTo>
                    <a:pt x="404" y="4221"/>
                    <a:pt x="367" y="4220"/>
                    <a:pt x="330" y="4217"/>
                  </a:cubicBezTo>
                  <a:cubicBezTo>
                    <a:pt x="0" y="4217"/>
                    <a:pt x="0" y="4730"/>
                    <a:pt x="330" y="4767"/>
                  </a:cubicBezTo>
                  <a:cubicBezTo>
                    <a:pt x="365" y="4769"/>
                    <a:pt x="400" y="4770"/>
                    <a:pt x="435" y="4770"/>
                  </a:cubicBezTo>
                  <a:cubicBezTo>
                    <a:pt x="1015" y="4770"/>
                    <a:pt x="1526" y="4485"/>
                    <a:pt x="1906" y="4070"/>
                  </a:cubicBezTo>
                  <a:cubicBezTo>
                    <a:pt x="2016" y="3960"/>
                    <a:pt x="2090" y="3814"/>
                    <a:pt x="2200" y="3667"/>
                  </a:cubicBezTo>
                  <a:cubicBezTo>
                    <a:pt x="2383" y="4107"/>
                    <a:pt x="2786" y="4400"/>
                    <a:pt x="3263" y="4437"/>
                  </a:cubicBezTo>
                  <a:cubicBezTo>
                    <a:pt x="3593" y="4437"/>
                    <a:pt x="3593" y="3924"/>
                    <a:pt x="3263" y="3887"/>
                  </a:cubicBezTo>
                  <a:cubicBezTo>
                    <a:pt x="2786" y="3887"/>
                    <a:pt x="2566" y="3410"/>
                    <a:pt x="2603" y="3007"/>
                  </a:cubicBezTo>
                  <a:cubicBezTo>
                    <a:pt x="2603" y="2531"/>
                    <a:pt x="2823" y="2091"/>
                    <a:pt x="3116" y="1724"/>
                  </a:cubicBezTo>
                  <a:cubicBezTo>
                    <a:pt x="3666" y="1027"/>
                    <a:pt x="4473" y="588"/>
                    <a:pt x="5316" y="551"/>
                  </a:cubicBezTo>
                  <a:cubicBezTo>
                    <a:pt x="5682" y="551"/>
                    <a:pt x="5682" y="1"/>
                    <a:pt x="5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a:extLst>
                <a:ext uri="{FF2B5EF4-FFF2-40B4-BE49-F238E27FC236}">
                  <a16:creationId xmlns:a16="http://schemas.microsoft.com/office/drawing/2014/main" id="{CFB59B0E-C397-BD36-BC74-9383582F619B}"/>
                </a:ext>
              </a:extLst>
            </p:cNvPr>
            <p:cNvSpPr/>
            <p:nvPr/>
          </p:nvSpPr>
          <p:spPr>
            <a:xfrm>
              <a:off x="3896895" y="2151725"/>
              <a:ext cx="125750" cy="24375"/>
            </a:xfrm>
            <a:custGeom>
              <a:avLst/>
              <a:gdLst/>
              <a:ahLst/>
              <a:cxnLst/>
              <a:rect l="l" t="t" r="r" b="b"/>
              <a:pathLst>
                <a:path w="5030" h="975" extrusionOk="0">
                  <a:moveTo>
                    <a:pt x="363" y="1"/>
                  </a:moveTo>
                  <a:cubicBezTo>
                    <a:pt x="95" y="1"/>
                    <a:pt x="1" y="462"/>
                    <a:pt x="301" y="529"/>
                  </a:cubicBezTo>
                  <a:cubicBezTo>
                    <a:pt x="1588" y="826"/>
                    <a:pt x="2934" y="974"/>
                    <a:pt x="4259" y="974"/>
                  </a:cubicBezTo>
                  <a:cubicBezTo>
                    <a:pt x="4406" y="974"/>
                    <a:pt x="4553" y="972"/>
                    <a:pt x="4700" y="969"/>
                  </a:cubicBezTo>
                  <a:cubicBezTo>
                    <a:pt x="5019" y="969"/>
                    <a:pt x="5030" y="454"/>
                    <a:pt x="4731" y="454"/>
                  </a:cubicBezTo>
                  <a:cubicBezTo>
                    <a:pt x="4721" y="454"/>
                    <a:pt x="4711" y="454"/>
                    <a:pt x="4700" y="455"/>
                  </a:cubicBezTo>
                  <a:cubicBezTo>
                    <a:pt x="4557" y="459"/>
                    <a:pt x="4414" y="461"/>
                    <a:pt x="4271" y="461"/>
                  </a:cubicBezTo>
                  <a:cubicBezTo>
                    <a:pt x="2985" y="461"/>
                    <a:pt x="1701" y="312"/>
                    <a:pt x="447" y="15"/>
                  </a:cubicBezTo>
                  <a:cubicBezTo>
                    <a:pt x="418" y="5"/>
                    <a:pt x="389"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a:extLst>
                <a:ext uri="{FF2B5EF4-FFF2-40B4-BE49-F238E27FC236}">
                  <a16:creationId xmlns:a16="http://schemas.microsoft.com/office/drawing/2014/main" id="{98930FA2-0E1E-85CE-CFBC-35B2D1D2000C}"/>
                </a:ext>
              </a:extLst>
            </p:cNvPr>
            <p:cNvSpPr/>
            <p:nvPr/>
          </p:nvSpPr>
          <p:spPr>
            <a:xfrm>
              <a:off x="3890295" y="2185825"/>
              <a:ext cx="87450" cy="20600"/>
            </a:xfrm>
            <a:custGeom>
              <a:avLst/>
              <a:gdLst/>
              <a:ahLst/>
              <a:cxnLst/>
              <a:rect l="l" t="t" r="r" b="b"/>
              <a:pathLst>
                <a:path w="3498" h="824" extrusionOk="0">
                  <a:moveTo>
                    <a:pt x="385" y="1"/>
                  </a:moveTo>
                  <a:cubicBezTo>
                    <a:pt x="76" y="1"/>
                    <a:pt x="0" y="453"/>
                    <a:pt x="308" y="521"/>
                  </a:cubicBezTo>
                  <a:cubicBezTo>
                    <a:pt x="1080" y="737"/>
                    <a:pt x="1877" y="823"/>
                    <a:pt x="2700" y="823"/>
                  </a:cubicBezTo>
                  <a:cubicBezTo>
                    <a:pt x="2855" y="823"/>
                    <a:pt x="3011" y="820"/>
                    <a:pt x="3168" y="814"/>
                  </a:cubicBezTo>
                  <a:cubicBezTo>
                    <a:pt x="3498" y="814"/>
                    <a:pt x="3498" y="264"/>
                    <a:pt x="3168" y="264"/>
                  </a:cubicBezTo>
                  <a:cubicBezTo>
                    <a:pt x="2976" y="280"/>
                    <a:pt x="2785" y="287"/>
                    <a:pt x="2594" y="287"/>
                  </a:cubicBezTo>
                  <a:cubicBezTo>
                    <a:pt x="1870" y="287"/>
                    <a:pt x="1151" y="182"/>
                    <a:pt x="455" y="8"/>
                  </a:cubicBezTo>
                  <a:cubicBezTo>
                    <a:pt x="431" y="3"/>
                    <a:pt x="407"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a:extLst>
                <a:ext uri="{FF2B5EF4-FFF2-40B4-BE49-F238E27FC236}">
                  <a16:creationId xmlns:a16="http://schemas.microsoft.com/office/drawing/2014/main" id="{0AA87441-5408-6E51-54B6-3BCB1B3C7267}"/>
                </a:ext>
              </a:extLst>
            </p:cNvPr>
            <p:cNvSpPr/>
            <p:nvPr/>
          </p:nvSpPr>
          <p:spPr>
            <a:xfrm>
              <a:off x="4073045" y="2129200"/>
              <a:ext cx="105750" cy="104375"/>
            </a:xfrm>
            <a:custGeom>
              <a:avLst/>
              <a:gdLst/>
              <a:ahLst/>
              <a:cxnLst/>
              <a:rect l="l" t="t" r="r" b="b"/>
              <a:pathLst>
                <a:path w="4230" h="4175" extrusionOk="0">
                  <a:moveTo>
                    <a:pt x="2475" y="0"/>
                  </a:moveTo>
                  <a:cubicBezTo>
                    <a:pt x="2095" y="0"/>
                    <a:pt x="1717" y="125"/>
                    <a:pt x="1430" y="330"/>
                  </a:cubicBezTo>
                  <a:cubicBezTo>
                    <a:pt x="807" y="733"/>
                    <a:pt x="440" y="1430"/>
                    <a:pt x="184" y="2090"/>
                  </a:cubicBezTo>
                  <a:cubicBezTo>
                    <a:pt x="74" y="2419"/>
                    <a:pt x="0" y="2823"/>
                    <a:pt x="220" y="3153"/>
                  </a:cubicBezTo>
                  <a:cubicBezTo>
                    <a:pt x="367" y="3409"/>
                    <a:pt x="624" y="3519"/>
                    <a:pt x="917" y="3556"/>
                  </a:cubicBezTo>
                  <a:cubicBezTo>
                    <a:pt x="943" y="3557"/>
                    <a:pt x="968" y="3558"/>
                    <a:pt x="994" y="3558"/>
                  </a:cubicBezTo>
                  <a:cubicBezTo>
                    <a:pt x="1620" y="3558"/>
                    <a:pt x="2145" y="3135"/>
                    <a:pt x="2603" y="2713"/>
                  </a:cubicBezTo>
                  <a:cubicBezTo>
                    <a:pt x="2676" y="2639"/>
                    <a:pt x="2750" y="2566"/>
                    <a:pt x="2823" y="2493"/>
                  </a:cubicBezTo>
                  <a:lnTo>
                    <a:pt x="2823" y="2493"/>
                  </a:lnTo>
                  <a:cubicBezTo>
                    <a:pt x="2750" y="2969"/>
                    <a:pt x="2750" y="3483"/>
                    <a:pt x="2860" y="3959"/>
                  </a:cubicBezTo>
                  <a:cubicBezTo>
                    <a:pt x="2875" y="4110"/>
                    <a:pt x="2971" y="4174"/>
                    <a:pt x="3076" y="4174"/>
                  </a:cubicBezTo>
                  <a:cubicBezTo>
                    <a:pt x="3226" y="4174"/>
                    <a:pt x="3395" y="4043"/>
                    <a:pt x="3373" y="3849"/>
                  </a:cubicBezTo>
                  <a:cubicBezTo>
                    <a:pt x="3226" y="3006"/>
                    <a:pt x="3336" y="2163"/>
                    <a:pt x="3703" y="1430"/>
                  </a:cubicBezTo>
                  <a:cubicBezTo>
                    <a:pt x="3850" y="1210"/>
                    <a:pt x="3996" y="990"/>
                    <a:pt x="4106" y="733"/>
                  </a:cubicBezTo>
                  <a:cubicBezTo>
                    <a:pt x="4229" y="511"/>
                    <a:pt x="4071" y="339"/>
                    <a:pt x="3898" y="339"/>
                  </a:cubicBezTo>
                  <a:cubicBezTo>
                    <a:pt x="3814" y="339"/>
                    <a:pt x="3726" y="380"/>
                    <a:pt x="3666" y="476"/>
                  </a:cubicBezTo>
                  <a:cubicBezTo>
                    <a:pt x="3483" y="660"/>
                    <a:pt x="3373" y="880"/>
                    <a:pt x="3263" y="1100"/>
                  </a:cubicBezTo>
                  <a:cubicBezTo>
                    <a:pt x="3080" y="1393"/>
                    <a:pt x="2860" y="1686"/>
                    <a:pt x="2603" y="1943"/>
                  </a:cubicBezTo>
                  <a:cubicBezTo>
                    <a:pt x="2273" y="2309"/>
                    <a:pt x="1833" y="2749"/>
                    <a:pt x="1357" y="2933"/>
                  </a:cubicBezTo>
                  <a:cubicBezTo>
                    <a:pt x="1230" y="2958"/>
                    <a:pt x="1104" y="3001"/>
                    <a:pt x="977" y="3001"/>
                  </a:cubicBezTo>
                  <a:cubicBezTo>
                    <a:pt x="920" y="3001"/>
                    <a:pt x="864" y="2992"/>
                    <a:pt x="807" y="2969"/>
                  </a:cubicBezTo>
                  <a:cubicBezTo>
                    <a:pt x="587" y="2896"/>
                    <a:pt x="587" y="2639"/>
                    <a:pt x="624" y="2456"/>
                  </a:cubicBezTo>
                  <a:cubicBezTo>
                    <a:pt x="697" y="2163"/>
                    <a:pt x="843" y="1906"/>
                    <a:pt x="990" y="1650"/>
                  </a:cubicBezTo>
                  <a:cubicBezTo>
                    <a:pt x="1137" y="1393"/>
                    <a:pt x="1283" y="1173"/>
                    <a:pt x="1503" y="953"/>
                  </a:cubicBezTo>
                  <a:cubicBezTo>
                    <a:pt x="1755" y="701"/>
                    <a:pt x="2107" y="535"/>
                    <a:pt x="2452" y="535"/>
                  </a:cubicBezTo>
                  <a:cubicBezTo>
                    <a:pt x="2659" y="535"/>
                    <a:pt x="2864" y="595"/>
                    <a:pt x="3043" y="733"/>
                  </a:cubicBezTo>
                  <a:cubicBezTo>
                    <a:pt x="3074" y="754"/>
                    <a:pt x="3110" y="763"/>
                    <a:pt x="3148" y="763"/>
                  </a:cubicBezTo>
                  <a:cubicBezTo>
                    <a:pt x="3247" y="763"/>
                    <a:pt x="3357" y="702"/>
                    <a:pt x="3410" y="623"/>
                  </a:cubicBezTo>
                  <a:cubicBezTo>
                    <a:pt x="3520" y="476"/>
                    <a:pt x="3446" y="330"/>
                    <a:pt x="3336" y="257"/>
                  </a:cubicBezTo>
                  <a:cubicBezTo>
                    <a:pt x="3077" y="78"/>
                    <a:pt x="2775" y="0"/>
                    <a:pt x="2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5683886"/>
      </p:ext>
    </p:extLst>
  </p:cSld>
  <p:clrMapOvr>
    <a:masterClrMapping/>
  </p:clrMapOvr>
  <mc:AlternateContent xmlns:mc="http://schemas.openxmlformats.org/markup-compatibility/2006" xmlns:p14="http://schemas.microsoft.com/office/powerpoint/2010/main">
    <mc:Choice Requires="p14">
      <p:transition spd="slow" p14:dur="2000" advTm="80685"/>
    </mc:Choice>
    <mc:Fallback xmlns="">
      <p:transition spd="slow" advTm="8068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2"/>
        <p:cNvGrpSpPr/>
        <p:nvPr/>
      </p:nvGrpSpPr>
      <p:grpSpPr>
        <a:xfrm>
          <a:off x="0" y="0"/>
          <a:ext cx="0" cy="0"/>
          <a:chOff x="0" y="0"/>
          <a:chExt cx="0" cy="0"/>
        </a:xfrm>
      </p:grpSpPr>
      <p:sp>
        <p:nvSpPr>
          <p:cNvPr id="2943" name="Google Shape;2943;p72"/>
          <p:cNvSpPr txBox="1">
            <a:spLocks noGrp="1"/>
          </p:cNvSpPr>
          <p:nvPr>
            <p:ph type="ctrTitle"/>
          </p:nvPr>
        </p:nvSpPr>
        <p:spPr>
          <a:xfrm>
            <a:off x="2685375" y="1676831"/>
            <a:ext cx="3773100" cy="112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End</a:t>
            </a:r>
            <a:endParaRPr dirty="0"/>
          </a:p>
        </p:txBody>
      </p:sp>
      <p:sp>
        <p:nvSpPr>
          <p:cNvPr id="2945" name="Google Shape;2945;p72"/>
          <p:cNvSpPr txBox="1">
            <a:spLocks noGrp="1"/>
          </p:cNvSpPr>
          <p:nvPr>
            <p:ph type="subTitle" idx="4294967295"/>
          </p:nvPr>
        </p:nvSpPr>
        <p:spPr>
          <a:xfrm>
            <a:off x="3025574" y="4191873"/>
            <a:ext cx="3092700" cy="26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Please keep this slide for attribution</a:t>
            </a:r>
            <a:endParaRPr sz="1000"/>
          </a:p>
        </p:txBody>
      </p:sp>
      <p:grpSp>
        <p:nvGrpSpPr>
          <p:cNvPr id="2966" name="Google Shape;2966;p72"/>
          <p:cNvGrpSpPr/>
          <p:nvPr/>
        </p:nvGrpSpPr>
        <p:grpSpPr>
          <a:xfrm>
            <a:off x="-201500" y="804475"/>
            <a:ext cx="2371925" cy="1828000"/>
            <a:chOff x="3969925" y="3623675"/>
            <a:chExt cx="2371925" cy="1828000"/>
          </a:xfrm>
        </p:grpSpPr>
        <p:sp>
          <p:nvSpPr>
            <p:cNvPr id="2967" name="Google Shape;2967;p72"/>
            <p:cNvSpPr/>
            <p:nvPr/>
          </p:nvSpPr>
          <p:spPr>
            <a:xfrm>
              <a:off x="3997425" y="4919025"/>
              <a:ext cx="98075" cy="132075"/>
            </a:xfrm>
            <a:custGeom>
              <a:avLst/>
              <a:gdLst/>
              <a:ahLst/>
              <a:cxnLst/>
              <a:rect l="l" t="t" r="r" b="b"/>
              <a:pathLst>
                <a:path w="3923" h="5283" extrusionOk="0">
                  <a:moveTo>
                    <a:pt x="3221" y="0"/>
                  </a:moveTo>
                  <a:cubicBezTo>
                    <a:pt x="3183" y="0"/>
                    <a:pt x="3146" y="9"/>
                    <a:pt x="3116" y="25"/>
                  </a:cubicBezTo>
                  <a:cubicBezTo>
                    <a:pt x="1943" y="868"/>
                    <a:pt x="1173" y="2041"/>
                    <a:pt x="513" y="3251"/>
                  </a:cubicBezTo>
                  <a:cubicBezTo>
                    <a:pt x="477" y="2334"/>
                    <a:pt x="477" y="1418"/>
                    <a:pt x="440" y="464"/>
                  </a:cubicBezTo>
                  <a:cubicBezTo>
                    <a:pt x="440" y="318"/>
                    <a:pt x="330" y="245"/>
                    <a:pt x="220" y="245"/>
                  </a:cubicBezTo>
                  <a:cubicBezTo>
                    <a:pt x="110" y="245"/>
                    <a:pt x="0" y="318"/>
                    <a:pt x="0" y="464"/>
                  </a:cubicBezTo>
                  <a:cubicBezTo>
                    <a:pt x="37" y="1674"/>
                    <a:pt x="37" y="2884"/>
                    <a:pt x="73" y="4094"/>
                  </a:cubicBezTo>
                  <a:cubicBezTo>
                    <a:pt x="73" y="4230"/>
                    <a:pt x="185" y="4324"/>
                    <a:pt x="297" y="4324"/>
                  </a:cubicBezTo>
                  <a:cubicBezTo>
                    <a:pt x="366" y="4324"/>
                    <a:pt x="435" y="4288"/>
                    <a:pt x="477" y="4204"/>
                  </a:cubicBezTo>
                  <a:cubicBezTo>
                    <a:pt x="1173" y="2884"/>
                    <a:pt x="1943" y="1454"/>
                    <a:pt x="3153" y="538"/>
                  </a:cubicBezTo>
                  <a:cubicBezTo>
                    <a:pt x="3556" y="1124"/>
                    <a:pt x="3336" y="1931"/>
                    <a:pt x="3226" y="2554"/>
                  </a:cubicBezTo>
                  <a:cubicBezTo>
                    <a:pt x="3079" y="3434"/>
                    <a:pt x="3116" y="4277"/>
                    <a:pt x="3409" y="5120"/>
                  </a:cubicBezTo>
                  <a:cubicBezTo>
                    <a:pt x="3452" y="5235"/>
                    <a:pt x="3540" y="5282"/>
                    <a:pt x="3627" y="5282"/>
                  </a:cubicBezTo>
                  <a:cubicBezTo>
                    <a:pt x="3762" y="5282"/>
                    <a:pt x="3894" y="5167"/>
                    <a:pt x="3849" y="5010"/>
                  </a:cubicBezTo>
                  <a:cubicBezTo>
                    <a:pt x="3666" y="4534"/>
                    <a:pt x="3556" y="4057"/>
                    <a:pt x="3556" y="3544"/>
                  </a:cubicBezTo>
                  <a:cubicBezTo>
                    <a:pt x="3556" y="3104"/>
                    <a:pt x="3666" y="2664"/>
                    <a:pt x="3739" y="2224"/>
                  </a:cubicBezTo>
                  <a:cubicBezTo>
                    <a:pt x="3849" y="1491"/>
                    <a:pt x="3923" y="648"/>
                    <a:pt x="3373" y="61"/>
                  </a:cubicBezTo>
                  <a:cubicBezTo>
                    <a:pt x="3330" y="18"/>
                    <a:pt x="3274" y="0"/>
                    <a:pt x="3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2"/>
            <p:cNvSpPr/>
            <p:nvPr/>
          </p:nvSpPr>
          <p:spPr>
            <a:xfrm>
              <a:off x="4158725" y="4907650"/>
              <a:ext cx="78525" cy="130850"/>
            </a:xfrm>
            <a:custGeom>
              <a:avLst/>
              <a:gdLst/>
              <a:ahLst/>
              <a:cxnLst/>
              <a:rect l="l" t="t" r="r" b="b"/>
              <a:pathLst>
                <a:path w="3141" h="5234" extrusionOk="0">
                  <a:moveTo>
                    <a:pt x="2787" y="1"/>
                  </a:moveTo>
                  <a:cubicBezTo>
                    <a:pt x="2775" y="1"/>
                    <a:pt x="2762" y="1"/>
                    <a:pt x="2750" y="3"/>
                  </a:cubicBezTo>
                  <a:cubicBezTo>
                    <a:pt x="1467" y="296"/>
                    <a:pt x="403" y="1396"/>
                    <a:pt x="147" y="2679"/>
                  </a:cubicBezTo>
                  <a:cubicBezTo>
                    <a:pt x="0" y="3339"/>
                    <a:pt x="74" y="4072"/>
                    <a:pt x="440" y="4622"/>
                  </a:cubicBezTo>
                  <a:cubicBezTo>
                    <a:pt x="689" y="4995"/>
                    <a:pt x="1123" y="5233"/>
                    <a:pt x="1560" y="5233"/>
                  </a:cubicBezTo>
                  <a:cubicBezTo>
                    <a:pt x="1767" y="5233"/>
                    <a:pt x="1975" y="5180"/>
                    <a:pt x="2163" y="5062"/>
                  </a:cubicBezTo>
                  <a:cubicBezTo>
                    <a:pt x="2348" y="4908"/>
                    <a:pt x="2222" y="4625"/>
                    <a:pt x="2047" y="4625"/>
                  </a:cubicBezTo>
                  <a:cubicBezTo>
                    <a:pt x="2014" y="4625"/>
                    <a:pt x="1978" y="4635"/>
                    <a:pt x="1943" y="4659"/>
                  </a:cubicBezTo>
                  <a:cubicBezTo>
                    <a:pt x="1813" y="4743"/>
                    <a:pt x="1678" y="4779"/>
                    <a:pt x="1546" y="4779"/>
                  </a:cubicBezTo>
                  <a:cubicBezTo>
                    <a:pt x="1158" y="4779"/>
                    <a:pt x="797" y="4464"/>
                    <a:pt x="660" y="4109"/>
                  </a:cubicBezTo>
                  <a:cubicBezTo>
                    <a:pt x="440" y="3596"/>
                    <a:pt x="477" y="3009"/>
                    <a:pt x="660" y="2496"/>
                  </a:cubicBezTo>
                  <a:cubicBezTo>
                    <a:pt x="990" y="1469"/>
                    <a:pt x="1833" y="663"/>
                    <a:pt x="2860" y="443"/>
                  </a:cubicBezTo>
                  <a:cubicBezTo>
                    <a:pt x="3140" y="373"/>
                    <a:pt x="3052" y="1"/>
                    <a:pt x="2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2"/>
            <p:cNvSpPr/>
            <p:nvPr/>
          </p:nvSpPr>
          <p:spPr>
            <a:xfrm>
              <a:off x="4188950" y="4859600"/>
              <a:ext cx="64200" cy="12400"/>
            </a:xfrm>
            <a:custGeom>
              <a:avLst/>
              <a:gdLst/>
              <a:ahLst/>
              <a:cxnLst/>
              <a:rect l="l" t="t" r="r" b="b"/>
              <a:pathLst>
                <a:path w="2568" h="496" extrusionOk="0">
                  <a:moveTo>
                    <a:pt x="1284" y="0"/>
                  </a:moveTo>
                  <a:cubicBezTo>
                    <a:pt x="927" y="0"/>
                    <a:pt x="569" y="19"/>
                    <a:pt x="221" y="55"/>
                  </a:cubicBezTo>
                  <a:cubicBezTo>
                    <a:pt x="111" y="55"/>
                    <a:pt x="1" y="129"/>
                    <a:pt x="1" y="275"/>
                  </a:cubicBezTo>
                  <a:cubicBezTo>
                    <a:pt x="1" y="385"/>
                    <a:pt x="111" y="495"/>
                    <a:pt x="221" y="495"/>
                  </a:cubicBezTo>
                  <a:cubicBezTo>
                    <a:pt x="588" y="459"/>
                    <a:pt x="945" y="440"/>
                    <a:pt x="1298" y="440"/>
                  </a:cubicBezTo>
                  <a:cubicBezTo>
                    <a:pt x="1651" y="440"/>
                    <a:pt x="1999" y="459"/>
                    <a:pt x="2347" y="495"/>
                  </a:cubicBezTo>
                  <a:cubicBezTo>
                    <a:pt x="2457" y="495"/>
                    <a:pt x="2567" y="385"/>
                    <a:pt x="2567" y="275"/>
                  </a:cubicBezTo>
                  <a:cubicBezTo>
                    <a:pt x="2567" y="129"/>
                    <a:pt x="2457" y="55"/>
                    <a:pt x="2347" y="55"/>
                  </a:cubicBezTo>
                  <a:cubicBezTo>
                    <a:pt x="1999" y="19"/>
                    <a:pt x="1642" y="0"/>
                    <a:pt x="1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2"/>
            <p:cNvSpPr/>
            <p:nvPr/>
          </p:nvSpPr>
          <p:spPr>
            <a:xfrm>
              <a:off x="4320025" y="4974575"/>
              <a:ext cx="93500" cy="14725"/>
            </a:xfrm>
            <a:custGeom>
              <a:avLst/>
              <a:gdLst/>
              <a:ahLst/>
              <a:cxnLst/>
              <a:rect l="l" t="t" r="r" b="b"/>
              <a:pathLst>
                <a:path w="3740" h="589" extrusionOk="0">
                  <a:moveTo>
                    <a:pt x="3480" y="0"/>
                  </a:moveTo>
                  <a:cubicBezTo>
                    <a:pt x="3469" y="0"/>
                    <a:pt x="3458" y="1"/>
                    <a:pt x="3446" y="2"/>
                  </a:cubicBezTo>
                  <a:lnTo>
                    <a:pt x="294" y="149"/>
                  </a:lnTo>
                  <a:cubicBezTo>
                    <a:pt x="0" y="149"/>
                    <a:pt x="0" y="589"/>
                    <a:pt x="294" y="589"/>
                  </a:cubicBezTo>
                  <a:lnTo>
                    <a:pt x="3446" y="442"/>
                  </a:lnTo>
                  <a:cubicBezTo>
                    <a:pt x="3728" y="407"/>
                    <a:pt x="3739" y="0"/>
                    <a:pt x="3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2"/>
            <p:cNvSpPr/>
            <p:nvPr/>
          </p:nvSpPr>
          <p:spPr>
            <a:xfrm>
              <a:off x="4473075" y="4910075"/>
              <a:ext cx="104500" cy="119250"/>
            </a:xfrm>
            <a:custGeom>
              <a:avLst/>
              <a:gdLst/>
              <a:ahLst/>
              <a:cxnLst/>
              <a:rect l="l" t="t" r="r" b="b"/>
              <a:pathLst>
                <a:path w="4180" h="4770" extrusionOk="0">
                  <a:moveTo>
                    <a:pt x="650" y="1"/>
                  </a:moveTo>
                  <a:cubicBezTo>
                    <a:pt x="567" y="1"/>
                    <a:pt x="492" y="48"/>
                    <a:pt x="477" y="163"/>
                  </a:cubicBezTo>
                  <a:cubicBezTo>
                    <a:pt x="147" y="1592"/>
                    <a:pt x="1" y="3059"/>
                    <a:pt x="37" y="4562"/>
                  </a:cubicBezTo>
                  <a:cubicBezTo>
                    <a:pt x="37" y="4666"/>
                    <a:pt x="166" y="4769"/>
                    <a:pt x="280" y="4769"/>
                  </a:cubicBezTo>
                  <a:cubicBezTo>
                    <a:pt x="327" y="4769"/>
                    <a:pt x="372" y="4751"/>
                    <a:pt x="404" y="4708"/>
                  </a:cubicBezTo>
                  <a:cubicBezTo>
                    <a:pt x="1284" y="3609"/>
                    <a:pt x="2127" y="2509"/>
                    <a:pt x="2970" y="1409"/>
                  </a:cubicBezTo>
                  <a:cubicBezTo>
                    <a:pt x="3043" y="1336"/>
                    <a:pt x="3153" y="1152"/>
                    <a:pt x="3263" y="1152"/>
                  </a:cubicBezTo>
                  <a:cubicBezTo>
                    <a:pt x="3337" y="1189"/>
                    <a:pt x="3373" y="1299"/>
                    <a:pt x="3410" y="1372"/>
                  </a:cubicBezTo>
                  <a:cubicBezTo>
                    <a:pt x="3483" y="1666"/>
                    <a:pt x="3483" y="1996"/>
                    <a:pt x="3520" y="2289"/>
                  </a:cubicBezTo>
                  <a:lnTo>
                    <a:pt x="3740" y="4305"/>
                  </a:lnTo>
                  <a:cubicBezTo>
                    <a:pt x="3740" y="4452"/>
                    <a:pt x="3850" y="4525"/>
                    <a:pt x="3960" y="4525"/>
                  </a:cubicBezTo>
                  <a:cubicBezTo>
                    <a:pt x="4070" y="4525"/>
                    <a:pt x="4180" y="4452"/>
                    <a:pt x="4180" y="4305"/>
                  </a:cubicBezTo>
                  <a:lnTo>
                    <a:pt x="3923" y="1886"/>
                  </a:lnTo>
                  <a:cubicBezTo>
                    <a:pt x="3857" y="1486"/>
                    <a:pt x="3790" y="724"/>
                    <a:pt x="3285" y="724"/>
                  </a:cubicBezTo>
                  <a:cubicBezTo>
                    <a:pt x="3233" y="724"/>
                    <a:pt x="3178" y="732"/>
                    <a:pt x="3117" y="749"/>
                  </a:cubicBezTo>
                  <a:cubicBezTo>
                    <a:pt x="2787" y="859"/>
                    <a:pt x="2567" y="1226"/>
                    <a:pt x="2384" y="1482"/>
                  </a:cubicBezTo>
                  <a:lnTo>
                    <a:pt x="1650" y="2436"/>
                  </a:lnTo>
                  <a:cubicBezTo>
                    <a:pt x="1247" y="2912"/>
                    <a:pt x="844" y="3425"/>
                    <a:pt x="477" y="3902"/>
                  </a:cubicBezTo>
                  <a:cubicBezTo>
                    <a:pt x="477" y="2692"/>
                    <a:pt x="624" y="1482"/>
                    <a:pt x="880" y="273"/>
                  </a:cubicBezTo>
                  <a:cubicBezTo>
                    <a:pt x="925" y="116"/>
                    <a:pt x="779"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2"/>
            <p:cNvSpPr/>
            <p:nvPr/>
          </p:nvSpPr>
          <p:spPr>
            <a:xfrm>
              <a:off x="4625225" y="4910325"/>
              <a:ext cx="114575" cy="123625"/>
            </a:xfrm>
            <a:custGeom>
              <a:avLst/>
              <a:gdLst/>
              <a:ahLst/>
              <a:cxnLst/>
              <a:rect l="l" t="t" r="r" b="b"/>
              <a:pathLst>
                <a:path w="4583" h="4945" extrusionOk="0">
                  <a:moveTo>
                    <a:pt x="2618" y="439"/>
                  </a:moveTo>
                  <a:cubicBezTo>
                    <a:pt x="2758" y="439"/>
                    <a:pt x="2900" y="477"/>
                    <a:pt x="3043" y="556"/>
                  </a:cubicBezTo>
                  <a:cubicBezTo>
                    <a:pt x="3190" y="666"/>
                    <a:pt x="3336" y="776"/>
                    <a:pt x="3410" y="922"/>
                  </a:cubicBezTo>
                  <a:cubicBezTo>
                    <a:pt x="3336" y="1546"/>
                    <a:pt x="3226" y="2169"/>
                    <a:pt x="2896" y="2682"/>
                  </a:cubicBezTo>
                  <a:cubicBezTo>
                    <a:pt x="2603" y="3138"/>
                    <a:pt x="2137" y="3507"/>
                    <a:pt x="1600" y="3507"/>
                  </a:cubicBezTo>
                  <a:cubicBezTo>
                    <a:pt x="1532" y="3507"/>
                    <a:pt x="1463" y="3501"/>
                    <a:pt x="1393" y="3489"/>
                  </a:cubicBezTo>
                  <a:cubicBezTo>
                    <a:pt x="770" y="3342"/>
                    <a:pt x="403" y="2755"/>
                    <a:pt x="660" y="2169"/>
                  </a:cubicBezTo>
                  <a:cubicBezTo>
                    <a:pt x="807" y="1839"/>
                    <a:pt x="1063" y="1546"/>
                    <a:pt x="1283" y="1289"/>
                  </a:cubicBezTo>
                  <a:cubicBezTo>
                    <a:pt x="1540" y="1032"/>
                    <a:pt x="1797" y="812"/>
                    <a:pt x="2090" y="629"/>
                  </a:cubicBezTo>
                  <a:cubicBezTo>
                    <a:pt x="2256" y="504"/>
                    <a:pt x="2435" y="439"/>
                    <a:pt x="2618" y="439"/>
                  </a:cubicBezTo>
                  <a:close/>
                  <a:moveTo>
                    <a:pt x="2605" y="0"/>
                  </a:moveTo>
                  <a:cubicBezTo>
                    <a:pt x="2568" y="0"/>
                    <a:pt x="2530" y="2"/>
                    <a:pt x="2493" y="6"/>
                  </a:cubicBezTo>
                  <a:cubicBezTo>
                    <a:pt x="2053" y="43"/>
                    <a:pt x="1687" y="336"/>
                    <a:pt x="1357" y="629"/>
                  </a:cubicBezTo>
                  <a:cubicBezTo>
                    <a:pt x="1027" y="922"/>
                    <a:pt x="733" y="1216"/>
                    <a:pt x="477" y="1582"/>
                  </a:cubicBezTo>
                  <a:cubicBezTo>
                    <a:pt x="37" y="2279"/>
                    <a:pt x="0" y="3195"/>
                    <a:pt x="770" y="3709"/>
                  </a:cubicBezTo>
                  <a:cubicBezTo>
                    <a:pt x="1017" y="3860"/>
                    <a:pt x="1290" y="3928"/>
                    <a:pt x="1565" y="3928"/>
                  </a:cubicBezTo>
                  <a:cubicBezTo>
                    <a:pt x="2025" y="3928"/>
                    <a:pt x="2493" y="3736"/>
                    <a:pt x="2860" y="3415"/>
                  </a:cubicBezTo>
                  <a:cubicBezTo>
                    <a:pt x="3373" y="2939"/>
                    <a:pt x="3593" y="2279"/>
                    <a:pt x="3740" y="1619"/>
                  </a:cubicBezTo>
                  <a:lnTo>
                    <a:pt x="3813" y="1619"/>
                  </a:lnTo>
                  <a:cubicBezTo>
                    <a:pt x="4033" y="2609"/>
                    <a:pt x="4069" y="3672"/>
                    <a:pt x="3813" y="4662"/>
                  </a:cubicBezTo>
                  <a:cubicBezTo>
                    <a:pt x="3770" y="4835"/>
                    <a:pt x="3905" y="4944"/>
                    <a:pt x="4039" y="4944"/>
                  </a:cubicBezTo>
                  <a:cubicBezTo>
                    <a:pt x="4131" y="4944"/>
                    <a:pt x="4223" y="4892"/>
                    <a:pt x="4253" y="4772"/>
                  </a:cubicBezTo>
                  <a:cubicBezTo>
                    <a:pt x="4583" y="3342"/>
                    <a:pt x="4436" y="1802"/>
                    <a:pt x="3849" y="409"/>
                  </a:cubicBezTo>
                  <a:cubicBezTo>
                    <a:pt x="3813" y="336"/>
                    <a:pt x="3758" y="308"/>
                    <a:pt x="3698" y="308"/>
                  </a:cubicBezTo>
                  <a:cubicBezTo>
                    <a:pt x="3639" y="308"/>
                    <a:pt x="3575" y="336"/>
                    <a:pt x="3520" y="373"/>
                  </a:cubicBezTo>
                  <a:cubicBezTo>
                    <a:pt x="3256" y="142"/>
                    <a:pt x="2934" y="0"/>
                    <a:pt x="2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2"/>
            <p:cNvSpPr/>
            <p:nvPr/>
          </p:nvSpPr>
          <p:spPr>
            <a:xfrm>
              <a:off x="4803275" y="4940525"/>
              <a:ext cx="132650" cy="18600"/>
            </a:xfrm>
            <a:custGeom>
              <a:avLst/>
              <a:gdLst/>
              <a:ahLst/>
              <a:cxnLst/>
              <a:rect l="l" t="t" r="r" b="b"/>
              <a:pathLst>
                <a:path w="5306" h="744" extrusionOk="0">
                  <a:moveTo>
                    <a:pt x="4400" y="1"/>
                  </a:moveTo>
                  <a:cubicBezTo>
                    <a:pt x="2999" y="1"/>
                    <a:pt x="1623" y="109"/>
                    <a:pt x="247" y="301"/>
                  </a:cubicBezTo>
                  <a:cubicBezTo>
                    <a:pt x="0" y="336"/>
                    <a:pt x="92" y="743"/>
                    <a:pt x="327" y="743"/>
                  </a:cubicBezTo>
                  <a:cubicBezTo>
                    <a:pt x="337" y="743"/>
                    <a:pt x="347" y="742"/>
                    <a:pt x="357" y="741"/>
                  </a:cubicBezTo>
                  <a:cubicBezTo>
                    <a:pt x="1653" y="525"/>
                    <a:pt x="2975" y="439"/>
                    <a:pt x="4279" y="439"/>
                  </a:cubicBezTo>
                  <a:cubicBezTo>
                    <a:pt x="4524" y="439"/>
                    <a:pt x="4769" y="442"/>
                    <a:pt x="5013" y="448"/>
                  </a:cubicBezTo>
                  <a:cubicBezTo>
                    <a:pt x="5306" y="448"/>
                    <a:pt x="5306" y="8"/>
                    <a:pt x="5013" y="8"/>
                  </a:cubicBezTo>
                  <a:cubicBezTo>
                    <a:pt x="4808" y="3"/>
                    <a:pt x="460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2"/>
            <p:cNvSpPr/>
            <p:nvPr/>
          </p:nvSpPr>
          <p:spPr>
            <a:xfrm>
              <a:off x="4792925" y="4981900"/>
              <a:ext cx="142925" cy="18400"/>
            </a:xfrm>
            <a:custGeom>
              <a:avLst/>
              <a:gdLst/>
              <a:ahLst/>
              <a:cxnLst/>
              <a:rect l="l" t="t" r="r" b="b"/>
              <a:pathLst>
                <a:path w="5717" h="736" extrusionOk="0">
                  <a:moveTo>
                    <a:pt x="5460" y="0"/>
                  </a:moveTo>
                  <a:cubicBezTo>
                    <a:pt x="5450" y="0"/>
                    <a:pt x="5438" y="1"/>
                    <a:pt x="5427" y="2"/>
                  </a:cubicBezTo>
                  <a:cubicBezTo>
                    <a:pt x="3704" y="186"/>
                    <a:pt x="1981" y="296"/>
                    <a:pt x="294" y="296"/>
                  </a:cubicBezTo>
                  <a:cubicBezTo>
                    <a:pt x="1" y="296"/>
                    <a:pt x="1" y="736"/>
                    <a:pt x="294" y="736"/>
                  </a:cubicBezTo>
                  <a:cubicBezTo>
                    <a:pt x="1981" y="736"/>
                    <a:pt x="3704" y="626"/>
                    <a:pt x="5427" y="442"/>
                  </a:cubicBezTo>
                  <a:cubicBezTo>
                    <a:pt x="5673" y="407"/>
                    <a:pt x="5717" y="0"/>
                    <a:pt x="5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2"/>
            <p:cNvSpPr/>
            <p:nvPr/>
          </p:nvSpPr>
          <p:spPr>
            <a:xfrm>
              <a:off x="5003725" y="4911525"/>
              <a:ext cx="154925" cy="109325"/>
            </a:xfrm>
            <a:custGeom>
              <a:avLst/>
              <a:gdLst/>
              <a:ahLst/>
              <a:cxnLst/>
              <a:rect l="l" t="t" r="r" b="b"/>
              <a:pathLst>
                <a:path w="6197" h="4373" extrusionOk="0">
                  <a:moveTo>
                    <a:pt x="2973" y="0"/>
                  </a:moveTo>
                  <a:cubicBezTo>
                    <a:pt x="2877" y="0"/>
                    <a:pt x="2774" y="26"/>
                    <a:pt x="2677" y="68"/>
                  </a:cubicBezTo>
                  <a:cubicBezTo>
                    <a:pt x="2384" y="251"/>
                    <a:pt x="2127" y="581"/>
                    <a:pt x="1907" y="838"/>
                  </a:cubicBezTo>
                  <a:cubicBezTo>
                    <a:pt x="1651" y="1131"/>
                    <a:pt x="1394" y="1461"/>
                    <a:pt x="1174" y="1754"/>
                  </a:cubicBezTo>
                  <a:cubicBezTo>
                    <a:pt x="917" y="2158"/>
                    <a:pt x="697" y="2524"/>
                    <a:pt x="477" y="2964"/>
                  </a:cubicBezTo>
                  <a:cubicBezTo>
                    <a:pt x="514" y="2194"/>
                    <a:pt x="587" y="1424"/>
                    <a:pt x="697" y="655"/>
                  </a:cubicBezTo>
                  <a:cubicBezTo>
                    <a:pt x="742" y="498"/>
                    <a:pt x="596" y="383"/>
                    <a:pt x="467" y="383"/>
                  </a:cubicBezTo>
                  <a:cubicBezTo>
                    <a:pt x="384" y="383"/>
                    <a:pt x="308" y="430"/>
                    <a:pt x="294" y="545"/>
                  </a:cubicBezTo>
                  <a:cubicBezTo>
                    <a:pt x="74" y="1644"/>
                    <a:pt x="1" y="2781"/>
                    <a:pt x="74" y="3917"/>
                  </a:cubicBezTo>
                  <a:cubicBezTo>
                    <a:pt x="74" y="4051"/>
                    <a:pt x="163" y="4115"/>
                    <a:pt x="259" y="4115"/>
                  </a:cubicBezTo>
                  <a:cubicBezTo>
                    <a:pt x="348" y="4115"/>
                    <a:pt x="442" y="4060"/>
                    <a:pt x="477" y="3954"/>
                  </a:cubicBezTo>
                  <a:cubicBezTo>
                    <a:pt x="991" y="2781"/>
                    <a:pt x="1724" y="1644"/>
                    <a:pt x="2604" y="728"/>
                  </a:cubicBezTo>
                  <a:cubicBezTo>
                    <a:pt x="2638" y="693"/>
                    <a:pt x="2868" y="431"/>
                    <a:pt x="2925" y="431"/>
                  </a:cubicBezTo>
                  <a:cubicBezTo>
                    <a:pt x="2929" y="431"/>
                    <a:pt x="2931" y="432"/>
                    <a:pt x="2934" y="435"/>
                  </a:cubicBezTo>
                  <a:cubicBezTo>
                    <a:pt x="3007" y="471"/>
                    <a:pt x="2934" y="801"/>
                    <a:pt x="2934" y="874"/>
                  </a:cubicBezTo>
                  <a:cubicBezTo>
                    <a:pt x="2897" y="1241"/>
                    <a:pt x="2860" y="1608"/>
                    <a:pt x="2824" y="1974"/>
                  </a:cubicBezTo>
                  <a:lnTo>
                    <a:pt x="2567" y="4174"/>
                  </a:lnTo>
                  <a:cubicBezTo>
                    <a:pt x="2567" y="4298"/>
                    <a:pt x="2685" y="4372"/>
                    <a:pt x="2796" y="4372"/>
                  </a:cubicBezTo>
                  <a:cubicBezTo>
                    <a:pt x="2848" y="4372"/>
                    <a:pt x="2898" y="4356"/>
                    <a:pt x="2934" y="4321"/>
                  </a:cubicBezTo>
                  <a:cubicBezTo>
                    <a:pt x="3777" y="3551"/>
                    <a:pt x="3887" y="2414"/>
                    <a:pt x="4473" y="1498"/>
                  </a:cubicBezTo>
                  <a:cubicBezTo>
                    <a:pt x="4583" y="1278"/>
                    <a:pt x="4767" y="1058"/>
                    <a:pt x="4987" y="948"/>
                  </a:cubicBezTo>
                  <a:cubicBezTo>
                    <a:pt x="5083" y="876"/>
                    <a:pt x="5194" y="804"/>
                    <a:pt x="5301" y="804"/>
                  </a:cubicBezTo>
                  <a:cubicBezTo>
                    <a:pt x="5358" y="804"/>
                    <a:pt x="5413" y="824"/>
                    <a:pt x="5463" y="874"/>
                  </a:cubicBezTo>
                  <a:cubicBezTo>
                    <a:pt x="5536" y="1021"/>
                    <a:pt x="5573" y="1278"/>
                    <a:pt x="5610" y="1424"/>
                  </a:cubicBezTo>
                  <a:cubicBezTo>
                    <a:pt x="5756" y="2268"/>
                    <a:pt x="5720" y="3184"/>
                    <a:pt x="5500" y="3991"/>
                  </a:cubicBezTo>
                  <a:cubicBezTo>
                    <a:pt x="5455" y="4170"/>
                    <a:pt x="5589" y="4281"/>
                    <a:pt x="5716" y="4281"/>
                  </a:cubicBezTo>
                  <a:cubicBezTo>
                    <a:pt x="5797" y="4281"/>
                    <a:pt x="5875" y="4237"/>
                    <a:pt x="5903" y="4137"/>
                  </a:cubicBezTo>
                  <a:cubicBezTo>
                    <a:pt x="6160" y="3184"/>
                    <a:pt x="6196" y="2194"/>
                    <a:pt x="6013" y="1204"/>
                  </a:cubicBezTo>
                  <a:lnTo>
                    <a:pt x="6013" y="1204"/>
                  </a:lnTo>
                  <a:lnTo>
                    <a:pt x="5976" y="1241"/>
                  </a:lnTo>
                  <a:cubicBezTo>
                    <a:pt x="5903" y="911"/>
                    <a:pt x="5830" y="435"/>
                    <a:pt x="5427" y="361"/>
                  </a:cubicBezTo>
                  <a:cubicBezTo>
                    <a:pt x="5402" y="358"/>
                    <a:pt x="5377" y="357"/>
                    <a:pt x="5353" y="357"/>
                  </a:cubicBezTo>
                  <a:cubicBezTo>
                    <a:pt x="5048" y="357"/>
                    <a:pt x="4750" y="558"/>
                    <a:pt x="4547" y="728"/>
                  </a:cubicBezTo>
                  <a:cubicBezTo>
                    <a:pt x="3740" y="1424"/>
                    <a:pt x="3630" y="2561"/>
                    <a:pt x="3080" y="3441"/>
                  </a:cubicBezTo>
                  <a:cubicBezTo>
                    <a:pt x="3154" y="2781"/>
                    <a:pt x="3227" y="2121"/>
                    <a:pt x="3300" y="1461"/>
                  </a:cubicBezTo>
                  <a:lnTo>
                    <a:pt x="3374" y="801"/>
                  </a:lnTo>
                  <a:cubicBezTo>
                    <a:pt x="3374" y="618"/>
                    <a:pt x="3447" y="435"/>
                    <a:pt x="3337" y="251"/>
                  </a:cubicBezTo>
                  <a:cubicBezTo>
                    <a:pt x="3269" y="69"/>
                    <a:pt x="3130" y="0"/>
                    <a:pt x="2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2"/>
            <p:cNvSpPr/>
            <p:nvPr/>
          </p:nvSpPr>
          <p:spPr>
            <a:xfrm>
              <a:off x="5206275" y="4860975"/>
              <a:ext cx="109100" cy="167225"/>
            </a:xfrm>
            <a:custGeom>
              <a:avLst/>
              <a:gdLst/>
              <a:ahLst/>
              <a:cxnLst/>
              <a:rect l="l" t="t" r="r" b="b"/>
              <a:pathLst>
                <a:path w="4364" h="6689" extrusionOk="0">
                  <a:moveTo>
                    <a:pt x="3068" y="2299"/>
                  </a:moveTo>
                  <a:cubicBezTo>
                    <a:pt x="3148" y="2299"/>
                    <a:pt x="3226" y="2314"/>
                    <a:pt x="3300" y="2347"/>
                  </a:cubicBezTo>
                  <a:cubicBezTo>
                    <a:pt x="3703" y="2493"/>
                    <a:pt x="3777" y="2970"/>
                    <a:pt x="3777" y="3336"/>
                  </a:cubicBezTo>
                  <a:cubicBezTo>
                    <a:pt x="3813" y="4070"/>
                    <a:pt x="3447" y="4766"/>
                    <a:pt x="2860" y="5243"/>
                  </a:cubicBezTo>
                  <a:cubicBezTo>
                    <a:pt x="2530" y="5499"/>
                    <a:pt x="2127" y="5719"/>
                    <a:pt x="1687" y="5829"/>
                  </a:cubicBezTo>
                  <a:cubicBezTo>
                    <a:pt x="1504" y="5866"/>
                    <a:pt x="1284" y="5939"/>
                    <a:pt x="1064" y="5939"/>
                  </a:cubicBezTo>
                  <a:cubicBezTo>
                    <a:pt x="991" y="5939"/>
                    <a:pt x="514" y="5903"/>
                    <a:pt x="587" y="5793"/>
                  </a:cubicBezTo>
                  <a:cubicBezTo>
                    <a:pt x="624" y="5756"/>
                    <a:pt x="624" y="5719"/>
                    <a:pt x="624" y="5683"/>
                  </a:cubicBezTo>
                  <a:cubicBezTo>
                    <a:pt x="734" y="5243"/>
                    <a:pt x="844" y="4766"/>
                    <a:pt x="917" y="4326"/>
                  </a:cubicBezTo>
                  <a:cubicBezTo>
                    <a:pt x="1247" y="3666"/>
                    <a:pt x="1724" y="3080"/>
                    <a:pt x="2310" y="2640"/>
                  </a:cubicBezTo>
                  <a:cubicBezTo>
                    <a:pt x="2509" y="2469"/>
                    <a:pt x="2796" y="2299"/>
                    <a:pt x="3068" y="2299"/>
                  </a:cubicBezTo>
                  <a:close/>
                  <a:moveTo>
                    <a:pt x="1385" y="0"/>
                  </a:moveTo>
                  <a:cubicBezTo>
                    <a:pt x="1275" y="0"/>
                    <a:pt x="1155" y="74"/>
                    <a:pt x="1137" y="220"/>
                  </a:cubicBezTo>
                  <a:cubicBezTo>
                    <a:pt x="991" y="1577"/>
                    <a:pt x="771" y="2896"/>
                    <a:pt x="514" y="4253"/>
                  </a:cubicBezTo>
                  <a:cubicBezTo>
                    <a:pt x="184" y="4949"/>
                    <a:pt x="1" y="5719"/>
                    <a:pt x="1" y="6489"/>
                  </a:cubicBezTo>
                  <a:cubicBezTo>
                    <a:pt x="1" y="6612"/>
                    <a:pt x="114" y="6689"/>
                    <a:pt x="221" y="6689"/>
                  </a:cubicBezTo>
                  <a:cubicBezTo>
                    <a:pt x="307" y="6689"/>
                    <a:pt x="388" y="6640"/>
                    <a:pt x="404" y="6526"/>
                  </a:cubicBezTo>
                  <a:cubicBezTo>
                    <a:pt x="441" y="6453"/>
                    <a:pt x="441" y="6343"/>
                    <a:pt x="477" y="6269"/>
                  </a:cubicBezTo>
                  <a:cubicBezTo>
                    <a:pt x="551" y="6306"/>
                    <a:pt x="624" y="6343"/>
                    <a:pt x="661" y="6343"/>
                  </a:cubicBezTo>
                  <a:cubicBezTo>
                    <a:pt x="775" y="6381"/>
                    <a:pt x="896" y="6396"/>
                    <a:pt x="1022" y="6396"/>
                  </a:cubicBezTo>
                  <a:cubicBezTo>
                    <a:pt x="1379" y="6396"/>
                    <a:pt x="1765" y="6268"/>
                    <a:pt x="2090" y="6159"/>
                  </a:cubicBezTo>
                  <a:cubicBezTo>
                    <a:pt x="3007" y="5829"/>
                    <a:pt x="3777" y="5169"/>
                    <a:pt x="4107" y="4216"/>
                  </a:cubicBezTo>
                  <a:cubicBezTo>
                    <a:pt x="4363" y="3446"/>
                    <a:pt x="4327" y="2090"/>
                    <a:pt x="3300" y="1870"/>
                  </a:cubicBezTo>
                  <a:cubicBezTo>
                    <a:pt x="3232" y="1858"/>
                    <a:pt x="3164" y="1853"/>
                    <a:pt x="3097" y="1853"/>
                  </a:cubicBezTo>
                  <a:cubicBezTo>
                    <a:pt x="2329" y="1853"/>
                    <a:pt x="1612" y="2580"/>
                    <a:pt x="1174" y="3153"/>
                  </a:cubicBezTo>
                  <a:cubicBezTo>
                    <a:pt x="1357" y="2200"/>
                    <a:pt x="1504" y="1210"/>
                    <a:pt x="1577" y="220"/>
                  </a:cubicBezTo>
                  <a:cubicBezTo>
                    <a:pt x="1595" y="74"/>
                    <a:pt x="1495" y="0"/>
                    <a:pt x="1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2"/>
            <p:cNvSpPr/>
            <p:nvPr/>
          </p:nvSpPr>
          <p:spPr>
            <a:xfrm>
              <a:off x="3969925" y="4499875"/>
              <a:ext cx="91675" cy="123725"/>
            </a:xfrm>
            <a:custGeom>
              <a:avLst/>
              <a:gdLst/>
              <a:ahLst/>
              <a:cxnLst/>
              <a:rect l="l" t="t" r="r" b="b"/>
              <a:pathLst>
                <a:path w="3667" h="4949" extrusionOk="0">
                  <a:moveTo>
                    <a:pt x="578" y="0"/>
                  </a:moveTo>
                  <a:cubicBezTo>
                    <a:pt x="468" y="0"/>
                    <a:pt x="348" y="73"/>
                    <a:pt x="330" y="220"/>
                  </a:cubicBezTo>
                  <a:cubicBezTo>
                    <a:pt x="147" y="1613"/>
                    <a:pt x="37" y="3006"/>
                    <a:pt x="0" y="4399"/>
                  </a:cubicBezTo>
                  <a:cubicBezTo>
                    <a:pt x="0" y="4542"/>
                    <a:pt x="114" y="4617"/>
                    <a:pt x="228" y="4617"/>
                  </a:cubicBezTo>
                  <a:cubicBezTo>
                    <a:pt x="318" y="4617"/>
                    <a:pt x="408" y="4570"/>
                    <a:pt x="440" y="4473"/>
                  </a:cubicBezTo>
                  <a:cubicBezTo>
                    <a:pt x="843" y="3153"/>
                    <a:pt x="1613" y="1943"/>
                    <a:pt x="2640" y="1027"/>
                  </a:cubicBezTo>
                  <a:cubicBezTo>
                    <a:pt x="2708" y="958"/>
                    <a:pt x="2905" y="730"/>
                    <a:pt x="3020" y="730"/>
                  </a:cubicBezTo>
                  <a:cubicBezTo>
                    <a:pt x="3028" y="730"/>
                    <a:pt x="3036" y="731"/>
                    <a:pt x="3043" y="733"/>
                  </a:cubicBezTo>
                  <a:cubicBezTo>
                    <a:pt x="3190" y="733"/>
                    <a:pt x="3190" y="953"/>
                    <a:pt x="3190" y="1027"/>
                  </a:cubicBezTo>
                  <a:cubicBezTo>
                    <a:pt x="3226" y="1430"/>
                    <a:pt x="3190" y="1833"/>
                    <a:pt x="3190" y="2236"/>
                  </a:cubicBezTo>
                  <a:cubicBezTo>
                    <a:pt x="3153" y="3043"/>
                    <a:pt x="3043" y="3886"/>
                    <a:pt x="2860" y="4693"/>
                  </a:cubicBezTo>
                  <a:cubicBezTo>
                    <a:pt x="2816" y="4847"/>
                    <a:pt x="2958" y="4949"/>
                    <a:pt x="3094" y="4949"/>
                  </a:cubicBezTo>
                  <a:cubicBezTo>
                    <a:pt x="3183" y="4949"/>
                    <a:pt x="3270" y="4905"/>
                    <a:pt x="3300" y="4803"/>
                  </a:cubicBezTo>
                  <a:cubicBezTo>
                    <a:pt x="3446" y="4033"/>
                    <a:pt x="3556" y="3300"/>
                    <a:pt x="3593" y="2530"/>
                  </a:cubicBezTo>
                  <a:cubicBezTo>
                    <a:pt x="3630" y="2163"/>
                    <a:pt x="3630" y="1760"/>
                    <a:pt x="3630" y="1393"/>
                  </a:cubicBezTo>
                  <a:cubicBezTo>
                    <a:pt x="3630" y="1137"/>
                    <a:pt x="3666" y="807"/>
                    <a:pt x="3520" y="587"/>
                  </a:cubicBezTo>
                  <a:cubicBezTo>
                    <a:pt x="3405" y="381"/>
                    <a:pt x="3258" y="303"/>
                    <a:pt x="3101" y="303"/>
                  </a:cubicBezTo>
                  <a:cubicBezTo>
                    <a:pt x="2754" y="303"/>
                    <a:pt x="2353" y="678"/>
                    <a:pt x="2126" y="880"/>
                  </a:cubicBezTo>
                  <a:cubicBezTo>
                    <a:pt x="1687" y="1320"/>
                    <a:pt x="1283" y="1833"/>
                    <a:pt x="953" y="2383"/>
                  </a:cubicBezTo>
                  <a:cubicBezTo>
                    <a:pt x="770" y="2603"/>
                    <a:pt x="623" y="2860"/>
                    <a:pt x="513" y="3116"/>
                  </a:cubicBezTo>
                  <a:cubicBezTo>
                    <a:pt x="550" y="2163"/>
                    <a:pt x="660" y="1173"/>
                    <a:pt x="770" y="220"/>
                  </a:cubicBezTo>
                  <a:cubicBezTo>
                    <a:pt x="788" y="73"/>
                    <a:pt x="68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2"/>
            <p:cNvSpPr/>
            <p:nvPr/>
          </p:nvSpPr>
          <p:spPr>
            <a:xfrm>
              <a:off x="4098225" y="4401350"/>
              <a:ext cx="73850" cy="295100"/>
            </a:xfrm>
            <a:custGeom>
              <a:avLst/>
              <a:gdLst/>
              <a:ahLst/>
              <a:cxnLst/>
              <a:rect l="l" t="t" r="r" b="b"/>
              <a:pathLst>
                <a:path w="2954" h="11804" extrusionOk="0">
                  <a:moveTo>
                    <a:pt x="2647" y="1"/>
                  </a:moveTo>
                  <a:cubicBezTo>
                    <a:pt x="2580" y="1"/>
                    <a:pt x="2511" y="27"/>
                    <a:pt x="2457" y="92"/>
                  </a:cubicBezTo>
                  <a:cubicBezTo>
                    <a:pt x="1467" y="1448"/>
                    <a:pt x="734" y="3025"/>
                    <a:pt x="404" y="4674"/>
                  </a:cubicBezTo>
                  <a:cubicBezTo>
                    <a:pt x="74" y="6251"/>
                    <a:pt x="1" y="8010"/>
                    <a:pt x="441" y="9587"/>
                  </a:cubicBezTo>
                  <a:cubicBezTo>
                    <a:pt x="697" y="10393"/>
                    <a:pt x="1100" y="11163"/>
                    <a:pt x="1760" y="11750"/>
                  </a:cubicBezTo>
                  <a:cubicBezTo>
                    <a:pt x="1806" y="11788"/>
                    <a:pt x="1854" y="11804"/>
                    <a:pt x="1901" y="11804"/>
                  </a:cubicBezTo>
                  <a:cubicBezTo>
                    <a:pt x="2081" y="11804"/>
                    <a:pt x="2236" y="11565"/>
                    <a:pt x="2090" y="11420"/>
                  </a:cubicBezTo>
                  <a:cubicBezTo>
                    <a:pt x="917" y="10430"/>
                    <a:pt x="624" y="8817"/>
                    <a:pt x="587" y="7314"/>
                  </a:cubicBezTo>
                  <a:cubicBezTo>
                    <a:pt x="551" y="5738"/>
                    <a:pt x="880" y="4124"/>
                    <a:pt x="1504" y="2658"/>
                  </a:cubicBezTo>
                  <a:cubicBezTo>
                    <a:pt x="1834" y="1852"/>
                    <a:pt x="2310" y="1045"/>
                    <a:pt x="2860" y="312"/>
                  </a:cubicBezTo>
                  <a:lnTo>
                    <a:pt x="2823" y="312"/>
                  </a:lnTo>
                  <a:cubicBezTo>
                    <a:pt x="2953" y="156"/>
                    <a:pt x="2808" y="1"/>
                    <a:pt x="2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2"/>
            <p:cNvSpPr/>
            <p:nvPr/>
          </p:nvSpPr>
          <p:spPr>
            <a:xfrm>
              <a:off x="4194450" y="4489275"/>
              <a:ext cx="91775" cy="139375"/>
            </a:xfrm>
            <a:custGeom>
              <a:avLst/>
              <a:gdLst/>
              <a:ahLst/>
              <a:cxnLst/>
              <a:rect l="l" t="t" r="r" b="b"/>
              <a:pathLst>
                <a:path w="3671" h="5575" extrusionOk="0">
                  <a:moveTo>
                    <a:pt x="3322" y="1"/>
                  </a:moveTo>
                  <a:cubicBezTo>
                    <a:pt x="3292" y="1"/>
                    <a:pt x="3260" y="7"/>
                    <a:pt x="3227" y="21"/>
                  </a:cubicBezTo>
                  <a:cubicBezTo>
                    <a:pt x="1797" y="681"/>
                    <a:pt x="221" y="1634"/>
                    <a:pt x="74" y="3357"/>
                  </a:cubicBezTo>
                  <a:cubicBezTo>
                    <a:pt x="1" y="4054"/>
                    <a:pt x="294" y="4750"/>
                    <a:pt x="844" y="5153"/>
                  </a:cubicBezTo>
                  <a:cubicBezTo>
                    <a:pt x="1183" y="5420"/>
                    <a:pt x="1587" y="5574"/>
                    <a:pt x="1990" y="5574"/>
                  </a:cubicBezTo>
                  <a:cubicBezTo>
                    <a:pt x="2198" y="5574"/>
                    <a:pt x="2405" y="5534"/>
                    <a:pt x="2604" y="5447"/>
                  </a:cubicBezTo>
                  <a:cubicBezTo>
                    <a:pt x="2830" y="5350"/>
                    <a:pt x="2686" y="5025"/>
                    <a:pt x="2472" y="5025"/>
                  </a:cubicBezTo>
                  <a:cubicBezTo>
                    <a:pt x="2444" y="5025"/>
                    <a:pt x="2414" y="5030"/>
                    <a:pt x="2384" y="5043"/>
                  </a:cubicBezTo>
                  <a:cubicBezTo>
                    <a:pt x="2250" y="5115"/>
                    <a:pt x="2107" y="5147"/>
                    <a:pt x="1963" y="5147"/>
                  </a:cubicBezTo>
                  <a:cubicBezTo>
                    <a:pt x="1595" y="5147"/>
                    <a:pt x="1218" y="4940"/>
                    <a:pt x="954" y="4677"/>
                  </a:cubicBezTo>
                  <a:cubicBezTo>
                    <a:pt x="514" y="4237"/>
                    <a:pt x="441" y="3614"/>
                    <a:pt x="587" y="3027"/>
                  </a:cubicBezTo>
                  <a:cubicBezTo>
                    <a:pt x="917" y="1671"/>
                    <a:pt x="2274" y="974"/>
                    <a:pt x="3447" y="424"/>
                  </a:cubicBezTo>
                  <a:cubicBezTo>
                    <a:pt x="3671" y="296"/>
                    <a:pt x="3532" y="1"/>
                    <a:pt x="3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2"/>
            <p:cNvSpPr/>
            <p:nvPr/>
          </p:nvSpPr>
          <p:spPr>
            <a:xfrm>
              <a:off x="4226550" y="4458625"/>
              <a:ext cx="85250" cy="11025"/>
            </a:xfrm>
            <a:custGeom>
              <a:avLst/>
              <a:gdLst/>
              <a:ahLst/>
              <a:cxnLst/>
              <a:rect l="l" t="t" r="r" b="b"/>
              <a:pathLst>
                <a:path w="3410" h="441" extrusionOk="0">
                  <a:moveTo>
                    <a:pt x="257" y="0"/>
                  </a:moveTo>
                  <a:cubicBezTo>
                    <a:pt x="0" y="0"/>
                    <a:pt x="0" y="440"/>
                    <a:pt x="257" y="440"/>
                  </a:cubicBezTo>
                  <a:lnTo>
                    <a:pt x="3153" y="440"/>
                  </a:lnTo>
                  <a:cubicBezTo>
                    <a:pt x="3409" y="440"/>
                    <a:pt x="3409" y="0"/>
                    <a:pt x="3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2"/>
            <p:cNvSpPr/>
            <p:nvPr/>
          </p:nvSpPr>
          <p:spPr>
            <a:xfrm>
              <a:off x="4362175" y="4568600"/>
              <a:ext cx="120100" cy="11025"/>
            </a:xfrm>
            <a:custGeom>
              <a:avLst/>
              <a:gdLst/>
              <a:ahLst/>
              <a:cxnLst/>
              <a:rect l="l" t="t" r="r" b="b"/>
              <a:pathLst>
                <a:path w="4804" h="441" extrusionOk="0">
                  <a:moveTo>
                    <a:pt x="294" y="1"/>
                  </a:moveTo>
                  <a:cubicBezTo>
                    <a:pt x="1" y="1"/>
                    <a:pt x="1" y="441"/>
                    <a:pt x="294" y="441"/>
                  </a:cubicBezTo>
                  <a:lnTo>
                    <a:pt x="4510" y="404"/>
                  </a:lnTo>
                  <a:cubicBezTo>
                    <a:pt x="4803" y="404"/>
                    <a:pt x="4803" y="1"/>
                    <a:pt x="4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2"/>
            <p:cNvSpPr/>
            <p:nvPr/>
          </p:nvSpPr>
          <p:spPr>
            <a:xfrm>
              <a:off x="4526225" y="4483375"/>
              <a:ext cx="115175" cy="152150"/>
            </a:xfrm>
            <a:custGeom>
              <a:avLst/>
              <a:gdLst/>
              <a:ahLst/>
              <a:cxnLst/>
              <a:rect l="l" t="t" r="r" b="b"/>
              <a:pathLst>
                <a:path w="4607" h="6086" extrusionOk="0">
                  <a:moveTo>
                    <a:pt x="2617" y="608"/>
                  </a:moveTo>
                  <a:cubicBezTo>
                    <a:pt x="2661" y="608"/>
                    <a:pt x="2706" y="613"/>
                    <a:pt x="2750" y="624"/>
                  </a:cubicBezTo>
                  <a:cubicBezTo>
                    <a:pt x="3117" y="697"/>
                    <a:pt x="3300" y="1173"/>
                    <a:pt x="3410" y="1503"/>
                  </a:cubicBezTo>
                  <a:cubicBezTo>
                    <a:pt x="3520" y="1760"/>
                    <a:pt x="3594" y="2053"/>
                    <a:pt x="3667" y="2310"/>
                  </a:cubicBezTo>
                  <a:cubicBezTo>
                    <a:pt x="3374" y="2823"/>
                    <a:pt x="3044" y="3300"/>
                    <a:pt x="2677" y="3740"/>
                  </a:cubicBezTo>
                  <a:cubicBezTo>
                    <a:pt x="2384" y="4070"/>
                    <a:pt x="2017" y="4473"/>
                    <a:pt x="1577" y="4583"/>
                  </a:cubicBezTo>
                  <a:cubicBezTo>
                    <a:pt x="1535" y="4590"/>
                    <a:pt x="1495" y="4593"/>
                    <a:pt x="1455" y="4593"/>
                  </a:cubicBezTo>
                  <a:cubicBezTo>
                    <a:pt x="1076" y="4593"/>
                    <a:pt x="790" y="4291"/>
                    <a:pt x="624" y="3960"/>
                  </a:cubicBezTo>
                  <a:cubicBezTo>
                    <a:pt x="221" y="3080"/>
                    <a:pt x="954" y="1980"/>
                    <a:pt x="1541" y="1357"/>
                  </a:cubicBezTo>
                  <a:cubicBezTo>
                    <a:pt x="1806" y="1058"/>
                    <a:pt x="2192" y="608"/>
                    <a:pt x="2617" y="608"/>
                  </a:cubicBezTo>
                  <a:close/>
                  <a:moveTo>
                    <a:pt x="2583" y="1"/>
                  </a:moveTo>
                  <a:cubicBezTo>
                    <a:pt x="2418" y="1"/>
                    <a:pt x="2251" y="35"/>
                    <a:pt x="2091" y="110"/>
                  </a:cubicBezTo>
                  <a:cubicBezTo>
                    <a:pt x="1541" y="330"/>
                    <a:pt x="1247" y="880"/>
                    <a:pt x="734" y="1137"/>
                  </a:cubicBezTo>
                  <a:cubicBezTo>
                    <a:pt x="514" y="1247"/>
                    <a:pt x="624" y="1540"/>
                    <a:pt x="844" y="1540"/>
                  </a:cubicBezTo>
                  <a:cubicBezTo>
                    <a:pt x="734" y="1687"/>
                    <a:pt x="624" y="1833"/>
                    <a:pt x="551" y="1980"/>
                  </a:cubicBezTo>
                  <a:cubicBezTo>
                    <a:pt x="258" y="2493"/>
                    <a:pt x="1" y="3080"/>
                    <a:pt x="74" y="3703"/>
                  </a:cubicBezTo>
                  <a:cubicBezTo>
                    <a:pt x="184" y="4445"/>
                    <a:pt x="789" y="5002"/>
                    <a:pt x="1471" y="5002"/>
                  </a:cubicBezTo>
                  <a:cubicBezTo>
                    <a:pt x="1699" y="5002"/>
                    <a:pt x="1935" y="4940"/>
                    <a:pt x="2164" y="4803"/>
                  </a:cubicBezTo>
                  <a:cubicBezTo>
                    <a:pt x="2714" y="4473"/>
                    <a:pt x="3117" y="3923"/>
                    <a:pt x="3484" y="3410"/>
                  </a:cubicBezTo>
                  <a:cubicBezTo>
                    <a:pt x="3557" y="3263"/>
                    <a:pt x="3667" y="3153"/>
                    <a:pt x="3777" y="3006"/>
                  </a:cubicBezTo>
                  <a:lnTo>
                    <a:pt x="3777" y="3006"/>
                  </a:lnTo>
                  <a:cubicBezTo>
                    <a:pt x="3704" y="3520"/>
                    <a:pt x="3630" y="4033"/>
                    <a:pt x="3520" y="4546"/>
                  </a:cubicBezTo>
                  <a:cubicBezTo>
                    <a:pt x="3460" y="4696"/>
                    <a:pt x="3597" y="4822"/>
                    <a:pt x="3729" y="4822"/>
                  </a:cubicBezTo>
                  <a:cubicBezTo>
                    <a:pt x="3758" y="4822"/>
                    <a:pt x="3787" y="4816"/>
                    <a:pt x="3814" y="4803"/>
                  </a:cubicBezTo>
                  <a:lnTo>
                    <a:pt x="3814" y="4803"/>
                  </a:lnTo>
                  <a:cubicBezTo>
                    <a:pt x="3777" y="5169"/>
                    <a:pt x="3740" y="5536"/>
                    <a:pt x="3704" y="5866"/>
                  </a:cubicBezTo>
                  <a:cubicBezTo>
                    <a:pt x="3685" y="6013"/>
                    <a:pt x="3786" y="6086"/>
                    <a:pt x="3896" y="6086"/>
                  </a:cubicBezTo>
                  <a:cubicBezTo>
                    <a:pt x="4006" y="6086"/>
                    <a:pt x="4125" y="6013"/>
                    <a:pt x="4143" y="5866"/>
                  </a:cubicBezTo>
                  <a:lnTo>
                    <a:pt x="4583" y="1430"/>
                  </a:lnTo>
                  <a:cubicBezTo>
                    <a:pt x="4607" y="1313"/>
                    <a:pt x="4466" y="1226"/>
                    <a:pt x="4342" y="1226"/>
                  </a:cubicBezTo>
                  <a:cubicBezTo>
                    <a:pt x="4271" y="1226"/>
                    <a:pt x="4207" y="1254"/>
                    <a:pt x="4180" y="1320"/>
                  </a:cubicBezTo>
                  <a:cubicBezTo>
                    <a:pt x="4180" y="1357"/>
                    <a:pt x="4143" y="1393"/>
                    <a:pt x="4143" y="1430"/>
                  </a:cubicBezTo>
                  <a:cubicBezTo>
                    <a:pt x="4034" y="1100"/>
                    <a:pt x="3887" y="770"/>
                    <a:pt x="3630" y="514"/>
                  </a:cubicBezTo>
                  <a:cubicBezTo>
                    <a:pt x="3371" y="202"/>
                    <a:pt x="2983"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2"/>
            <p:cNvSpPr/>
            <p:nvPr/>
          </p:nvSpPr>
          <p:spPr>
            <a:xfrm>
              <a:off x="4563800" y="4462150"/>
              <a:ext cx="42200" cy="14825"/>
            </a:xfrm>
            <a:custGeom>
              <a:avLst/>
              <a:gdLst/>
              <a:ahLst/>
              <a:cxnLst/>
              <a:rect l="l" t="t" r="r" b="b"/>
              <a:pathLst>
                <a:path w="1688" h="593" extrusionOk="0">
                  <a:moveTo>
                    <a:pt x="1501" y="0"/>
                  </a:moveTo>
                  <a:cubicBezTo>
                    <a:pt x="1490" y="0"/>
                    <a:pt x="1479" y="2"/>
                    <a:pt x="1467" y="6"/>
                  </a:cubicBezTo>
                  <a:lnTo>
                    <a:pt x="258" y="153"/>
                  </a:lnTo>
                  <a:cubicBezTo>
                    <a:pt x="111" y="153"/>
                    <a:pt x="1" y="226"/>
                    <a:pt x="38" y="373"/>
                  </a:cubicBezTo>
                  <a:cubicBezTo>
                    <a:pt x="38" y="483"/>
                    <a:pt x="111" y="593"/>
                    <a:pt x="258" y="593"/>
                  </a:cubicBezTo>
                  <a:lnTo>
                    <a:pt x="1467" y="446"/>
                  </a:lnTo>
                  <a:cubicBezTo>
                    <a:pt x="1577" y="409"/>
                    <a:pt x="1687" y="336"/>
                    <a:pt x="1687" y="226"/>
                  </a:cubicBezTo>
                  <a:cubicBezTo>
                    <a:pt x="1655" y="128"/>
                    <a:pt x="1593" y="0"/>
                    <a:pt x="1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2"/>
            <p:cNvSpPr/>
            <p:nvPr/>
          </p:nvSpPr>
          <p:spPr>
            <a:xfrm>
              <a:off x="4656625" y="4447175"/>
              <a:ext cx="95100" cy="304875"/>
            </a:xfrm>
            <a:custGeom>
              <a:avLst/>
              <a:gdLst/>
              <a:ahLst/>
              <a:cxnLst/>
              <a:rect l="l" t="t" r="r" b="b"/>
              <a:pathLst>
                <a:path w="3804" h="12195" extrusionOk="0">
                  <a:moveTo>
                    <a:pt x="901" y="1"/>
                  </a:moveTo>
                  <a:cubicBezTo>
                    <a:pt x="740" y="1"/>
                    <a:pt x="594" y="156"/>
                    <a:pt x="724" y="312"/>
                  </a:cubicBezTo>
                  <a:cubicBezTo>
                    <a:pt x="1310" y="1118"/>
                    <a:pt x="1824" y="1998"/>
                    <a:pt x="2154" y="2951"/>
                  </a:cubicBezTo>
                  <a:cubicBezTo>
                    <a:pt x="2520" y="3941"/>
                    <a:pt x="2593" y="4968"/>
                    <a:pt x="2484" y="5994"/>
                  </a:cubicBezTo>
                  <a:cubicBezTo>
                    <a:pt x="2190" y="8120"/>
                    <a:pt x="1127" y="10063"/>
                    <a:pt x="101" y="11860"/>
                  </a:cubicBezTo>
                  <a:cubicBezTo>
                    <a:pt x="0" y="12036"/>
                    <a:pt x="141" y="12194"/>
                    <a:pt x="286" y="12194"/>
                  </a:cubicBezTo>
                  <a:cubicBezTo>
                    <a:pt x="353" y="12194"/>
                    <a:pt x="421" y="12161"/>
                    <a:pt x="467" y="12080"/>
                  </a:cubicBezTo>
                  <a:cubicBezTo>
                    <a:pt x="2117" y="9184"/>
                    <a:pt x="3803" y="5848"/>
                    <a:pt x="2447" y="2511"/>
                  </a:cubicBezTo>
                  <a:cubicBezTo>
                    <a:pt x="2117" y="1632"/>
                    <a:pt x="1640" y="862"/>
                    <a:pt x="1090" y="92"/>
                  </a:cubicBezTo>
                  <a:cubicBezTo>
                    <a:pt x="1037" y="27"/>
                    <a:pt x="967" y="1"/>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2"/>
            <p:cNvSpPr/>
            <p:nvPr/>
          </p:nvSpPr>
          <p:spPr>
            <a:xfrm>
              <a:off x="4790200" y="4519050"/>
              <a:ext cx="111825" cy="18475"/>
            </a:xfrm>
            <a:custGeom>
              <a:avLst/>
              <a:gdLst/>
              <a:ahLst/>
              <a:cxnLst/>
              <a:rect l="l" t="t" r="r" b="b"/>
              <a:pathLst>
                <a:path w="4473" h="739" extrusionOk="0">
                  <a:moveTo>
                    <a:pt x="227" y="1"/>
                  </a:moveTo>
                  <a:cubicBezTo>
                    <a:pt x="0" y="1"/>
                    <a:pt x="10" y="408"/>
                    <a:pt x="257" y="443"/>
                  </a:cubicBezTo>
                  <a:lnTo>
                    <a:pt x="4179" y="736"/>
                  </a:lnTo>
                  <a:cubicBezTo>
                    <a:pt x="4190" y="738"/>
                    <a:pt x="4201" y="738"/>
                    <a:pt x="4211" y="738"/>
                  </a:cubicBezTo>
                  <a:cubicBezTo>
                    <a:pt x="4472" y="738"/>
                    <a:pt x="4462" y="296"/>
                    <a:pt x="4179" y="296"/>
                  </a:cubicBezTo>
                  <a:lnTo>
                    <a:pt x="257" y="3"/>
                  </a:lnTo>
                  <a:cubicBezTo>
                    <a:pt x="246" y="2"/>
                    <a:pt x="237"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2"/>
            <p:cNvSpPr/>
            <p:nvPr/>
          </p:nvSpPr>
          <p:spPr>
            <a:xfrm>
              <a:off x="4812175" y="4556700"/>
              <a:ext cx="82525" cy="11025"/>
            </a:xfrm>
            <a:custGeom>
              <a:avLst/>
              <a:gdLst/>
              <a:ahLst/>
              <a:cxnLst/>
              <a:rect l="l" t="t" r="r" b="b"/>
              <a:pathLst>
                <a:path w="3301" h="441" extrusionOk="0">
                  <a:moveTo>
                    <a:pt x="294" y="0"/>
                  </a:moveTo>
                  <a:cubicBezTo>
                    <a:pt x="1" y="0"/>
                    <a:pt x="1" y="440"/>
                    <a:pt x="294" y="440"/>
                  </a:cubicBezTo>
                  <a:lnTo>
                    <a:pt x="3007" y="440"/>
                  </a:lnTo>
                  <a:cubicBezTo>
                    <a:pt x="3300" y="440"/>
                    <a:pt x="3300" y="0"/>
                    <a:pt x="3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2"/>
            <p:cNvSpPr/>
            <p:nvPr/>
          </p:nvSpPr>
          <p:spPr>
            <a:xfrm>
              <a:off x="5012900" y="4500700"/>
              <a:ext cx="164075" cy="138475"/>
            </a:xfrm>
            <a:custGeom>
              <a:avLst/>
              <a:gdLst/>
              <a:ahLst/>
              <a:cxnLst/>
              <a:rect l="l" t="t" r="r" b="b"/>
              <a:pathLst>
                <a:path w="6563" h="5539" extrusionOk="0">
                  <a:moveTo>
                    <a:pt x="5767" y="1"/>
                  </a:moveTo>
                  <a:cubicBezTo>
                    <a:pt x="5430" y="1"/>
                    <a:pt x="5159" y="277"/>
                    <a:pt x="4986" y="554"/>
                  </a:cubicBezTo>
                  <a:cubicBezTo>
                    <a:pt x="4693" y="957"/>
                    <a:pt x="4546" y="1470"/>
                    <a:pt x="4363" y="1910"/>
                  </a:cubicBezTo>
                  <a:cubicBezTo>
                    <a:pt x="4143" y="2350"/>
                    <a:pt x="3960" y="2790"/>
                    <a:pt x="3776" y="3230"/>
                  </a:cubicBezTo>
                  <a:cubicBezTo>
                    <a:pt x="3813" y="2900"/>
                    <a:pt x="3850" y="2570"/>
                    <a:pt x="3850" y="2240"/>
                  </a:cubicBezTo>
                  <a:cubicBezTo>
                    <a:pt x="3886" y="1727"/>
                    <a:pt x="4070" y="407"/>
                    <a:pt x="3300" y="260"/>
                  </a:cubicBezTo>
                  <a:cubicBezTo>
                    <a:pt x="3265" y="253"/>
                    <a:pt x="3231" y="250"/>
                    <a:pt x="3198" y="250"/>
                  </a:cubicBezTo>
                  <a:cubicBezTo>
                    <a:pt x="2891" y="250"/>
                    <a:pt x="2696" y="545"/>
                    <a:pt x="2530" y="810"/>
                  </a:cubicBezTo>
                  <a:cubicBezTo>
                    <a:pt x="2273" y="1287"/>
                    <a:pt x="2053" y="1764"/>
                    <a:pt x="1797" y="2203"/>
                  </a:cubicBezTo>
                  <a:lnTo>
                    <a:pt x="587" y="4440"/>
                  </a:lnTo>
                  <a:cubicBezTo>
                    <a:pt x="477" y="3340"/>
                    <a:pt x="440" y="2203"/>
                    <a:pt x="514" y="1104"/>
                  </a:cubicBezTo>
                  <a:cubicBezTo>
                    <a:pt x="532" y="957"/>
                    <a:pt x="431" y="884"/>
                    <a:pt x="321" y="884"/>
                  </a:cubicBezTo>
                  <a:cubicBezTo>
                    <a:pt x="211" y="884"/>
                    <a:pt x="92" y="957"/>
                    <a:pt x="74" y="1104"/>
                  </a:cubicBezTo>
                  <a:cubicBezTo>
                    <a:pt x="0" y="2460"/>
                    <a:pt x="37" y="3817"/>
                    <a:pt x="220" y="5173"/>
                  </a:cubicBezTo>
                  <a:cubicBezTo>
                    <a:pt x="220" y="5290"/>
                    <a:pt x="340" y="5377"/>
                    <a:pt x="455" y="5377"/>
                  </a:cubicBezTo>
                  <a:cubicBezTo>
                    <a:pt x="520" y="5377"/>
                    <a:pt x="584" y="5349"/>
                    <a:pt x="624" y="5283"/>
                  </a:cubicBezTo>
                  <a:cubicBezTo>
                    <a:pt x="1027" y="4513"/>
                    <a:pt x="1467" y="3743"/>
                    <a:pt x="1870" y="2973"/>
                  </a:cubicBezTo>
                  <a:cubicBezTo>
                    <a:pt x="2090" y="2607"/>
                    <a:pt x="2273" y="2240"/>
                    <a:pt x="2457" y="1874"/>
                  </a:cubicBezTo>
                  <a:lnTo>
                    <a:pt x="2787" y="1287"/>
                  </a:lnTo>
                  <a:cubicBezTo>
                    <a:pt x="2860" y="1140"/>
                    <a:pt x="2970" y="920"/>
                    <a:pt x="3080" y="774"/>
                  </a:cubicBezTo>
                  <a:cubicBezTo>
                    <a:pt x="3132" y="722"/>
                    <a:pt x="3177" y="700"/>
                    <a:pt x="3216" y="700"/>
                  </a:cubicBezTo>
                  <a:cubicBezTo>
                    <a:pt x="3397" y="700"/>
                    <a:pt x="3446" y="1173"/>
                    <a:pt x="3446" y="1324"/>
                  </a:cubicBezTo>
                  <a:cubicBezTo>
                    <a:pt x="3446" y="1727"/>
                    <a:pt x="3410" y="2167"/>
                    <a:pt x="3373" y="2570"/>
                  </a:cubicBezTo>
                  <a:cubicBezTo>
                    <a:pt x="3336" y="3413"/>
                    <a:pt x="3190" y="4256"/>
                    <a:pt x="2970" y="5063"/>
                  </a:cubicBezTo>
                  <a:cubicBezTo>
                    <a:pt x="2922" y="5232"/>
                    <a:pt x="3064" y="5354"/>
                    <a:pt x="3188" y="5354"/>
                  </a:cubicBezTo>
                  <a:cubicBezTo>
                    <a:pt x="3253" y="5354"/>
                    <a:pt x="3312" y="5321"/>
                    <a:pt x="3336" y="5246"/>
                  </a:cubicBezTo>
                  <a:lnTo>
                    <a:pt x="4436" y="2753"/>
                  </a:lnTo>
                  <a:cubicBezTo>
                    <a:pt x="4656" y="2313"/>
                    <a:pt x="4840" y="1874"/>
                    <a:pt x="5023" y="1434"/>
                  </a:cubicBezTo>
                  <a:cubicBezTo>
                    <a:pt x="5169" y="1104"/>
                    <a:pt x="5316" y="700"/>
                    <a:pt x="5609" y="480"/>
                  </a:cubicBezTo>
                  <a:cubicBezTo>
                    <a:pt x="5662" y="447"/>
                    <a:pt x="5707" y="432"/>
                    <a:pt x="5747" y="432"/>
                  </a:cubicBezTo>
                  <a:cubicBezTo>
                    <a:pt x="6013" y="432"/>
                    <a:pt x="6017" y="1096"/>
                    <a:pt x="6049" y="1287"/>
                  </a:cubicBezTo>
                  <a:cubicBezTo>
                    <a:pt x="6086" y="1727"/>
                    <a:pt x="6123" y="2167"/>
                    <a:pt x="6123" y="2607"/>
                  </a:cubicBezTo>
                  <a:cubicBezTo>
                    <a:pt x="6123" y="3487"/>
                    <a:pt x="5976" y="4403"/>
                    <a:pt x="5793" y="5283"/>
                  </a:cubicBezTo>
                  <a:cubicBezTo>
                    <a:pt x="5749" y="5438"/>
                    <a:pt x="5877" y="5539"/>
                    <a:pt x="6003" y="5539"/>
                  </a:cubicBezTo>
                  <a:cubicBezTo>
                    <a:pt x="6086" y="5539"/>
                    <a:pt x="6167" y="5495"/>
                    <a:pt x="6196" y="5393"/>
                  </a:cubicBezTo>
                  <a:cubicBezTo>
                    <a:pt x="6453" y="4366"/>
                    <a:pt x="6563" y="3303"/>
                    <a:pt x="6563" y="2240"/>
                  </a:cubicBezTo>
                  <a:cubicBezTo>
                    <a:pt x="6526" y="1727"/>
                    <a:pt x="6489" y="1214"/>
                    <a:pt x="6416" y="700"/>
                  </a:cubicBezTo>
                  <a:cubicBezTo>
                    <a:pt x="6379" y="370"/>
                    <a:pt x="6196" y="4"/>
                    <a:pt x="5829" y="4"/>
                  </a:cubicBezTo>
                  <a:cubicBezTo>
                    <a:pt x="5808" y="2"/>
                    <a:pt x="5788" y="1"/>
                    <a:pt x="5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2"/>
            <p:cNvSpPr/>
            <p:nvPr/>
          </p:nvSpPr>
          <p:spPr>
            <a:xfrm>
              <a:off x="5199875" y="4409200"/>
              <a:ext cx="76300" cy="285400"/>
            </a:xfrm>
            <a:custGeom>
              <a:avLst/>
              <a:gdLst/>
              <a:ahLst/>
              <a:cxnLst/>
              <a:rect l="l" t="t" r="r" b="b"/>
              <a:pathLst>
                <a:path w="3052" h="11416" extrusionOk="0">
                  <a:moveTo>
                    <a:pt x="2781" y="1"/>
                  </a:moveTo>
                  <a:cubicBezTo>
                    <a:pt x="2696" y="1"/>
                    <a:pt x="2609" y="45"/>
                    <a:pt x="2566" y="144"/>
                  </a:cubicBezTo>
                  <a:cubicBezTo>
                    <a:pt x="1980" y="1904"/>
                    <a:pt x="1393" y="3627"/>
                    <a:pt x="917" y="5387"/>
                  </a:cubicBezTo>
                  <a:cubicBezTo>
                    <a:pt x="660" y="6267"/>
                    <a:pt x="440" y="7147"/>
                    <a:pt x="257" y="8026"/>
                  </a:cubicBezTo>
                  <a:cubicBezTo>
                    <a:pt x="73" y="8796"/>
                    <a:pt x="0" y="9676"/>
                    <a:pt x="403" y="10409"/>
                  </a:cubicBezTo>
                  <a:cubicBezTo>
                    <a:pt x="732" y="11001"/>
                    <a:pt x="1326" y="11416"/>
                    <a:pt x="2001" y="11416"/>
                  </a:cubicBezTo>
                  <a:cubicBezTo>
                    <a:pt x="2078" y="11416"/>
                    <a:pt x="2157" y="11411"/>
                    <a:pt x="2236" y="11399"/>
                  </a:cubicBezTo>
                  <a:cubicBezTo>
                    <a:pt x="2482" y="11329"/>
                    <a:pt x="2392" y="10957"/>
                    <a:pt x="2127" y="10957"/>
                  </a:cubicBezTo>
                  <a:cubicBezTo>
                    <a:pt x="2115" y="10957"/>
                    <a:pt x="2102" y="10958"/>
                    <a:pt x="2090" y="10959"/>
                  </a:cubicBezTo>
                  <a:cubicBezTo>
                    <a:pt x="2018" y="10973"/>
                    <a:pt x="1948" y="10979"/>
                    <a:pt x="1881" y="10979"/>
                  </a:cubicBezTo>
                  <a:cubicBezTo>
                    <a:pt x="1023" y="10979"/>
                    <a:pt x="550" y="9945"/>
                    <a:pt x="550" y="9163"/>
                  </a:cubicBezTo>
                  <a:cubicBezTo>
                    <a:pt x="550" y="8173"/>
                    <a:pt x="880" y="7147"/>
                    <a:pt x="1137" y="6193"/>
                  </a:cubicBezTo>
                  <a:cubicBezTo>
                    <a:pt x="1686" y="4214"/>
                    <a:pt x="2346" y="2234"/>
                    <a:pt x="3006" y="291"/>
                  </a:cubicBezTo>
                  <a:cubicBezTo>
                    <a:pt x="3051" y="111"/>
                    <a:pt x="2917" y="1"/>
                    <a:pt x="2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2"/>
            <p:cNvSpPr/>
            <p:nvPr/>
          </p:nvSpPr>
          <p:spPr>
            <a:xfrm>
              <a:off x="5273925" y="4405225"/>
              <a:ext cx="112925" cy="215725"/>
            </a:xfrm>
            <a:custGeom>
              <a:avLst/>
              <a:gdLst/>
              <a:ahLst/>
              <a:cxnLst/>
              <a:rect l="l" t="t" r="r" b="b"/>
              <a:pathLst>
                <a:path w="4517" h="8629" extrusionOk="0">
                  <a:moveTo>
                    <a:pt x="3454" y="560"/>
                  </a:moveTo>
                  <a:cubicBezTo>
                    <a:pt x="3527" y="1073"/>
                    <a:pt x="2500" y="2980"/>
                    <a:pt x="2354" y="3273"/>
                  </a:cubicBezTo>
                  <a:cubicBezTo>
                    <a:pt x="2024" y="3823"/>
                    <a:pt x="1694" y="4409"/>
                    <a:pt x="1291" y="4959"/>
                  </a:cubicBezTo>
                  <a:cubicBezTo>
                    <a:pt x="1437" y="4519"/>
                    <a:pt x="1547" y="4116"/>
                    <a:pt x="1731" y="3713"/>
                  </a:cubicBezTo>
                  <a:cubicBezTo>
                    <a:pt x="2134" y="2576"/>
                    <a:pt x="2757" y="1513"/>
                    <a:pt x="3454" y="560"/>
                  </a:cubicBezTo>
                  <a:close/>
                  <a:moveTo>
                    <a:pt x="2651" y="5979"/>
                  </a:moveTo>
                  <a:cubicBezTo>
                    <a:pt x="3010" y="5979"/>
                    <a:pt x="3384" y="6095"/>
                    <a:pt x="3674" y="6352"/>
                  </a:cubicBezTo>
                  <a:cubicBezTo>
                    <a:pt x="4223" y="6829"/>
                    <a:pt x="3454" y="7379"/>
                    <a:pt x="3087" y="7636"/>
                  </a:cubicBezTo>
                  <a:cubicBezTo>
                    <a:pt x="2706" y="7889"/>
                    <a:pt x="2271" y="8170"/>
                    <a:pt x="1781" y="8170"/>
                  </a:cubicBezTo>
                  <a:cubicBezTo>
                    <a:pt x="1704" y="8170"/>
                    <a:pt x="1626" y="8164"/>
                    <a:pt x="1547" y="8149"/>
                  </a:cubicBezTo>
                  <a:cubicBezTo>
                    <a:pt x="961" y="8039"/>
                    <a:pt x="851" y="7526"/>
                    <a:pt x="887" y="7012"/>
                  </a:cubicBezTo>
                  <a:cubicBezTo>
                    <a:pt x="924" y="6866"/>
                    <a:pt x="924" y="6719"/>
                    <a:pt x="961" y="6609"/>
                  </a:cubicBezTo>
                  <a:cubicBezTo>
                    <a:pt x="1364" y="6206"/>
                    <a:pt x="1914" y="5986"/>
                    <a:pt x="2500" y="5986"/>
                  </a:cubicBezTo>
                  <a:cubicBezTo>
                    <a:pt x="2550" y="5981"/>
                    <a:pt x="2600" y="5979"/>
                    <a:pt x="2651" y="5979"/>
                  </a:cubicBezTo>
                  <a:close/>
                  <a:moveTo>
                    <a:pt x="3433" y="0"/>
                  </a:moveTo>
                  <a:cubicBezTo>
                    <a:pt x="3353" y="0"/>
                    <a:pt x="3294" y="60"/>
                    <a:pt x="3234" y="120"/>
                  </a:cubicBezTo>
                  <a:cubicBezTo>
                    <a:pt x="2354" y="1257"/>
                    <a:pt x="1694" y="2503"/>
                    <a:pt x="1181" y="3859"/>
                  </a:cubicBezTo>
                  <a:cubicBezTo>
                    <a:pt x="961" y="4519"/>
                    <a:pt x="777" y="5179"/>
                    <a:pt x="631" y="5876"/>
                  </a:cubicBezTo>
                  <a:cubicBezTo>
                    <a:pt x="557" y="5949"/>
                    <a:pt x="521" y="6059"/>
                    <a:pt x="447" y="6132"/>
                  </a:cubicBezTo>
                  <a:cubicBezTo>
                    <a:pt x="337" y="6242"/>
                    <a:pt x="374" y="6389"/>
                    <a:pt x="484" y="6462"/>
                  </a:cubicBezTo>
                  <a:cubicBezTo>
                    <a:pt x="301" y="6682"/>
                    <a:pt x="191" y="6902"/>
                    <a:pt x="81" y="7122"/>
                  </a:cubicBezTo>
                  <a:cubicBezTo>
                    <a:pt x="0" y="7283"/>
                    <a:pt x="136" y="7385"/>
                    <a:pt x="272" y="7385"/>
                  </a:cubicBezTo>
                  <a:cubicBezTo>
                    <a:pt x="322" y="7385"/>
                    <a:pt x="372" y="7372"/>
                    <a:pt x="411" y="7342"/>
                  </a:cubicBezTo>
                  <a:cubicBezTo>
                    <a:pt x="447" y="7526"/>
                    <a:pt x="447" y="7709"/>
                    <a:pt x="521" y="7892"/>
                  </a:cubicBezTo>
                  <a:cubicBezTo>
                    <a:pt x="727" y="8373"/>
                    <a:pt x="1255" y="8629"/>
                    <a:pt x="1743" y="8629"/>
                  </a:cubicBezTo>
                  <a:cubicBezTo>
                    <a:pt x="1776" y="8629"/>
                    <a:pt x="1808" y="8628"/>
                    <a:pt x="1841" y="8625"/>
                  </a:cubicBezTo>
                  <a:cubicBezTo>
                    <a:pt x="2500" y="8589"/>
                    <a:pt x="3087" y="8185"/>
                    <a:pt x="3600" y="7819"/>
                  </a:cubicBezTo>
                  <a:cubicBezTo>
                    <a:pt x="4004" y="7489"/>
                    <a:pt x="4517" y="6902"/>
                    <a:pt x="4223" y="6352"/>
                  </a:cubicBezTo>
                  <a:cubicBezTo>
                    <a:pt x="3967" y="5876"/>
                    <a:pt x="3344" y="5619"/>
                    <a:pt x="2867" y="5546"/>
                  </a:cubicBezTo>
                  <a:cubicBezTo>
                    <a:pt x="2760" y="5533"/>
                    <a:pt x="2654" y="5527"/>
                    <a:pt x="2550" y="5527"/>
                  </a:cubicBezTo>
                  <a:cubicBezTo>
                    <a:pt x="2045" y="5527"/>
                    <a:pt x="1569" y="5670"/>
                    <a:pt x="1144" y="5912"/>
                  </a:cubicBezTo>
                  <a:cubicBezTo>
                    <a:pt x="1841" y="4996"/>
                    <a:pt x="2464" y="4006"/>
                    <a:pt x="2977" y="2943"/>
                  </a:cubicBezTo>
                  <a:cubicBezTo>
                    <a:pt x="3270" y="2356"/>
                    <a:pt x="3564" y="1770"/>
                    <a:pt x="3784" y="1110"/>
                  </a:cubicBezTo>
                  <a:cubicBezTo>
                    <a:pt x="3930" y="707"/>
                    <a:pt x="3967" y="157"/>
                    <a:pt x="3490" y="10"/>
                  </a:cubicBezTo>
                  <a:cubicBezTo>
                    <a:pt x="3470" y="3"/>
                    <a:pt x="3451"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2"/>
            <p:cNvSpPr/>
            <p:nvPr/>
          </p:nvSpPr>
          <p:spPr>
            <a:xfrm>
              <a:off x="5468400" y="4560350"/>
              <a:ext cx="59600" cy="14700"/>
            </a:xfrm>
            <a:custGeom>
              <a:avLst/>
              <a:gdLst/>
              <a:ahLst/>
              <a:cxnLst/>
              <a:rect l="l" t="t" r="r" b="b"/>
              <a:pathLst>
                <a:path w="2384" h="588" extrusionOk="0">
                  <a:moveTo>
                    <a:pt x="2163" y="1"/>
                  </a:moveTo>
                  <a:lnTo>
                    <a:pt x="220" y="147"/>
                  </a:lnTo>
                  <a:cubicBezTo>
                    <a:pt x="110" y="147"/>
                    <a:pt x="0" y="257"/>
                    <a:pt x="0" y="367"/>
                  </a:cubicBezTo>
                  <a:cubicBezTo>
                    <a:pt x="0" y="477"/>
                    <a:pt x="110" y="587"/>
                    <a:pt x="220" y="587"/>
                  </a:cubicBezTo>
                  <a:lnTo>
                    <a:pt x="2163" y="441"/>
                  </a:lnTo>
                  <a:cubicBezTo>
                    <a:pt x="2310" y="441"/>
                    <a:pt x="2383" y="331"/>
                    <a:pt x="2383" y="221"/>
                  </a:cubicBezTo>
                  <a:cubicBezTo>
                    <a:pt x="2383" y="111"/>
                    <a:pt x="2310"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2"/>
            <p:cNvSpPr/>
            <p:nvPr/>
          </p:nvSpPr>
          <p:spPr>
            <a:xfrm>
              <a:off x="5593950" y="4499350"/>
              <a:ext cx="113675" cy="136450"/>
            </a:xfrm>
            <a:custGeom>
              <a:avLst/>
              <a:gdLst/>
              <a:ahLst/>
              <a:cxnLst/>
              <a:rect l="l" t="t" r="r" b="b"/>
              <a:pathLst>
                <a:path w="4547" h="5458" extrusionOk="0">
                  <a:moveTo>
                    <a:pt x="3176" y="1"/>
                  </a:moveTo>
                  <a:cubicBezTo>
                    <a:pt x="3145" y="1"/>
                    <a:pt x="3113" y="7"/>
                    <a:pt x="3080" y="21"/>
                  </a:cubicBezTo>
                  <a:cubicBezTo>
                    <a:pt x="1944" y="571"/>
                    <a:pt x="624" y="1341"/>
                    <a:pt x="294" y="2661"/>
                  </a:cubicBezTo>
                  <a:cubicBezTo>
                    <a:pt x="1" y="3761"/>
                    <a:pt x="478" y="5154"/>
                    <a:pt x="1687" y="5410"/>
                  </a:cubicBezTo>
                  <a:cubicBezTo>
                    <a:pt x="1849" y="5444"/>
                    <a:pt x="2009" y="5458"/>
                    <a:pt x="2169" y="5458"/>
                  </a:cubicBezTo>
                  <a:cubicBezTo>
                    <a:pt x="2878" y="5458"/>
                    <a:pt x="3572" y="5184"/>
                    <a:pt x="4290" y="5154"/>
                  </a:cubicBezTo>
                  <a:cubicBezTo>
                    <a:pt x="4537" y="5118"/>
                    <a:pt x="4546" y="4712"/>
                    <a:pt x="4320" y="4712"/>
                  </a:cubicBezTo>
                  <a:cubicBezTo>
                    <a:pt x="4310" y="4712"/>
                    <a:pt x="4300" y="4712"/>
                    <a:pt x="4290" y="4714"/>
                  </a:cubicBezTo>
                  <a:cubicBezTo>
                    <a:pt x="3636" y="4742"/>
                    <a:pt x="2937" y="5014"/>
                    <a:pt x="2263" y="5014"/>
                  </a:cubicBezTo>
                  <a:cubicBezTo>
                    <a:pt x="2068" y="5014"/>
                    <a:pt x="1876" y="4991"/>
                    <a:pt x="1687" y="4934"/>
                  </a:cubicBezTo>
                  <a:cubicBezTo>
                    <a:pt x="1064" y="4750"/>
                    <a:pt x="697" y="4164"/>
                    <a:pt x="661" y="3504"/>
                  </a:cubicBezTo>
                  <a:cubicBezTo>
                    <a:pt x="551" y="1928"/>
                    <a:pt x="2054" y="1011"/>
                    <a:pt x="3300" y="424"/>
                  </a:cubicBezTo>
                  <a:cubicBezTo>
                    <a:pt x="3524" y="296"/>
                    <a:pt x="3385" y="1"/>
                    <a:pt x="3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2"/>
            <p:cNvSpPr/>
            <p:nvPr/>
          </p:nvSpPr>
          <p:spPr>
            <a:xfrm>
              <a:off x="5755350" y="4459550"/>
              <a:ext cx="69600" cy="226925"/>
            </a:xfrm>
            <a:custGeom>
              <a:avLst/>
              <a:gdLst/>
              <a:ahLst/>
              <a:cxnLst/>
              <a:rect l="l" t="t" r="r" b="b"/>
              <a:pathLst>
                <a:path w="2784" h="9077" extrusionOk="0">
                  <a:moveTo>
                    <a:pt x="628" y="1"/>
                  </a:moveTo>
                  <a:cubicBezTo>
                    <a:pt x="471" y="1"/>
                    <a:pt x="324" y="235"/>
                    <a:pt x="437" y="403"/>
                  </a:cubicBezTo>
                  <a:cubicBezTo>
                    <a:pt x="2307" y="2750"/>
                    <a:pt x="2160" y="6452"/>
                    <a:pt x="144" y="8689"/>
                  </a:cubicBezTo>
                  <a:cubicBezTo>
                    <a:pt x="1" y="8860"/>
                    <a:pt x="148" y="9076"/>
                    <a:pt x="306" y="9076"/>
                  </a:cubicBezTo>
                  <a:cubicBezTo>
                    <a:pt x="351" y="9076"/>
                    <a:pt x="397" y="9059"/>
                    <a:pt x="437" y="9019"/>
                  </a:cubicBezTo>
                  <a:cubicBezTo>
                    <a:pt x="2637" y="6562"/>
                    <a:pt x="2783" y="2640"/>
                    <a:pt x="767" y="73"/>
                  </a:cubicBezTo>
                  <a:cubicBezTo>
                    <a:pt x="724" y="22"/>
                    <a:pt x="676"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2"/>
            <p:cNvSpPr/>
            <p:nvPr/>
          </p:nvSpPr>
          <p:spPr>
            <a:xfrm>
              <a:off x="5599450" y="4454050"/>
              <a:ext cx="97175" cy="11025"/>
            </a:xfrm>
            <a:custGeom>
              <a:avLst/>
              <a:gdLst/>
              <a:ahLst/>
              <a:cxnLst/>
              <a:rect l="l" t="t" r="r" b="b"/>
              <a:pathLst>
                <a:path w="3887" h="441" extrusionOk="0">
                  <a:moveTo>
                    <a:pt x="258" y="0"/>
                  </a:moveTo>
                  <a:cubicBezTo>
                    <a:pt x="1" y="0"/>
                    <a:pt x="1" y="440"/>
                    <a:pt x="258" y="440"/>
                  </a:cubicBezTo>
                  <a:lnTo>
                    <a:pt x="3594" y="440"/>
                  </a:lnTo>
                  <a:cubicBezTo>
                    <a:pt x="3887" y="440"/>
                    <a:pt x="3887" y="0"/>
                    <a:pt x="3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2"/>
            <p:cNvSpPr/>
            <p:nvPr/>
          </p:nvSpPr>
          <p:spPr>
            <a:xfrm>
              <a:off x="5187050" y="4775675"/>
              <a:ext cx="104475" cy="23050"/>
            </a:xfrm>
            <a:custGeom>
              <a:avLst/>
              <a:gdLst/>
              <a:ahLst/>
              <a:cxnLst/>
              <a:rect l="l" t="t" r="r" b="b"/>
              <a:pathLst>
                <a:path w="4179" h="922" extrusionOk="0">
                  <a:moveTo>
                    <a:pt x="3920" y="1"/>
                  </a:moveTo>
                  <a:cubicBezTo>
                    <a:pt x="3909" y="1"/>
                    <a:pt x="3898" y="1"/>
                    <a:pt x="3886" y="3"/>
                  </a:cubicBezTo>
                  <a:lnTo>
                    <a:pt x="256" y="479"/>
                  </a:lnTo>
                  <a:cubicBezTo>
                    <a:pt x="10" y="515"/>
                    <a:pt x="0" y="922"/>
                    <a:pt x="227" y="922"/>
                  </a:cubicBezTo>
                  <a:cubicBezTo>
                    <a:pt x="236" y="922"/>
                    <a:pt x="246" y="921"/>
                    <a:pt x="256" y="919"/>
                  </a:cubicBezTo>
                  <a:lnTo>
                    <a:pt x="3886" y="443"/>
                  </a:lnTo>
                  <a:cubicBezTo>
                    <a:pt x="4167" y="408"/>
                    <a:pt x="4179" y="1"/>
                    <a:pt x="39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2"/>
            <p:cNvSpPr/>
            <p:nvPr/>
          </p:nvSpPr>
          <p:spPr>
            <a:xfrm>
              <a:off x="5367575" y="4985625"/>
              <a:ext cx="127425" cy="19250"/>
            </a:xfrm>
            <a:custGeom>
              <a:avLst/>
              <a:gdLst/>
              <a:ahLst/>
              <a:cxnLst/>
              <a:rect l="l" t="t" r="r" b="b"/>
              <a:pathLst>
                <a:path w="5097" h="770" extrusionOk="0">
                  <a:moveTo>
                    <a:pt x="4840" y="0"/>
                  </a:moveTo>
                  <a:lnTo>
                    <a:pt x="294" y="330"/>
                  </a:lnTo>
                  <a:cubicBezTo>
                    <a:pt x="1" y="330"/>
                    <a:pt x="1" y="770"/>
                    <a:pt x="294" y="770"/>
                  </a:cubicBezTo>
                  <a:lnTo>
                    <a:pt x="4840" y="440"/>
                  </a:lnTo>
                  <a:cubicBezTo>
                    <a:pt x="5097" y="440"/>
                    <a:pt x="5097" y="0"/>
                    <a:pt x="4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2"/>
            <p:cNvSpPr/>
            <p:nvPr/>
          </p:nvSpPr>
          <p:spPr>
            <a:xfrm>
              <a:off x="5566925" y="4930625"/>
              <a:ext cx="124200" cy="103150"/>
            </a:xfrm>
            <a:custGeom>
              <a:avLst/>
              <a:gdLst/>
              <a:ahLst/>
              <a:cxnLst/>
              <a:rect l="l" t="t" r="r" b="b"/>
              <a:pathLst>
                <a:path w="4968" h="4126" extrusionOk="0">
                  <a:moveTo>
                    <a:pt x="4198" y="0"/>
                  </a:moveTo>
                  <a:cubicBezTo>
                    <a:pt x="3905" y="0"/>
                    <a:pt x="3611" y="220"/>
                    <a:pt x="3428" y="404"/>
                  </a:cubicBezTo>
                  <a:cubicBezTo>
                    <a:pt x="3172" y="660"/>
                    <a:pt x="2952" y="954"/>
                    <a:pt x="2732" y="1247"/>
                  </a:cubicBezTo>
                  <a:cubicBezTo>
                    <a:pt x="2658" y="1320"/>
                    <a:pt x="2622" y="1430"/>
                    <a:pt x="2548" y="1504"/>
                  </a:cubicBezTo>
                  <a:cubicBezTo>
                    <a:pt x="2548" y="1100"/>
                    <a:pt x="2475" y="660"/>
                    <a:pt x="2365" y="257"/>
                  </a:cubicBezTo>
                  <a:cubicBezTo>
                    <a:pt x="2319" y="143"/>
                    <a:pt x="2230" y="85"/>
                    <a:pt x="2143" y="85"/>
                  </a:cubicBezTo>
                  <a:cubicBezTo>
                    <a:pt x="2091" y="85"/>
                    <a:pt x="2040" y="106"/>
                    <a:pt x="1998" y="147"/>
                  </a:cubicBezTo>
                  <a:cubicBezTo>
                    <a:pt x="1412" y="624"/>
                    <a:pt x="972" y="1174"/>
                    <a:pt x="642" y="1834"/>
                  </a:cubicBezTo>
                  <a:cubicBezTo>
                    <a:pt x="642" y="1650"/>
                    <a:pt x="679" y="1430"/>
                    <a:pt x="679" y="1247"/>
                  </a:cubicBezTo>
                  <a:cubicBezTo>
                    <a:pt x="712" y="1049"/>
                    <a:pt x="656" y="644"/>
                    <a:pt x="378" y="644"/>
                  </a:cubicBezTo>
                  <a:cubicBezTo>
                    <a:pt x="347" y="644"/>
                    <a:pt x="312" y="649"/>
                    <a:pt x="275" y="660"/>
                  </a:cubicBezTo>
                  <a:cubicBezTo>
                    <a:pt x="19" y="770"/>
                    <a:pt x="19" y="1100"/>
                    <a:pt x="239" y="1210"/>
                  </a:cubicBezTo>
                  <a:lnTo>
                    <a:pt x="239" y="1284"/>
                  </a:lnTo>
                  <a:cubicBezTo>
                    <a:pt x="239" y="1430"/>
                    <a:pt x="239" y="1540"/>
                    <a:pt x="202" y="1687"/>
                  </a:cubicBezTo>
                  <a:cubicBezTo>
                    <a:pt x="202" y="1943"/>
                    <a:pt x="165" y="2163"/>
                    <a:pt x="129" y="2420"/>
                  </a:cubicBezTo>
                  <a:cubicBezTo>
                    <a:pt x="92" y="2897"/>
                    <a:pt x="55" y="3373"/>
                    <a:pt x="19" y="3850"/>
                  </a:cubicBezTo>
                  <a:cubicBezTo>
                    <a:pt x="0" y="3996"/>
                    <a:pt x="101" y="4070"/>
                    <a:pt x="211" y="4070"/>
                  </a:cubicBezTo>
                  <a:cubicBezTo>
                    <a:pt x="321" y="4070"/>
                    <a:pt x="440" y="3996"/>
                    <a:pt x="459" y="3850"/>
                  </a:cubicBezTo>
                  <a:cubicBezTo>
                    <a:pt x="569" y="2640"/>
                    <a:pt x="1155" y="1540"/>
                    <a:pt x="2035" y="697"/>
                  </a:cubicBezTo>
                  <a:lnTo>
                    <a:pt x="2035" y="697"/>
                  </a:lnTo>
                  <a:cubicBezTo>
                    <a:pt x="2182" y="1357"/>
                    <a:pt x="2145" y="2053"/>
                    <a:pt x="1962" y="2677"/>
                  </a:cubicBezTo>
                  <a:cubicBezTo>
                    <a:pt x="1925" y="2860"/>
                    <a:pt x="1852" y="3043"/>
                    <a:pt x="1815" y="3227"/>
                  </a:cubicBezTo>
                  <a:cubicBezTo>
                    <a:pt x="1749" y="3381"/>
                    <a:pt x="1869" y="3483"/>
                    <a:pt x="1999" y="3483"/>
                  </a:cubicBezTo>
                  <a:cubicBezTo>
                    <a:pt x="2085" y="3483"/>
                    <a:pt x="2175" y="3439"/>
                    <a:pt x="2218" y="3337"/>
                  </a:cubicBezTo>
                  <a:cubicBezTo>
                    <a:pt x="2292" y="3153"/>
                    <a:pt x="2328" y="3007"/>
                    <a:pt x="2402" y="2823"/>
                  </a:cubicBezTo>
                  <a:cubicBezTo>
                    <a:pt x="2585" y="2273"/>
                    <a:pt x="2878" y="1724"/>
                    <a:pt x="3245" y="1247"/>
                  </a:cubicBezTo>
                  <a:cubicBezTo>
                    <a:pt x="3465" y="990"/>
                    <a:pt x="3685" y="660"/>
                    <a:pt x="3978" y="514"/>
                  </a:cubicBezTo>
                  <a:cubicBezTo>
                    <a:pt x="4047" y="472"/>
                    <a:pt x="4110" y="452"/>
                    <a:pt x="4165" y="452"/>
                  </a:cubicBezTo>
                  <a:cubicBezTo>
                    <a:pt x="4256" y="452"/>
                    <a:pt x="4322" y="509"/>
                    <a:pt x="4345" y="624"/>
                  </a:cubicBezTo>
                  <a:cubicBezTo>
                    <a:pt x="4381" y="807"/>
                    <a:pt x="4345" y="1027"/>
                    <a:pt x="4345" y="1210"/>
                  </a:cubicBezTo>
                  <a:cubicBezTo>
                    <a:pt x="4345" y="1650"/>
                    <a:pt x="4271" y="2053"/>
                    <a:pt x="4161" y="2457"/>
                  </a:cubicBezTo>
                  <a:cubicBezTo>
                    <a:pt x="4125" y="2640"/>
                    <a:pt x="4088" y="2823"/>
                    <a:pt x="4015" y="3007"/>
                  </a:cubicBezTo>
                  <a:cubicBezTo>
                    <a:pt x="3941" y="3190"/>
                    <a:pt x="3868" y="3373"/>
                    <a:pt x="3795" y="3557"/>
                  </a:cubicBezTo>
                  <a:cubicBezTo>
                    <a:pt x="3730" y="3783"/>
                    <a:pt x="3808" y="4125"/>
                    <a:pt x="4081" y="4125"/>
                  </a:cubicBezTo>
                  <a:cubicBezTo>
                    <a:pt x="4117" y="4125"/>
                    <a:pt x="4156" y="4119"/>
                    <a:pt x="4198" y="4106"/>
                  </a:cubicBezTo>
                  <a:cubicBezTo>
                    <a:pt x="4455" y="4033"/>
                    <a:pt x="4565" y="3667"/>
                    <a:pt x="4308" y="3520"/>
                  </a:cubicBezTo>
                  <a:lnTo>
                    <a:pt x="4271" y="3520"/>
                  </a:lnTo>
                  <a:cubicBezTo>
                    <a:pt x="4308" y="3447"/>
                    <a:pt x="4345" y="3373"/>
                    <a:pt x="4345" y="3337"/>
                  </a:cubicBezTo>
                  <a:cubicBezTo>
                    <a:pt x="4418" y="3153"/>
                    <a:pt x="4491" y="2970"/>
                    <a:pt x="4528" y="2823"/>
                  </a:cubicBezTo>
                  <a:cubicBezTo>
                    <a:pt x="4638" y="2457"/>
                    <a:pt x="4711" y="2053"/>
                    <a:pt x="4748" y="1687"/>
                  </a:cubicBezTo>
                  <a:cubicBezTo>
                    <a:pt x="4785" y="1210"/>
                    <a:pt x="4968" y="37"/>
                    <a:pt x="4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2"/>
            <p:cNvSpPr/>
            <p:nvPr/>
          </p:nvSpPr>
          <p:spPr>
            <a:xfrm>
              <a:off x="5758025" y="4928825"/>
              <a:ext cx="92050" cy="97425"/>
            </a:xfrm>
            <a:custGeom>
              <a:avLst/>
              <a:gdLst/>
              <a:ahLst/>
              <a:cxnLst/>
              <a:rect l="l" t="t" r="r" b="b"/>
              <a:pathLst>
                <a:path w="3682" h="3897" extrusionOk="0">
                  <a:moveTo>
                    <a:pt x="2777" y="1"/>
                  </a:moveTo>
                  <a:cubicBezTo>
                    <a:pt x="1851" y="1"/>
                    <a:pt x="951" y="521"/>
                    <a:pt x="440" y="1319"/>
                  </a:cubicBezTo>
                  <a:cubicBezTo>
                    <a:pt x="147" y="1796"/>
                    <a:pt x="0" y="2419"/>
                    <a:pt x="220" y="2969"/>
                  </a:cubicBezTo>
                  <a:cubicBezTo>
                    <a:pt x="440" y="3445"/>
                    <a:pt x="917" y="3739"/>
                    <a:pt x="1393" y="3849"/>
                  </a:cubicBezTo>
                  <a:cubicBezTo>
                    <a:pt x="1553" y="3882"/>
                    <a:pt x="1712" y="3896"/>
                    <a:pt x="1871" y="3896"/>
                  </a:cubicBezTo>
                  <a:cubicBezTo>
                    <a:pt x="2407" y="3896"/>
                    <a:pt x="2937" y="3733"/>
                    <a:pt x="3446" y="3592"/>
                  </a:cubicBezTo>
                  <a:cubicBezTo>
                    <a:pt x="3682" y="3491"/>
                    <a:pt x="3608" y="3143"/>
                    <a:pt x="3396" y="3143"/>
                  </a:cubicBezTo>
                  <a:cubicBezTo>
                    <a:pt x="3377" y="3143"/>
                    <a:pt x="3357" y="3146"/>
                    <a:pt x="3336" y="3152"/>
                  </a:cubicBezTo>
                  <a:cubicBezTo>
                    <a:pt x="2900" y="3291"/>
                    <a:pt x="2345" y="3462"/>
                    <a:pt x="1835" y="3462"/>
                  </a:cubicBezTo>
                  <a:cubicBezTo>
                    <a:pt x="1403" y="3462"/>
                    <a:pt x="1002" y="3339"/>
                    <a:pt x="733" y="2969"/>
                  </a:cubicBezTo>
                  <a:cubicBezTo>
                    <a:pt x="147" y="2162"/>
                    <a:pt x="1027" y="1136"/>
                    <a:pt x="1686" y="732"/>
                  </a:cubicBezTo>
                  <a:cubicBezTo>
                    <a:pt x="1995" y="564"/>
                    <a:pt x="2369" y="438"/>
                    <a:pt x="2741" y="438"/>
                  </a:cubicBezTo>
                  <a:cubicBezTo>
                    <a:pt x="2855" y="438"/>
                    <a:pt x="2968" y="450"/>
                    <a:pt x="3080" y="476"/>
                  </a:cubicBezTo>
                  <a:cubicBezTo>
                    <a:pt x="3090" y="477"/>
                    <a:pt x="3100" y="478"/>
                    <a:pt x="3110" y="478"/>
                  </a:cubicBezTo>
                  <a:cubicBezTo>
                    <a:pt x="3344" y="478"/>
                    <a:pt x="3436" y="71"/>
                    <a:pt x="3190" y="36"/>
                  </a:cubicBezTo>
                  <a:cubicBezTo>
                    <a:pt x="3052" y="12"/>
                    <a:pt x="2914" y="1"/>
                    <a:pt x="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2"/>
            <p:cNvSpPr/>
            <p:nvPr/>
          </p:nvSpPr>
          <p:spPr>
            <a:xfrm>
              <a:off x="5772675" y="4883825"/>
              <a:ext cx="74250" cy="14750"/>
            </a:xfrm>
            <a:custGeom>
              <a:avLst/>
              <a:gdLst/>
              <a:ahLst/>
              <a:cxnLst/>
              <a:rect l="l" t="t" r="r" b="b"/>
              <a:pathLst>
                <a:path w="2970" h="590" extrusionOk="0">
                  <a:moveTo>
                    <a:pt x="2711" y="1"/>
                  </a:moveTo>
                  <a:cubicBezTo>
                    <a:pt x="2700" y="1"/>
                    <a:pt x="2689" y="1"/>
                    <a:pt x="2677" y="3"/>
                  </a:cubicBezTo>
                  <a:lnTo>
                    <a:pt x="257" y="149"/>
                  </a:lnTo>
                  <a:cubicBezTo>
                    <a:pt x="1" y="149"/>
                    <a:pt x="1" y="589"/>
                    <a:pt x="257" y="589"/>
                  </a:cubicBezTo>
                  <a:lnTo>
                    <a:pt x="2677" y="443"/>
                  </a:lnTo>
                  <a:cubicBezTo>
                    <a:pt x="2958" y="408"/>
                    <a:pt x="2970" y="1"/>
                    <a:pt x="2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2"/>
            <p:cNvSpPr/>
            <p:nvPr/>
          </p:nvSpPr>
          <p:spPr>
            <a:xfrm>
              <a:off x="6036650" y="4952575"/>
              <a:ext cx="188800"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2"/>
            <p:cNvSpPr/>
            <p:nvPr/>
          </p:nvSpPr>
          <p:spPr>
            <a:xfrm>
              <a:off x="6032975" y="4995700"/>
              <a:ext cx="207150" cy="13775"/>
            </a:xfrm>
            <a:custGeom>
              <a:avLst/>
              <a:gdLst/>
              <a:ahLst/>
              <a:cxnLst/>
              <a:rect l="l" t="t" r="r" b="b"/>
              <a:pathLst>
                <a:path w="8286" h="551" extrusionOk="0">
                  <a:moveTo>
                    <a:pt x="293" y="0"/>
                  </a:moveTo>
                  <a:cubicBezTo>
                    <a:pt x="0" y="0"/>
                    <a:pt x="0" y="440"/>
                    <a:pt x="293" y="440"/>
                  </a:cubicBezTo>
                  <a:cubicBezTo>
                    <a:pt x="2860" y="477"/>
                    <a:pt x="5462" y="514"/>
                    <a:pt x="8029" y="550"/>
                  </a:cubicBezTo>
                  <a:cubicBezTo>
                    <a:pt x="8285" y="550"/>
                    <a:pt x="8285" y="110"/>
                    <a:pt x="8029" y="110"/>
                  </a:cubicBezTo>
                  <a:cubicBezTo>
                    <a:pt x="5462" y="74"/>
                    <a:pt x="2860" y="37"/>
                    <a:pt x="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2"/>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2"/>
            <p:cNvSpPr/>
            <p:nvPr/>
          </p:nvSpPr>
          <p:spPr>
            <a:xfrm>
              <a:off x="4029500" y="5258375"/>
              <a:ext cx="117325" cy="146700"/>
            </a:xfrm>
            <a:custGeom>
              <a:avLst/>
              <a:gdLst/>
              <a:ahLst/>
              <a:cxnLst/>
              <a:rect l="l" t="t" r="r" b="b"/>
              <a:pathLst>
                <a:path w="4693" h="5868" extrusionOk="0">
                  <a:moveTo>
                    <a:pt x="3794" y="0"/>
                  </a:moveTo>
                  <a:cubicBezTo>
                    <a:pt x="3570" y="0"/>
                    <a:pt x="3349" y="75"/>
                    <a:pt x="3153" y="162"/>
                  </a:cubicBezTo>
                  <a:cubicBezTo>
                    <a:pt x="2420" y="491"/>
                    <a:pt x="1760" y="1005"/>
                    <a:pt x="1210" y="1591"/>
                  </a:cubicBezTo>
                  <a:cubicBezTo>
                    <a:pt x="697" y="2178"/>
                    <a:pt x="183" y="2911"/>
                    <a:pt x="73" y="3718"/>
                  </a:cubicBezTo>
                  <a:cubicBezTo>
                    <a:pt x="0" y="4487"/>
                    <a:pt x="367" y="5184"/>
                    <a:pt x="1027" y="5551"/>
                  </a:cubicBezTo>
                  <a:cubicBezTo>
                    <a:pt x="1397" y="5776"/>
                    <a:pt x="1810" y="5867"/>
                    <a:pt x="2232" y="5867"/>
                  </a:cubicBezTo>
                  <a:cubicBezTo>
                    <a:pt x="2769" y="5867"/>
                    <a:pt x="3320" y="5719"/>
                    <a:pt x="3813" y="5514"/>
                  </a:cubicBezTo>
                  <a:cubicBezTo>
                    <a:pt x="4039" y="5417"/>
                    <a:pt x="3980" y="5092"/>
                    <a:pt x="3787" y="5092"/>
                  </a:cubicBezTo>
                  <a:cubicBezTo>
                    <a:pt x="3761" y="5092"/>
                    <a:pt x="3733" y="5098"/>
                    <a:pt x="3703" y="5111"/>
                  </a:cubicBezTo>
                  <a:cubicBezTo>
                    <a:pt x="3246" y="5285"/>
                    <a:pt x="2738" y="5433"/>
                    <a:pt x="2239" y="5433"/>
                  </a:cubicBezTo>
                  <a:cubicBezTo>
                    <a:pt x="1897" y="5433"/>
                    <a:pt x="1560" y="5363"/>
                    <a:pt x="1247" y="5184"/>
                  </a:cubicBezTo>
                  <a:cubicBezTo>
                    <a:pt x="440" y="4707"/>
                    <a:pt x="367" y="3864"/>
                    <a:pt x="733" y="3094"/>
                  </a:cubicBezTo>
                  <a:cubicBezTo>
                    <a:pt x="1063" y="2398"/>
                    <a:pt x="1576" y="1775"/>
                    <a:pt x="2200" y="1261"/>
                  </a:cubicBezTo>
                  <a:cubicBezTo>
                    <a:pt x="2493" y="1041"/>
                    <a:pt x="2786" y="821"/>
                    <a:pt x="3116" y="675"/>
                  </a:cubicBezTo>
                  <a:cubicBezTo>
                    <a:pt x="3336" y="565"/>
                    <a:pt x="3556" y="455"/>
                    <a:pt x="3776" y="455"/>
                  </a:cubicBezTo>
                  <a:cubicBezTo>
                    <a:pt x="3996" y="455"/>
                    <a:pt x="4253" y="565"/>
                    <a:pt x="4179" y="785"/>
                  </a:cubicBezTo>
                  <a:cubicBezTo>
                    <a:pt x="4136" y="958"/>
                    <a:pt x="4272" y="1067"/>
                    <a:pt x="4398" y="1067"/>
                  </a:cubicBezTo>
                  <a:cubicBezTo>
                    <a:pt x="4485" y="1067"/>
                    <a:pt x="4568" y="1015"/>
                    <a:pt x="4583" y="895"/>
                  </a:cubicBezTo>
                  <a:cubicBezTo>
                    <a:pt x="4693" y="601"/>
                    <a:pt x="4546" y="271"/>
                    <a:pt x="4253" y="125"/>
                  </a:cubicBezTo>
                  <a:cubicBezTo>
                    <a:pt x="4103" y="35"/>
                    <a:pt x="3948" y="0"/>
                    <a:pt x="3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2"/>
            <p:cNvSpPr/>
            <p:nvPr/>
          </p:nvSpPr>
          <p:spPr>
            <a:xfrm>
              <a:off x="4081300" y="5217500"/>
              <a:ext cx="90275" cy="18550"/>
            </a:xfrm>
            <a:custGeom>
              <a:avLst/>
              <a:gdLst/>
              <a:ahLst/>
              <a:cxnLst/>
              <a:rect l="l" t="t" r="r" b="b"/>
              <a:pathLst>
                <a:path w="3611" h="742" extrusionOk="0">
                  <a:moveTo>
                    <a:pt x="3354" y="0"/>
                  </a:moveTo>
                  <a:cubicBezTo>
                    <a:pt x="2291" y="0"/>
                    <a:pt x="1264" y="110"/>
                    <a:pt x="238" y="330"/>
                  </a:cubicBezTo>
                  <a:cubicBezTo>
                    <a:pt x="1" y="364"/>
                    <a:pt x="76" y="742"/>
                    <a:pt x="320" y="742"/>
                  </a:cubicBezTo>
                  <a:cubicBezTo>
                    <a:pt x="340" y="742"/>
                    <a:pt x="362" y="739"/>
                    <a:pt x="384" y="733"/>
                  </a:cubicBezTo>
                  <a:cubicBezTo>
                    <a:pt x="1337" y="513"/>
                    <a:pt x="2327" y="440"/>
                    <a:pt x="3354" y="440"/>
                  </a:cubicBezTo>
                  <a:cubicBezTo>
                    <a:pt x="3610" y="440"/>
                    <a:pt x="3610" y="0"/>
                    <a:pt x="3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2"/>
            <p:cNvSpPr/>
            <p:nvPr/>
          </p:nvSpPr>
          <p:spPr>
            <a:xfrm>
              <a:off x="4194450" y="5195050"/>
              <a:ext cx="67700" cy="252625"/>
            </a:xfrm>
            <a:custGeom>
              <a:avLst/>
              <a:gdLst/>
              <a:ahLst/>
              <a:cxnLst/>
              <a:rect l="l" t="t" r="r" b="b"/>
              <a:pathLst>
                <a:path w="2708" h="10105" extrusionOk="0">
                  <a:moveTo>
                    <a:pt x="2404" y="1"/>
                  </a:moveTo>
                  <a:cubicBezTo>
                    <a:pt x="2342" y="1"/>
                    <a:pt x="2280" y="27"/>
                    <a:pt x="2237" y="92"/>
                  </a:cubicBezTo>
                  <a:cubicBezTo>
                    <a:pt x="184" y="2951"/>
                    <a:pt x="1" y="6910"/>
                    <a:pt x="1687" y="9990"/>
                  </a:cubicBezTo>
                  <a:cubicBezTo>
                    <a:pt x="1733" y="10071"/>
                    <a:pt x="1802" y="10104"/>
                    <a:pt x="1870" y="10104"/>
                  </a:cubicBezTo>
                  <a:cubicBezTo>
                    <a:pt x="2018" y="10104"/>
                    <a:pt x="2166" y="9946"/>
                    <a:pt x="2091" y="9770"/>
                  </a:cubicBezTo>
                  <a:cubicBezTo>
                    <a:pt x="441" y="6837"/>
                    <a:pt x="661" y="3061"/>
                    <a:pt x="2604" y="312"/>
                  </a:cubicBezTo>
                  <a:cubicBezTo>
                    <a:pt x="2707" y="156"/>
                    <a:pt x="2555" y="1"/>
                    <a:pt x="2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2"/>
            <p:cNvSpPr/>
            <p:nvPr/>
          </p:nvSpPr>
          <p:spPr>
            <a:xfrm>
              <a:off x="4272800" y="5262925"/>
              <a:ext cx="80200" cy="131200"/>
            </a:xfrm>
            <a:custGeom>
              <a:avLst/>
              <a:gdLst/>
              <a:ahLst/>
              <a:cxnLst/>
              <a:rect l="l" t="t" r="r" b="b"/>
              <a:pathLst>
                <a:path w="3208" h="5248" extrusionOk="0">
                  <a:moveTo>
                    <a:pt x="852" y="1"/>
                  </a:moveTo>
                  <a:cubicBezTo>
                    <a:pt x="770" y="1"/>
                    <a:pt x="694" y="48"/>
                    <a:pt x="680" y="163"/>
                  </a:cubicBezTo>
                  <a:cubicBezTo>
                    <a:pt x="423" y="1629"/>
                    <a:pt x="203" y="3096"/>
                    <a:pt x="20" y="4599"/>
                  </a:cubicBezTo>
                  <a:cubicBezTo>
                    <a:pt x="0" y="4736"/>
                    <a:pt x="107" y="4810"/>
                    <a:pt x="221" y="4810"/>
                  </a:cubicBezTo>
                  <a:cubicBezTo>
                    <a:pt x="320" y="4810"/>
                    <a:pt x="426" y="4755"/>
                    <a:pt x="460" y="4635"/>
                  </a:cubicBezTo>
                  <a:cubicBezTo>
                    <a:pt x="606" y="4049"/>
                    <a:pt x="863" y="3462"/>
                    <a:pt x="1156" y="2912"/>
                  </a:cubicBezTo>
                  <a:cubicBezTo>
                    <a:pt x="1303" y="2619"/>
                    <a:pt x="1486" y="2326"/>
                    <a:pt x="1669" y="2069"/>
                  </a:cubicBezTo>
                  <a:cubicBezTo>
                    <a:pt x="1853" y="1813"/>
                    <a:pt x="2036" y="1556"/>
                    <a:pt x="2293" y="1336"/>
                  </a:cubicBezTo>
                  <a:cubicBezTo>
                    <a:pt x="2350" y="1291"/>
                    <a:pt x="2399" y="1272"/>
                    <a:pt x="2440" y="1272"/>
                  </a:cubicBezTo>
                  <a:cubicBezTo>
                    <a:pt x="2634" y="1272"/>
                    <a:pt x="2659" y="1698"/>
                    <a:pt x="2659" y="1849"/>
                  </a:cubicBezTo>
                  <a:cubicBezTo>
                    <a:pt x="2696" y="2216"/>
                    <a:pt x="2733" y="2546"/>
                    <a:pt x="2733" y="2876"/>
                  </a:cubicBezTo>
                  <a:cubicBezTo>
                    <a:pt x="2696" y="3609"/>
                    <a:pt x="2586" y="4305"/>
                    <a:pt x="2403" y="4965"/>
                  </a:cubicBezTo>
                  <a:cubicBezTo>
                    <a:pt x="2359" y="5139"/>
                    <a:pt x="2482" y="5248"/>
                    <a:pt x="2605" y="5248"/>
                  </a:cubicBezTo>
                  <a:cubicBezTo>
                    <a:pt x="2691" y="5248"/>
                    <a:pt x="2776" y="5195"/>
                    <a:pt x="2806" y="5075"/>
                  </a:cubicBezTo>
                  <a:cubicBezTo>
                    <a:pt x="3062" y="4269"/>
                    <a:pt x="3172" y="3426"/>
                    <a:pt x="3172" y="2582"/>
                  </a:cubicBezTo>
                  <a:cubicBezTo>
                    <a:pt x="3136" y="2076"/>
                    <a:pt x="3207" y="822"/>
                    <a:pt x="2471" y="822"/>
                  </a:cubicBezTo>
                  <a:cubicBezTo>
                    <a:pt x="2461" y="822"/>
                    <a:pt x="2450" y="822"/>
                    <a:pt x="2439" y="823"/>
                  </a:cubicBezTo>
                  <a:cubicBezTo>
                    <a:pt x="2073" y="823"/>
                    <a:pt x="1816" y="1153"/>
                    <a:pt x="1633" y="1409"/>
                  </a:cubicBezTo>
                  <a:cubicBezTo>
                    <a:pt x="1376" y="1703"/>
                    <a:pt x="1156" y="2032"/>
                    <a:pt x="973" y="2362"/>
                  </a:cubicBezTo>
                  <a:cubicBezTo>
                    <a:pt x="863" y="2509"/>
                    <a:pt x="790" y="2656"/>
                    <a:pt x="680" y="2839"/>
                  </a:cubicBezTo>
                  <a:cubicBezTo>
                    <a:pt x="826" y="1996"/>
                    <a:pt x="936" y="1116"/>
                    <a:pt x="1083" y="273"/>
                  </a:cubicBezTo>
                  <a:cubicBezTo>
                    <a:pt x="1128" y="116"/>
                    <a:pt x="982" y="1"/>
                    <a:pt x="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2"/>
            <p:cNvSpPr/>
            <p:nvPr/>
          </p:nvSpPr>
          <p:spPr>
            <a:xfrm>
              <a:off x="4430000" y="5270650"/>
              <a:ext cx="123750" cy="112750"/>
            </a:xfrm>
            <a:custGeom>
              <a:avLst/>
              <a:gdLst/>
              <a:ahLst/>
              <a:cxnLst/>
              <a:rect l="l" t="t" r="r" b="b"/>
              <a:pathLst>
                <a:path w="4950" h="4510" extrusionOk="0">
                  <a:moveTo>
                    <a:pt x="2713" y="0"/>
                  </a:moveTo>
                  <a:cubicBezTo>
                    <a:pt x="2603" y="0"/>
                    <a:pt x="2493" y="74"/>
                    <a:pt x="2493" y="220"/>
                  </a:cubicBezTo>
                  <a:cubicBezTo>
                    <a:pt x="2457" y="734"/>
                    <a:pt x="2420" y="1284"/>
                    <a:pt x="2383" y="1797"/>
                  </a:cubicBezTo>
                  <a:lnTo>
                    <a:pt x="294" y="1797"/>
                  </a:lnTo>
                  <a:cubicBezTo>
                    <a:pt x="1" y="1797"/>
                    <a:pt x="1" y="2237"/>
                    <a:pt x="294" y="2237"/>
                  </a:cubicBezTo>
                  <a:lnTo>
                    <a:pt x="2347" y="2237"/>
                  </a:lnTo>
                  <a:cubicBezTo>
                    <a:pt x="2274" y="2933"/>
                    <a:pt x="2237" y="3630"/>
                    <a:pt x="2200" y="4290"/>
                  </a:cubicBezTo>
                  <a:cubicBezTo>
                    <a:pt x="2182" y="4436"/>
                    <a:pt x="2283" y="4510"/>
                    <a:pt x="2393" y="4510"/>
                  </a:cubicBezTo>
                  <a:cubicBezTo>
                    <a:pt x="2503" y="4510"/>
                    <a:pt x="2622" y="4436"/>
                    <a:pt x="2640" y="4290"/>
                  </a:cubicBezTo>
                  <a:cubicBezTo>
                    <a:pt x="2677" y="3630"/>
                    <a:pt x="2713" y="2933"/>
                    <a:pt x="2787" y="2237"/>
                  </a:cubicBezTo>
                  <a:lnTo>
                    <a:pt x="4656" y="2237"/>
                  </a:lnTo>
                  <a:cubicBezTo>
                    <a:pt x="4950" y="2237"/>
                    <a:pt x="4950" y="1797"/>
                    <a:pt x="4656" y="1797"/>
                  </a:cubicBezTo>
                  <a:lnTo>
                    <a:pt x="2823" y="1797"/>
                  </a:lnTo>
                  <a:cubicBezTo>
                    <a:pt x="2860" y="1284"/>
                    <a:pt x="2897" y="734"/>
                    <a:pt x="2933" y="220"/>
                  </a:cubicBezTo>
                  <a:cubicBezTo>
                    <a:pt x="2933" y="74"/>
                    <a:pt x="2823"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2"/>
            <p:cNvSpPr/>
            <p:nvPr/>
          </p:nvSpPr>
          <p:spPr>
            <a:xfrm>
              <a:off x="4610375" y="5267000"/>
              <a:ext cx="139500" cy="128050"/>
            </a:xfrm>
            <a:custGeom>
              <a:avLst/>
              <a:gdLst/>
              <a:ahLst/>
              <a:cxnLst/>
              <a:rect l="l" t="t" r="r" b="b"/>
              <a:pathLst>
                <a:path w="5580" h="5122" extrusionOk="0">
                  <a:moveTo>
                    <a:pt x="936" y="0"/>
                  </a:moveTo>
                  <a:cubicBezTo>
                    <a:pt x="851" y="0"/>
                    <a:pt x="770" y="44"/>
                    <a:pt x="741" y="146"/>
                  </a:cubicBezTo>
                  <a:cubicBezTo>
                    <a:pt x="521" y="1576"/>
                    <a:pt x="264" y="3006"/>
                    <a:pt x="44" y="4399"/>
                  </a:cubicBezTo>
                  <a:cubicBezTo>
                    <a:pt x="1" y="4572"/>
                    <a:pt x="124" y="4682"/>
                    <a:pt x="247" y="4682"/>
                  </a:cubicBezTo>
                  <a:cubicBezTo>
                    <a:pt x="332" y="4682"/>
                    <a:pt x="418" y="4629"/>
                    <a:pt x="448" y="4509"/>
                  </a:cubicBezTo>
                  <a:cubicBezTo>
                    <a:pt x="887" y="3263"/>
                    <a:pt x="1401" y="1833"/>
                    <a:pt x="2574" y="1063"/>
                  </a:cubicBezTo>
                  <a:lnTo>
                    <a:pt x="2574" y="1063"/>
                  </a:lnTo>
                  <a:cubicBezTo>
                    <a:pt x="2610" y="2016"/>
                    <a:pt x="2574" y="2933"/>
                    <a:pt x="2391" y="3849"/>
                  </a:cubicBezTo>
                  <a:cubicBezTo>
                    <a:pt x="2348" y="4020"/>
                    <a:pt x="2467" y="4116"/>
                    <a:pt x="2588" y="4116"/>
                  </a:cubicBezTo>
                  <a:cubicBezTo>
                    <a:pt x="2675" y="4116"/>
                    <a:pt x="2763" y="4066"/>
                    <a:pt x="2794" y="3959"/>
                  </a:cubicBezTo>
                  <a:cubicBezTo>
                    <a:pt x="3014" y="3373"/>
                    <a:pt x="3307" y="2786"/>
                    <a:pt x="3674" y="2236"/>
                  </a:cubicBezTo>
                  <a:cubicBezTo>
                    <a:pt x="3857" y="1943"/>
                    <a:pt x="4040" y="1686"/>
                    <a:pt x="4224" y="1393"/>
                  </a:cubicBezTo>
                  <a:cubicBezTo>
                    <a:pt x="4407" y="1210"/>
                    <a:pt x="4627" y="843"/>
                    <a:pt x="4883" y="733"/>
                  </a:cubicBezTo>
                  <a:cubicBezTo>
                    <a:pt x="4917" y="720"/>
                    <a:pt x="4946" y="714"/>
                    <a:pt x="4970" y="714"/>
                  </a:cubicBezTo>
                  <a:cubicBezTo>
                    <a:pt x="5079" y="714"/>
                    <a:pt x="5103" y="833"/>
                    <a:pt x="5103" y="953"/>
                  </a:cubicBezTo>
                  <a:cubicBezTo>
                    <a:pt x="5103" y="1136"/>
                    <a:pt x="5103" y="1356"/>
                    <a:pt x="5103" y="1540"/>
                  </a:cubicBezTo>
                  <a:cubicBezTo>
                    <a:pt x="5103" y="1906"/>
                    <a:pt x="5067" y="2273"/>
                    <a:pt x="5067" y="2639"/>
                  </a:cubicBezTo>
                  <a:cubicBezTo>
                    <a:pt x="4993" y="3373"/>
                    <a:pt x="4920" y="4106"/>
                    <a:pt x="4847" y="4839"/>
                  </a:cubicBezTo>
                  <a:cubicBezTo>
                    <a:pt x="4825" y="5012"/>
                    <a:pt x="4957" y="5121"/>
                    <a:pt x="5076" y="5121"/>
                  </a:cubicBezTo>
                  <a:cubicBezTo>
                    <a:pt x="5159" y="5121"/>
                    <a:pt x="5235" y="5069"/>
                    <a:pt x="5250" y="4949"/>
                  </a:cubicBezTo>
                  <a:cubicBezTo>
                    <a:pt x="5397" y="4069"/>
                    <a:pt x="5470" y="3153"/>
                    <a:pt x="5507" y="2236"/>
                  </a:cubicBezTo>
                  <a:cubicBezTo>
                    <a:pt x="5543" y="1796"/>
                    <a:pt x="5580" y="1320"/>
                    <a:pt x="5543" y="880"/>
                  </a:cubicBezTo>
                  <a:lnTo>
                    <a:pt x="5543" y="880"/>
                  </a:lnTo>
                  <a:lnTo>
                    <a:pt x="5543" y="916"/>
                  </a:lnTo>
                  <a:cubicBezTo>
                    <a:pt x="5507" y="623"/>
                    <a:pt x="5360" y="293"/>
                    <a:pt x="5030" y="256"/>
                  </a:cubicBezTo>
                  <a:cubicBezTo>
                    <a:pt x="4700" y="256"/>
                    <a:pt x="4407" y="513"/>
                    <a:pt x="4187" y="770"/>
                  </a:cubicBezTo>
                  <a:cubicBezTo>
                    <a:pt x="3930" y="1063"/>
                    <a:pt x="3710" y="1393"/>
                    <a:pt x="3490" y="1723"/>
                  </a:cubicBezTo>
                  <a:cubicBezTo>
                    <a:pt x="3307" y="1979"/>
                    <a:pt x="3160" y="2236"/>
                    <a:pt x="3014" y="2493"/>
                  </a:cubicBezTo>
                  <a:cubicBezTo>
                    <a:pt x="3050" y="1906"/>
                    <a:pt x="3050" y="1283"/>
                    <a:pt x="2977" y="696"/>
                  </a:cubicBezTo>
                  <a:cubicBezTo>
                    <a:pt x="2977" y="564"/>
                    <a:pt x="2900" y="469"/>
                    <a:pt x="2788" y="469"/>
                  </a:cubicBezTo>
                  <a:cubicBezTo>
                    <a:pt x="2745" y="469"/>
                    <a:pt x="2698" y="483"/>
                    <a:pt x="2647" y="513"/>
                  </a:cubicBezTo>
                  <a:cubicBezTo>
                    <a:pt x="1804" y="953"/>
                    <a:pt x="1217" y="1686"/>
                    <a:pt x="777" y="2529"/>
                  </a:cubicBezTo>
                  <a:lnTo>
                    <a:pt x="1181" y="256"/>
                  </a:lnTo>
                  <a:cubicBezTo>
                    <a:pt x="1203" y="102"/>
                    <a:pt x="1065" y="0"/>
                    <a:pt x="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2"/>
            <p:cNvSpPr/>
            <p:nvPr/>
          </p:nvSpPr>
          <p:spPr>
            <a:xfrm>
              <a:off x="4809850" y="5207875"/>
              <a:ext cx="64675" cy="243800"/>
            </a:xfrm>
            <a:custGeom>
              <a:avLst/>
              <a:gdLst/>
              <a:ahLst/>
              <a:cxnLst/>
              <a:rect l="l" t="t" r="r" b="b"/>
              <a:pathLst>
                <a:path w="2587" h="9752" extrusionOk="0">
                  <a:moveTo>
                    <a:pt x="307" y="1"/>
                  </a:moveTo>
                  <a:cubicBezTo>
                    <a:pt x="146" y="1"/>
                    <a:pt x="1" y="156"/>
                    <a:pt x="131" y="312"/>
                  </a:cubicBezTo>
                  <a:cubicBezTo>
                    <a:pt x="2110" y="2951"/>
                    <a:pt x="2110" y="6764"/>
                    <a:pt x="167" y="9440"/>
                  </a:cubicBezTo>
                  <a:cubicBezTo>
                    <a:pt x="63" y="9596"/>
                    <a:pt x="216" y="9751"/>
                    <a:pt x="380" y="9751"/>
                  </a:cubicBezTo>
                  <a:cubicBezTo>
                    <a:pt x="447" y="9751"/>
                    <a:pt x="517" y="9725"/>
                    <a:pt x="570" y="9660"/>
                  </a:cubicBezTo>
                  <a:cubicBezTo>
                    <a:pt x="2587" y="6874"/>
                    <a:pt x="2550" y="2841"/>
                    <a:pt x="497" y="92"/>
                  </a:cubicBezTo>
                  <a:cubicBezTo>
                    <a:pt x="443" y="27"/>
                    <a:pt x="3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2"/>
            <p:cNvSpPr/>
            <p:nvPr/>
          </p:nvSpPr>
          <p:spPr>
            <a:xfrm>
              <a:off x="4936850" y="5293500"/>
              <a:ext cx="161300" cy="18475"/>
            </a:xfrm>
            <a:custGeom>
              <a:avLst/>
              <a:gdLst/>
              <a:ahLst/>
              <a:cxnLst/>
              <a:rect l="l" t="t" r="r" b="b"/>
              <a:pathLst>
                <a:path w="6452" h="739" extrusionOk="0">
                  <a:moveTo>
                    <a:pt x="259" y="1"/>
                  </a:moveTo>
                  <a:cubicBezTo>
                    <a:pt x="0" y="1"/>
                    <a:pt x="11" y="408"/>
                    <a:pt x="293" y="443"/>
                  </a:cubicBezTo>
                  <a:cubicBezTo>
                    <a:pt x="2236" y="480"/>
                    <a:pt x="4216" y="590"/>
                    <a:pt x="6195" y="736"/>
                  </a:cubicBezTo>
                  <a:cubicBezTo>
                    <a:pt x="6205" y="738"/>
                    <a:pt x="6215" y="738"/>
                    <a:pt x="6225" y="738"/>
                  </a:cubicBezTo>
                  <a:cubicBezTo>
                    <a:pt x="6451" y="738"/>
                    <a:pt x="6442" y="331"/>
                    <a:pt x="6195" y="296"/>
                  </a:cubicBezTo>
                  <a:cubicBezTo>
                    <a:pt x="4216" y="150"/>
                    <a:pt x="2236" y="40"/>
                    <a:pt x="293" y="3"/>
                  </a:cubicBezTo>
                  <a:cubicBezTo>
                    <a:pt x="281" y="1"/>
                    <a:pt x="270"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2"/>
            <p:cNvSpPr/>
            <p:nvPr/>
          </p:nvSpPr>
          <p:spPr>
            <a:xfrm>
              <a:off x="4936850" y="5331375"/>
              <a:ext cx="138375" cy="14500"/>
            </a:xfrm>
            <a:custGeom>
              <a:avLst/>
              <a:gdLst/>
              <a:ahLst/>
              <a:cxnLst/>
              <a:rect l="l" t="t" r="r" b="b"/>
              <a:pathLst>
                <a:path w="5535" h="580" extrusionOk="0">
                  <a:moveTo>
                    <a:pt x="2786" y="0"/>
                  </a:moveTo>
                  <a:cubicBezTo>
                    <a:pt x="1952" y="0"/>
                    <a:pt x="1118" y="46"/>
                    <a:pt x="293" y="138"/>
                  </a:cubicBezTo>
                  <a:cubicBezTo>
                    <a:pt x="11" y="173"/>
                    <a:pt x="0" y="580"/>
                    <a:pt x="259" y="580"/>
                  </a:cubicBezTo>
                  <a:cubicBezTo>
                    <a:pt x="270" y="580"/>
                    <a:pt x="281" y="579"/>
                    <a:pt x="293" y="578"/>
                  </a:cubicBezTo>
                  <a:cubicBezTo>
                    <a:pt x="1118" y="486"/>
                    <a:pt x="1952" y="440"/>
                    <a:pt x="2786" y="440"/>
                  </a:cubicBezTo>
                  <a:cubicBezTo>
                    <a:pt x="3620" y="440"/>
                    <a:pt x="4454" y="486"/>
                    <a:pt x="5279" y="578"/>
                  </a:cubicBezTo>
                  <a:cubicBezTo>
                    <a:pt x="5289" y="579"/>
                    <a:pt x="5299" y="580"/>
                    <a:pt x="5308" y="580"/>
                  </a:cubicBezTo>
                  <a:cubicBezTo>
                    <a:pt x="5535" y="580"/>
                    <a:pt x="5525" y="173"/>
                    <a:pt x="5279" y="138"/>
                  </a:cubicBezTo>
                  <a:cubicBezTo>
                    <a:pt x="4454" y="46"/>
                    <a:pt x="3620" y="0"/>
                    <a:pt x="2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2"/>
            <p:cNvSpPr/>
            <p:nvPr/>
          </p:nvSpPr>
          <p:spPr>
            <a:xfrm>
              <a:off x="5154050" y="5270725"/>
              <a:ext cx="142075" cy="123650"/>
            </a:xfrm>
            <a:custGeom>
              <a:avLst/>
              <a:gdLst/>
              <a:ahLst/>
              <a:cxnLst/>
              <a:rect l="l" t="t" r="r" b="b"/>
              <a:pathLst>
                <a:path w="5683" h="4946" extrusionOk="0">
                  <a:moveTo>
                    <a:pt x="501" y="0"/>
                  </a:moveTo>
                  <a:cubicBezTo>
                    <a:pt x="419" y="0"/>
                    <a:pt x="344" y="45"/>
                    <a:pt x="330" y="144"/>
                  </a:cubicBezTo>
                  <a:cubicBezTo>
                    <a:pt x="110" y="1537"/>
                    <a:pt x="0" y="2967"/>
                    <a:pt x="37" y="4360"/>
                  </a:cubicBezTo>
                  <a:cubicBezTo>
                    <a:pt x="37" y="4494"/>
                    <a:pt x="146" y="4574"/>
                    <a:pt x="256" y="4574"/>
                  </a:cubicBezTo>
                  <a:cubicBezTo>
                    <a:pt x="326" y="4574"/>
                    <a:pt x="397" y="4541"/>
                    <a:pt x="440" y="4470"/>
                  </a:cubicBezTo>
                  <a:cubicBezTo>
                    <a:pt x="917" y="3737"/>
                    <a:pt x="1356" y="3004"/>
                    <a:pt x="1833" y="2234"/>
                  </a:cubicBezTo>
                  <a:cubicBezTo>
                    <a:pt x="2053" y="1904"/>
                    <a:pt x="2273" y="1537"/>
                    <a:pt x="2493" y="1171"/>
                  </a:cubicBezTo>
                  <a:cubicBezTo>
                    <a:pt x="2603" y="951"/>
                    <a:pt x="2750" y="694"/>
                    <a:pt x="2970" y="584"/>
                  </a:cubicBezTo>
                  <a:lnTo>
                    <a:pt x="2970" y="584"/>
                  </a:lnTo>
                  <a:cubicBezTo>
                    <a:pt x="2933" y="1647"/>
                    <a:pt x="2860" y="2747"/>
                    <a:pt x="2750" y="3847"/>
                  </a:cubicBezTo>
                  <a:cubicBezTo>
                    <a:pt x="2750" y="3981"/>
                    <a:pt x="2872" y="4061"/>
                    <a:pt x="2985" y="4061"/>
                  </a:cubicBezTo>
                  <a:cubicBezTo>
                    <a:pt x="3057" y="4061"/>
                    <a:pt x="3124" y="4028"/>
                    <a:pt x="3153" y="3957"/>
                  </a:cubicBezTo>
                  <a:cubicBezTo>
                    <a:pt x="3446" y="3444"/>
                    <a:pt x="3703" y="2930"/>
                    <a:pt x="3996" y="2454"/>
                  </a:cubicBezTo>
                  <a:cubicBezTo>
                    <a:pt x="4106" y="2197"/>
                    <a:pt x="4253" y="1940"/>
                    <a:pt x="4399" y="1720"/>
                  </a:cubicBezTo>
                  <a:cubicBezTo>
                    <a:pt x="4436" y="1611"/>
                    <a:pt x="4509" y="1501"/>
                    <a:pt x="4583" y="1427"/>
                  </a:cubicBezTo>
                  <a:cubicBezTo>
                    <a:pt x="4626" y="1384"/>
                    <a:pt x="4662" y="1366"/>
                    <a:pt x="4693" y="1366"/>
                  </a:cubicBezTo>
                  <a:cubicBezTo>
                    <a:pt x="4769" y="1366"/>
                    <a:pt x="4813" y="1470"/>
                    <a:pt x="4839" y="1574"/>
                  </a:cubicBezTo>
                  <a:cubicBezTo>
                    <a:pt x="5242" y="2564"/>
                    <a:pt x="5279" y="3663"/>
                    <a:pt x="5059" y="4690"/>
                  </a:cubicBezTo>
                  <a:cubicBezTo>
                    <a:pt x="5015" y="4845"/>
                    <a:pt x="5144" y="4946"/>
                    <a:pt x="5269" y="4946"/>
                  </a:cubicBezTo>
                  <a:cubicBezTo>
                    <a:pt x="5352" y="4946"/>
                    <a:pt x="5433" y="4902"/>
                    <a:pt x="5462" y="4800"/>
                  </a:cubicBezTo>
                  <a:cubicBezTo>
                    <a:pt x="5609" y="4140"/>
                    <a:pt x="5682" y="3444"/>
                    <a:pt x="5609" y="2784"/>
                  </a:cubicBezTo>
                  <a:lnTo>
                    <a:pt x="5572" y="2784"/>
                  </a:lnTo>
                  <a:cubicBezTo>
                    <a:pt x="5536" y="2454"/>
                    <a:pt x="5462" y="2124"/>
                    <a:pt x="5389" y="1830"/>
                  </a:cubicBezTo>
                  <a:cubicBezTo>
                    <a:pt x="5316" y="1574"/>
                    <a:pt x="5206" y="1207"/>
                    <a:pt x="5023" y="1024"/>
                  </a:cubicBezTo>
                  <a:cubicBezTo>
                    <a:pt x="4907" y="923"/>
                    <a:pt x="4797" y="882"/>
                    <a:pt x="4695" y="882"/>
                  </a:cubicBezTo>
                  <a:cubicBezTo>
                    <a:pt x="4311" y="882"/>
                    <a:pt x="4023" y="1468"/>
                    <a:pt x="3849" y="1757"/>
                  </a:cubicBezTo>
                  <a:lnTo>
                    <a:pt x="3263" y="2857"/>
                  </a:lnTo>
                  <a:cubicBezTo>
                    <a:pt x="3336" y="2014"/>
                    <a:pt x="3373" y="1134"/>
                    <a:pt x="3446" y="291"/>
                  </a:cubicBezTo>
                  <a:cubicBezTo>
                    <a:pt x="3446" y="181"/>
                    <a:pt x="3336" y="71"/>
                    <a:pt x="3226" y="71"/>
                  </a:cubicBezTo>
                  <a:cubicBezTo>
                    <a:pt x="2860" y="71"/>
                    <a:pt x="2603" y="254"/>
                    <a:pt x="2383" y="547"/>
                  </a:cubicBezTo>
                  <a:cubicBezTo>
                    <a:pt x="2090" y="877"/>
                    <a:pt x="1906" y="1317"/>
                    <a:pt x="1650" y="1684"/>
                  </a:cubicBezTo>
                  <a:lnTo>
                    <a:pt x="477" y="3590"/>
                  </a:lnTo>
                  <a:cubicBezTo>
                    <a:pt x="477" y="2490"/>
                    <a:pt x="550" y="1391"/>
                    <a:pt x="733" y="291"/>
                  </a:cubicBezTo>
                  <a:cubicBezTo>
                    <a:pt x="778" y="111"/>
                    <a:pt x="631"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2"/>
            <p:cNvSpPr/>
            <p:nvPr/>
          </p:nvSpPr>
          <p:spPr>
            <a:xfrm>
              <a:off x="5347425" y="5168675"/>
              <a:ext cx="90750" cy="228800"/>
            </a:xfrm>
            <a:custGeom>
              <a:avLst/>
              <a:gdLst/>
              <a:ahLst/>
              <a:cxnLst/>
              <a:rect l="l" t="t" r="r" b="b"/>
              <a:pathLst>
                <a:path w="3630" h="9152" extrusionOk="0">
                  <a:moveTo>
                    <a:pt x="1274" y="1"/>
                  </a:moveTo>
                  <a:cubicBezTo>
                    <a:pt x="1164" y="1"/>
                    <a:pt x="1045" y="65"/>
                    <a:pt x="1027" y="193"/>
                  </a:cubicBezTo>
                  <a:cubicBezTo>
                    <a:pt x="807" y="2393"/>
                    <a:pt x="550" y="4593"/>
                    <a:pt x="294" y="6792"/>
                  </a:cubicBezTo>
                  <a:cubicBezTo>
                    <a:pt x="110" y="7489"/>
                    <a:pt x="0" y="8222"/>
                    <a:pt x="0" y="8919"/>
                  </a:cubicBezTo>
                  <a:cubicBezTo>
                    <a:pt x="0" y="9065"/>
                    <a:pt x="131" y="9152"/>
                    <a:pt x="251" y="9152"/>
                  </a:cubicBezTo>
                  <a:cubicBezTo>
                    <a:pt x="341" y="9152"/>
                    <a:pt x="425" y="9102"/>
                    <a:pt x="440" y="8992"/>
                  </a:cubicBezTo>
                  <a:cubicBezTo>
                    <a:pt x="440" y="8992"/>
                    <a:pt x="440" y="8955"/>
                    <a:pt x="440" y="8919"/>
                  </a:cubicBezTo>
                  <a:cubicBezTo>
                    <a:pt x="550" y="8259"/>
                    <a:pt x="624" y="7562"/>
                    <a:pt x="697" y="6866"/>
                  </a:cubicBezTo>
                  <a:cubicBezTo>
                    <a:pt x="807" y="6572"/>
                    <a:pt x="880" y="6242"/>
                    <a:pt x="1027" y="5912"/>
                  </a:cubicBezTo>
                  <a:cubicBezTo>
                    <a:pt x="1210" y="5473"/>
                    <a:pt x="1430" y="4959"/>
                    <a:pt x="1797" y="4593"/>
                  </a:cubicBezTo>
                  <a:cubicBezTo>
                    <a:pt x="1977" y="4386"/>
                    <a:pt x="2285" y="4162"/>
                    <a:pt x="2579" y="4162"/>
                  </a:cubicBezTo>
                  <a:cubicBezTo>
                    <a:pt x="2703" y="4162"/>
                    <a:pt x="2825" y="4202"/>
                    <a:pt x="2933" y="4299"/>
                  </a:cubicBezTo>
                  <a:cubicBezTo>
                    <a:pt x="3190" y="4556"/>
                    <a:pt x="3190" y="5033"/>
                    <a:pt x="3116" y="5363"/>
                  </a:cubicBezTo>
                  <a:cubicBezTo>
                    <a:pt x="3043" y="5766"/>
                    <a:pt x="2860" y="6169"/>
                    <a:pt x="2640" y="6536"/>
                  </a:cubicBezTo>
                  <a:cubicBezTo>
                    <a:pt x="2163" y="7306"/>
                    <a:pt x="1467" y="7892"/>
                    <a:pt x="660" y="8259"/>
                  </a:cubicBezTo>
                  <a:cubicBezTo>
                    <a:pt x="436" y="8355"/>
                    <a:pt x="575" y="8646"/>
                    <a:pt x="784" y="8646"/>
                  </a:cubicBezTo>
                  <a:cubicBezTo>
                    <a:pt x="815" y="8646"/>
                    <a:pt x="847" y="8639"/>
                    <a:pt x="880" y="8625"/>
                  </a:cubicBezTo>
                  <a:cubicBezTo>
                    <a:pt x="1613" y="8295"/>
                    <a:pt x="2273" y="7745"/>
                    <a:pt x="2787" y="7086"/>
                  </a:cubicBezTo>
                  <a:cubicBezTo>
                    <a:pt x="3226" y="6499"/>
                    <a:pt x="3630" y="5693"/>
                    <a:pt x="3593" y="4923"/>
                  </a:cubicBezTo>
                  <a:cubicBezTo>
                    <a:pt x="3561" y="4319"/>
                    <a:pt x="3144" y="3743"/>
                    <a:pt x="2533" y="3743"/>
                  </a:cubicBezTo>
                  <a:cubicBezTo>
                    <a:pt x="2438" y="3743"/>
                    <a:pt x="2339" y="3757"/>
                    <a:pt x="2237" y="3786"/>
                  </a:cubicBezTo>
                  <a:lnTo>
                    <a:pt x="2237" y="3750"/>
                  </a:lnTo>
                  <a:cubicBezTo>
                    <a:pt x="1650" y="3933"/>
                    <a:pt x="1247" y="4483"/>
                    <a:pt x="954" y="5033"/>
                  </a:cubicBezTo>
                  <a:cubicBezTo>
                    <a:pt x="1137" y="3420"/>
                    <a:pt x="1320" y="1807"/>
                    <a:pt x="1467" y="193"/>
                  </a:cubicBezTo>
                  <a:cubicBezTo>
                    <a:pt x="1485" y="65"/>
                    <a:pt x="1384" y="1"/>
                    <a:pt x="1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2"/>
            <p:cNvSpPr/>
            <p:nvPr/>
          </p:nvSpPr>
          <p:spPr>
            <a:xfrm>
              <a:off x="5518800" y="5297225"/>
              <a:ext cx="139350" cy="86175"/>
            </a:xfrm>
            <a:custGeom>
              <a:avLst/>
              <a:gdLst/>
              <a:ahLst/>
              <a:cxnLst/>
              <a:rect l="l" t="t" r="r" b="b"/>
              <a:pathLst>
                <a:path w="5574" h="3447" extrusionOk="0">
                  <a:moveTo>
                    <a:pt x="2741" y="1"/>
                  </a:moveTo>
                  <a:cubicBezTo>
                    <a:pt x="2631" y="1"/>
                    <a:pt x="2512" y="74"/>
                    <a:pt x="2494" y="221"/>
                  </a:cubicBezTo>
                  <a:cubicBezTo>
                    <a:pt x="2457" y="551"/>
                    <a:pt x="2420" y="880"/>
                    <a:pt x="2384" y="1210"/>
                  </a:cubicBezTo>
                  <a:lnTo>
                    <a:pt x="294" y="1210"/>
                  </a:lnTo>
                  <a:cubicBezTo>
                    <a:pt x="1" y="1210"/>
                    <a:pt x="1" y="1650"/>
                    <a:pt x="294" y="1650"/>
                  </a:cubicBezTo>
                  <a:lnTo>
                    <a:pt x="2347" y="1650"/>
                  </a:lnTo>
                  <a:cubicBezTo>
                    <a:pt x="2310" y="2164"/>
                    <a:pt x="2237" y="2713"/>
                    <a:pt x="2200" y="3227"/>
                  </a:cubicBezTo>
                  <a:cubicBezTo>
                    <a:pt x="2182" y="3373"/>
                    <a:pt x="2283" y="3447"/>
                    <a:pt x="2393" y="3447"/>
                  </a:cubicBezTo>
                  <a:cubicBezTo>
                    <a:pt x="2503" y="3447"/>
                    <a:pt x="2622" y="3373"/>
                    <a:pt x="2640" y="3227"/>
                  </a:cubicBezTo>
                  <a:cubicBezTo>
                    <a:pt x="2677" y="2713"/>
                    <a:pt x="2750" y="2164"/>
                    <a:pt x="2787" y="1650"/>
                  </a:cubicBezTo>
                  <a:lnTo>
                    <a:pt x="5280" y="1650"/>
                  </a:lnTo>
                  <a:cubicBezTo>
                    <a:pt x="5573" y="1650"/>
                    <a:pt x="5573" y="1210"/>
                    <a:pt x="5280" y="1210"/>
                  </a:cubicBezTo>
                  <a:lnTo>
                    <a:pt x="2824" y="1210"/>
                  </a:lnTo>
                  <a:cubicBezTo>
                    <a:pt x="2860" y="880"/>
                    <a:pt x="2897" y="551"/>
                    <a:pt x="2934" y="221"/>
                  </a:cubicBezTo>
                  <a:cubicBezTo>
                    <a:pt x="2952" y="74"/>
                    <a:pt x="2851"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2"/>
            <p:cNvSpPr/>
            <p:nvPr/>
          </p:nvSpPr>
          <p:spPr>
            <a:xfrm>
              <a:off x="5718600" y="5270650"/>
              <a:ext cx="89850" cy="127800"/>
            </a:xfrm>
            <a:custGeom>
              <a:avLst/>
              <a:gdLst/>
              <a:ahLst/>
              <a:cxnLst/>
              <a:rect l="l" t="t" r="r" b="b"/>
              <a:pathLst>
                <a:path w="3594" h="5112" extrusionOk="0">
                  <a:moveTo>
                    <a:pt x="651" y="0"/>
                  </a:moveTo>
                  <a:cubicBezTo>
                    <a:pt x="541" y="0"/>
                    <a:pt x="422" y="74"/>
                    <a:pt x="404" y="220"/>
                  </a:cubicBezTo>
                  <a:lnTo>
                    <a:pt x="1" y="4253"/>
                  </a:lnTo>
                  <a:cubicBezTo>
                    <a:pt x="1" y="4394"/>
                    <a:pt x="106" y="4460"/>
                    <a:pt x="221" y="4460"/>
                  </a:cubicBezTo>
                  <a:cubicBezTo>
                    <a:pt x="285" y="4460"/>
                    <a:pt x="351" y="4439"/>
                    <a:pt x="404" y="4400"/>
                  </a:cubicBezTo>
                  <a:cubicBezTo>
                    <a:pt x="954" y="3960"/>
                    <a:pt x="1320" y="3300"/>
                    <a:pt x="1687" y="2713"/>
                  </a:cubicBezTo>
                  <a:cubicBezTo>
                    <a:pt x="2017" y="2200"/>
                    <a:pt x="2384" y="1650"/>
                    <a:pt x="2934" y="1394"/>
                  </a:cubicBezTo>
                  <a:lnTo>
                    <a:pt x="2934" y="1394"/>
                  </a:lnTo>
                  <a:cubicBezTo>
                    <a:pt x="3153" y="2530"/>
                    <a:pt x="3080" y="3703"/>
                    <a:pt x="2787" y="4840"/>
                  </a:cubicBezTo>
                  <a:cubicBezTo>
                    <a:pt x="2742" y="4996"/>
                    <a:pt x="2875" y="5112"/>
                    <a:pt x="3001" y="5112"/>
                  </a:cubicBezTo>
                  <a:cubicBezTo>
                    <a:pt x="3083" y="5112"/>
                    <a:pt x="3162" y="5064"/>
                    <a:pt x="3190" y="4950"/>
                  </a:cubicBezTo>
                  <a:cubicBezTo>
                    <a:pt x="3557" y="3666"/>
                    <a:pt x="3593" y="2347"/>
                    <a:pt x="3300" y="1027"/>
                  </a:cubicBezTo>
                  <a:cubicBezTo>
                    <a:pt x="3300" y="936"/>
                    <a:pt x="3201" y="871"/>
                    <a:pt x="3104" y="871"/>
                  </a:cubicBezTo>
                  <a:cubicBezTo>
                    <a:pt x="3084" y="871"/>
                    <a:pt x="3063" y="874"/>
                    <a:pt x="3043" y="880"/>
                  </a:cubicBezTo>
                  <a:cubicBezTo>
                    <a:pt x="1724" y="1247"/>
                    <a:pt x="1320" y="2713"/>
                    <a:pt x="514" y="3666"/>
                  </a:cubicBezTo>
                  <a:cubicBezTo>
                    <a:pt x="624" y="2530"/>
                    <a:pt x="734" y="1357"/>
                    <a:pt x="844" y="220"/>
                  </a:cubicBezTo>
                  <a:cubicBezTo>
                    <a:pt x="862" y="74"/>
                    <a:pt x="761"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2"/>
            <p:cNvSpPr/>
            <p:nvPr/>
          </p:nvSpPr>
          <p:spPr>
            <a:xfrm>
              <a:off x="5874400" y="5266975"/>
              <a:ext cx="103600" cy="120100"/>
            </a:xfrm>
            <a:custGeom>
              <a:avLst/>
              <a:gdLst/>
              <a:ahLst/>
              <a:cxnLst/>
              <a:rect l="l" t="t" r="r" b="b"/>
              <a:pathLst>
                <a:path w="4144" h="4804" extrusionOk="0">
                  <a:moveTo>
                    <a:pt x="2215" y="420"/>
                  </a:moveTo>
                  <a:cubicBezTo>
                    <a:pt x="2449" y="420"/>
                    <a:pt x="2677" y="502"/>
                    <a:pt x="2824" y="697"/>
                  </a:cubicBezTo>
                  <a:cubicBezTo>
                    <a:pt x="2970" y="917"/>
                    <a:pt x="2897" y="1321"/>
                    <a:pt x="2640" y="1431"/>
                  </a:cubicBezTo>
                  <a:cubicBezTo>
                    <a:pt x="2412" y="1496"/>
                    <a:pt x="2474" y="1851"/>
                    <a:pt x="2671" y="1851"/>
                  </a:cubicBezTo>
                  <a:cubicBezTo>
                    <a:pt x="2696" y="1851"/>
                    <a:pt x="2722" y="1846"/>
                    <a:pt x="2750" y="1834"/>
                  </a:cubicBezTo>
                  <a:cubicBezTo>
                    <a:pt x="2897" y="1797"/>
                    <a:pt x="3007" y="1687"/>
                    <a:pt x="3117" y="1577"/>
                  </a:cubicBezTo>
                  <a:lnTo>
                    <a:pt x="3117" y="1577"/>
                  </a:lnTo>
                  <a:cubicBezTo>
                    <a:pt x="2934" y="1944"/>
                    <a:pt x="2714" y="2310"/>
                    <a:pt x="2457" y="2640"/>
                  </a:cubicBezTo>
                  <a:cubicBezTo>
                    <a:pt x="2274" y="2897"/>
                    <a:pt x="2017" y="3154"/>
                    <a:pt x="1797" y="3410"/>
                  </a:cubicBezTo>
                  <a:cubicBezTo>
                    <a:pt x="1599" y="3576"/>
                    <a:pt x="1311" y="3861"/>
                    <a:pt x="1041" y="3861"/>
                  </a:cubicBezTo>
                  <a:cubicBezTo>
                    <a:pt x="1012" y="3861"/>
                    <a:pt x="983" y="3857"/>
                    <a:pt x="954" y="3850"/>
                  </a:cubicBezTo>
                  <a:cubicBezTo>
                    <a:pt x="624" y="3777"/>
                    <a:pt x="587" y="3190"/>
                    <a:pt x="587" y="2934"/>
                  </a:cubicBezTo>
                  <a:cubicBezTo>
                    <a:pt x="551" y="2604"/>
                    <a:pt x="587" y="2274"/>
                    <a:pt x="697" y="1944"/>
                  </a:cubicBezTo>
                  <a:cubicBezTo>
                    <a:pt x="844" y="1357"/>
                    <a:pt x="1247" y="661"/>
                    <a:pt x="1871" y="477"/>
                  </a:cubicBezTo>
                  <a:cubicBezTo>
                    <a:pt x="1981" y="441"/>
                    <a:pt x="2099" y="420"/>
                    <a:pt x="2215" y="420"/>
                  </a:cubicBezTo>
                  <a:close/>
                  <a:moveTo>
                    <a:pt x="2200" y="1"/>
                  </a:moveTo>
                  <a:cubicBezTo>
                    <a:pt x="1559" y="1"/>
                    <a:pt x="962" y="492"/>
                    <a:pt x="624" y="1027"/>
                  </a:cubicBezTo>
                  <a:cubicBezTo>
                    <a:pt x="148" y="1761"/>
                    <a:pt x="1" y="2714"/>
                    <a:pt x="221" y="3557"/>
                  </a:cubicBezTo>
                  <a:cubicBezTo>
                    <a:pt x="326" y="3941"/>
                    <a:pt x="597" y="4293"/>
                    <a:pt x="1036" y="4293"/>
                  </a:cubicBezTo>
                  <a:cubicBezTo>
                    <a:pt x="1057" y="4293"/>
                    <a:pt x="1079" y="4292"/>
                    <a:pt x="1101" y="4290"/>
                  </a:cubicBezTo>
                  <a:cubicBezTo>
                    <a:pt x="1541" y="4253"/>
                    <a:pt x="1907" y="3923"/>
                    <a:pt x="2201" y="3630"/>
                  </a:cubicBezTo>
                  <a:cubicBezTo>
                    <a:pt x="2750" y="3080"/>
                    <a:pt x="3190" y="2420"/>
                    <a:pt x="3557" y="1687"/>
                  </a:cubicBezTo>
                  <a:cubicBezTo>
                    <a:pt x="3667" y="2677"/>
                    <a:pt x="3704" y="3630"/>
                    <a:pt x="3740" y="4583"/>
                  </a:cubicBezTo>
                  <a:cubicBezTo>
                    <a:pt x="3740" y="4730"/>
                    <a:pt x="3841" y="4803"/>
                    <a:pt x="3942" y="4803"/>
                  </a:cubicBezTo>
                  <a:cubicBezTo>
                    <a:pt x="4043" y="4803"/>
                    <a:pt x="4144" y="4730"/>
                    <a:pt x="4144" y="4583"/>
                  </a:cubicBezTo>
                  <a:cubicBezTo>
                    <a:pt x="4144" y="3337"/>
                    <a:pt x="4034" y="2054"/>
                    <a:pt x="3850" y="807"/>
                  </a:cubicBezTo>
                  <a:cubicBezTo>
                    <a:pt x="3833" y="690"/>
                    <a:pt x="3755" y="641"/>
                    <a:pt x="3671" y="641"/>
                  </a:cubicBezTo>
                  <a:cubicBezTo>
                    <a:pt x="3572" y="641"/>
                    <a:pt x="3467" y="708"/>
                    <a:pt x="3447" y="807"/>
                  </a:cubicBezTo>
                  <a:cubicBezTo>
                    <a:pt x="3410" y="917"/>
                    <a:pt x="3337" y="1027"/>
                    <a:pt x="3300" y="1174"/>
                  </a:cubicBezTo>
                  <a:cubicBezTo>
                    <a:pt x="3374" y="771"/>
                    <a:pt x="3190" y="331"/>
                    <a:pt x="2787" y="147"/>
                  </a:cubicBezTo>
                  <a:cubicBezTo>
                    <a:pt x="2592" y="45"/>
                    <a:pt x="2394" y="1"/>
                    <a:pt x="2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2"/>
            <p:cNvSpPr/>
            <p:nvPr/>
          </p:nvSpPr>
          <p:spPr>
            <a:xfrm>
              <a:off x="5856100" y="5213775"/>
              <a:ext cx="111825" cy="13825"/>
            </a:xfrm>
            <a:custGeom>
              <a:avLst/>
              <a:gdLst/>
              <a:ahLst/>
              <a:cxnLst/>
              <a:rect l="l" t="t" r="r" b="b"/>
              <a:pathLst>
                <a:path w="4473" h="553" extrusionOk="0">
                  <a:moveTo>
                    <a:pt x="259" y="0"/>
                  </a:moveTo>
                  <a:cubicBezTo>
                    <a:pt x="0" y="0"/>
                    <a:pt x="11" y="407"/>
                    <a:pt x="293" y="442"/>
                  </a:cubicBezTo>
                  <a:cubicBezTo>
                    <a:pt x="935" y="516"/>
                    <a:pt x="1585" y="552"/>
                    <a:pt x="2241" y="552"/>
                  </a:cubicBezTo>
                  <a:cubicBezTo>
                    <a:pt x="2896" y="552"/>
                    <a:pt x="3556" y="516"/>
                    <a:pt x="4216" y="442"/>
                  </a:cubicBezTo>
                  <a:cubicBezTo>
                    <a:pt x="4472" y="442"/>
                    <a:pt x="4472" y="3"/>
                    <a:pt x="4216" y="3"/>
                  </a:cubicBezTo>
                  <a:cubicBezTo>
                    <a:pt x="3556" y="76"/>
                    <a:pt x="2896" y="112"/>
                    <a:pt x="2241" y="112"/>
                  </a:cubicBezTo>
                  <a:cubicBezTo>
                    <a:pt x="1585" y="112"/>
                    <a:pt x="935" y="76"/>
                    <a:pt x="293" y="3"/>
                  </a:cubicBez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2"/>
            <p:cNvSpPr/>
            <p:nvPr/>
          </p:nvSpPr>
          <p:spPr>
            <a:xfrm>
              <a:off x="5367575" y="5138675"/>
              <a:ext cx="86175" cy="11025"/>
            </a:xfrm>
            <a:custGeom>
              <a:avLst/>
              <a:gdLst/>
              <a:ahLst/>
              <a:cxnLst/>
              <a:rect l="l" t="t" r="r" b="b"/>
              <a:pathLst>
                <a:path w="3447" h="441" extrusionOk="0">
                  <a:moveTo>
                    <a:pt x="294" y="0"/>
                  </a:moveTo>
                  <a:cubicBezTo>
                    <a:pt x="1" y="0"/>
                    <a:pt x="1" y="440"/>
                    <a:pt x="294" y="440"/>
                  </a:cubicBezTo>
                  <a:lnTo>
                    <a:pt x="3190" y="440"/>
                  </a:lnTo>
                  <a:cubicBezTo>
                    <a:pt x="3447" y="440"/>
                    <a:pt x="3447"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2"/>
            <p:cNvSpPr/>
            <p:nvPr/>
          </p:nvSpPr>
          <p:spPr>
            <a:xfrm>
              <a:off x="5115550" y="3677850"/>
              <a:ext cx="195000" cy="175475"/>
            </a:xfrm>
            <a:custGeom>
              <a:avLst/>
              <a:gdLst/>
              <a:ahLst/>
              <a:cxnLst/>
              <a:rect l="l" t="t" r="r" b="b"/>
              <a:pathLst>
                <a:path w="7800" h="7019" extrusionOk="0">
                  <a:moveTo>
                    <a:pt x="3717" y="0"/>
                  </a:moveTo>
                  <a:cubicBezTo>
                    <a:pt x="3589" y="0"/>
                    <a:pt x="3461" y="11"/>
                    <a:pt x="3336" y="34"/>
                  </a:cubicBezTo>
                  <a:cubicBezTo>
                    <a:pt x="2127" y="254"/>
                    <a:pt x="1283" y="1280"/>
                    <a:pt x="807" y="2343"/>
                  </a:cubicBezTo>
                  <a:cubicBezTo>
                    <a:pt x="294" y="3480"/>
                    <a:pt x="0" y="4763"/>
                    <a:pt x="954" y="5716"/>
                  </a:cubicBezTo>
                  <a:cubicBezTo>
                    <a:pt x="1723" y="6522"/>
                    <a:pt x="2896" y="6889"/>
                    <a:pt x="3960" y="6999"/>
                  </a:cubicBezTo>
                  <a:cubicBezTo>
                    <a:pt x="4110" y="7012"/>
                    <a:pt x="4260" y="7018"/>
                    <a:pt x="4411" y="7018"/>
                  </a:cubicBezTo>
                  <a:cubicBezTo>
                    <a:pt x="5547" y="7018"/>
                    <a:pt x="6683" y="6657"/>
                    <a:pt x="7589" y="6009"/>
                  </a:cubicBezTo>
                  <a:cubicBezTo>
                    <a:pt x="7800" y="5859"/>
                    <a:pt x="7689" y="5559"/>
                    <a:pt x="7500" y="5559"/>
                  </a:cubicBezTo>
                  <a:cubicBezTo>
                    <a:pt x="7459" y="5559"/>
                    <a:pt x="7415" y="5573"/>
                    <a:pt x="7369" y="5606"/>
                  </a:cubicBezTo>
                  <a:cubicBezTo>
                    <a:pt x="6508" y="6221"/>
                    <a:pt x="5453" y="6538"/>
                    <a:pt x="4395" y="6538"/>
                  </a:cubicBezTo>
                  <a:cubicBezTo>
                    <a:pt x="3560" y="6538"/>
                    <a:pt x="2724" y="6340"/>
                    <a:pt x="1980" y="5936"/>
                  </a:cubicBezTo>
                  <a:cubicBezTo>
                    <a:pt x="1577" y="5679"/>
                    <a:pt x="1173" y="5349"/>
                    <a:pt x="917" y="4946"/>
                  </a:cubicBezTo>
                  <a:cubicBezTo>
                    <a:pt x="660" y="4433"/>
                    <a:pt x="734" y="3846"/>
                    <a:pt x="917" y="3296"/>
                  </a:cubicBezTo>
                  <a:cubicBezTo>
                    <a:pt x="1210" y="2343"/>
                    <a:pt x="1760" y="1280"/>
                    <a:pt x="2677" y="767"/>
                  </a:cubicBezTo>
                  <a:cubicBezTo>
                    <a:pt x="3019" y="571"/>
                    <a:pt x="3393" y="441"/>
                    <a:pt x="3768" y="441"/>
                  </a:cubicBezTo>
                  <a:cubicBezTo>
                    <a:pt x="3956" y="441"/>
                    <a:pt x="4143" y="474"/>
                    <a:pt x="4326" y="547"/>
                  </a:cubicBezTo>
                  <a:cubicBezTo>
                    <a:pt x="4839" y="730"/>
                    <a:pt x="5206" y="1133"/>
                    <a:pt x="5316" y="1647"/>
                  </a:cubicBezTo>
                  <a:cubicBezTo>
                    <a:pt x="5331" y="1767"/>
                    <a:pt x="5414" y="1819"/>
                    <a:pt x="5503" y="1819"/>
                  </a:cubicBezTo>
                  <a:cubicBezTo>
                    <a:pt x="5633" y="1819"/>
                    <a:pt x="5778" y="1710"/>
                    <a:pt x="5756" y="1537"/>
                  </a:cubicBezTo>
                  <a:cubicBezTo>
                    <a:pt x="5595" y="570"/>
                    <a:pt x="4642" y="0"/>
                    <a:pt x="3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2"/>
            <p:cNvSpPr/>
            <p:nvPr/>
          </p:nvSpPr>
          <p:spPr>
            <a:xfrm>
              <a:off x="5337350" y="3736775"/>
              <a:ext cx="170900" cy="18200"/>
            </a:xfrm>
            <a:custGeom>
              <a:avLst/>
              <a:gdLst/>
              <a:ahLst/>
              <a:cxnLst/>
              <a:rect l="l" t="t" r="r" b="b"/>
              <a:pathLst>
                <a:path w="6836" h="728" extrusionOk="0">
                  <a:moveTo>
                    <a:pt x="4257" y="0"/>
                  </a:moveTo>
                  <a:cubicBezTo>
                    <a:pt x="3262" y="0"/>
                    <a:pt x="2265" y="99"/>
                    <a:pt x="1274" y="99"/>
                  </a:cubicBezTo>
                  <a:cubicBezTo>
                    <a:pt x="946" y="99"/>
                    <a:pt x="619" y="88"/>
                    <a:pt x="293" y="60"/>
                  </a:cubicBezTo>
                  <a:cubicBezTo>
                    <a:pt x="282" y="58"/>
                    <a:pt x="270" y="57"/>
                    <a:pt x="260" y="57"/>
                  </a:cubicBezTo>
                  <a:cubicBezTo>
                    <a:pt x="1" y="57"/>
                    <a:pt x="12" y="464"/>
                    <a:pt x="293" y="499"/>
                  </a:cubicBezTo>
                  <a:cubicBezTo>
                    <a:pt x="614" y="528"/>
                    <a:pt x="935" y="539"/>
                    <a:pt x="1257" y="539"/>
                  </a:cubicBezTo>
                  <a:cubicBezTo>
                    <a:pt x="2230" y="539"/>
                    <a:pt x="3208" y="440"/>
                    <a:pt x="4179" y="440"/>
                  </a:cubicBezTo>
                  <a:cubicBezTo>
                    <a:pt x="4943" y="440"/>
                    <a:pt x="5703" y="501"/>
                    <a:pt x="6452" y="719"/>
                  </a:cubicBezTo>
                  <a:cubicBezTo>
                    <a:pt x="6475" y="725"/>
                    <a:pt x="6496" y="728"/>
                    <a:pt x="6516" y="728"/>
                  </a:cubicBezTo>
                  <a:cubicBezTo>
                    <a:pt x="6760" y="728"/>
                    <a:pt x="6836" y="347"/>
                    <a:pt x="6599" y="279"/>
                  </a:cubicBezTo>
                  <a:cubicBezTo>
                    <a:pt x="5822" y="61"/>
                    <a:pt x="5040" y="0"/>
                    <a:pt x="4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2"/>
            <p:cNvSpPr/>
            <p:nvPr/>
          </p:nvSpPr>
          <p:spPr>
            <a:xfrm>
              <a:off x="5349250" y="3764775"/>
              <a:ext cx="130150" cy="13275"/>
            </a:xfrm>
            <a:custGeom>
              <a:avLst/>
              <a:gdLst/>
              <a:ahLst/>
              <a:cxnLst/>
              <a:rect l="l" t="t" r="r" b="b"/>
              <a:pathLst>
                <a:path w="5206" h="531" extrusionOk="0">
                  <a:moveTo>
                    <a:pt x="4945" y="1"/>
                  </a:moveTo>
                  <a:cubicBezTo>
                    <a:pt x="4934" y="1"/>
                    <a:pt x="4924" y="1"/>
                    <a:pt x="4913" y="3"/>
                  </a:cubicBezTo>
                  <a:cubicBezTo>
                    <a:pt x="4011" y="46"/>
                    <a:pt x="3109" y="63"/>
                    <a:pt x="2207" y="63"/>
                  </a:cubicBezTo>
                  <a:cubicBezTo>
                    <a:pt x="1570" y="63"/>
                    <a:pt x="932" y="55"/>
                    <a:pt x="294" y="39"/>
                  </a:cubicBezTo>
                  <a:cubicBezTo>
                    <a:pt x="1" y="39"/>
                    <a:pt x="1" y="516"/>
                    <a:pt x="294" y="516"/>
                  </a:cubicBezTo>
                  <a:cubicBezTo>
                    <a:pt x="707" y="526"/>
                    <a:pt x="1119" y="530"/>
                    <a:pt x="1532" y="530"/>
                  </a:cubicBezTo>
                  <a:cubicBezTo>
                    <a:pt x="2659" y="530"/>
                    <a:pt x="3786" y="496"/>
                    <a:pt x="4913" y="443"/>
                  </a:cubicBezTo>
                  <a:cubicBezTo>
                    <a:pt x="5196" y="443"/>
                    <a:pt x="5206" y="1"/>
                    <a:pt x="4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2"/>
            <p:cNvSpPr/>
            <p:nvPr/>
          </p:nvSpPr>
          <p:spPr>
            <a:xfrm>
              <a:off x="5544475" y="3676125"/>
              <a:ext cx="142850" cy="187175"/>
            </a:xfrm>
            <a:custGeom>
              <a:avLst/>
              <a:gdLst/>
              <a:ahLst/>
              <a:cxnLst/>
              <a:rect l="l" t="t" r="r" b="b"/>
              <a:pathLst>
                <a:path w="5714" h="7487" extrusionOk="0">
                  <a:moveTo>
                    <a:pt x="2412" y="1"/>
                  </a:moveTo>
                  <a:cubicBezTo>
                    <a:pt x="2208" y="1"/>
                    <a:pt x="2004" y="115"/>
                    <a:pt x="1833" y="213"/>
                  </a:cubicBezTo>
                  <a:cubicBezTo>
                    <a:pt x="1503" y="433"/>
                    <a:pt x="1173" y="689"/>
                    <a:pt x="843" y="982"/>
                  </a:cubicBezTo>
                  <a:cubicBezTo>
                    <a:pt x="669" y="1128"/>
                    <a:pt x="841" y="1366"/>
                    <a:pt x="1029" y="1366"/>
                  </a:cubicBezTo>
                  <a:cubicBezTo>
                    <a:pt x="1078" y="1366"/>
                    <a:pt x="1128" y="1350"/>
                    <a:pt x="1173" y="1312"/>
                  </a:cubicBezTo>
                  <a:cubicBezTo>
                    <a:pt x="1467" y="1019"/>
                    <a:pt x="1797" y="799"/>
                    <a:pt x="2127" y="579"/>
                  </a:cubicBezTo>
                  <a:cubicBezTo>
                    <a:pt x="2200" y="543"/>
                    <a:pt x="2273" y="506"/>
                    <a:pt x="2383" y="506"/>
                  </a:cubicBezTo>
                  <a:cubicBezTo>
                    <a:pt x="2493" y="506"/>
                    <a:pt x="2493" y="506"/>
                    <a:pt x="2566" y="652"/>
                  </a:cubicBezTo>
                  <a:cubicBezTo>
                    <a:pt x="2640" y="799"/>
                    <a:pt x="2713" y="982"/>
                    <a:pt x="2786" y="1166"/>
                  </a:cubicBezTo>
                  <a:cubicBezTo>
                    <a:pt x="3043" y="1826"/>
                    <a:pt x="3153" y="2522"/>
                    <a:pt x="3336" y="3219"/>
                  </a:cubicBezTo>
                  <a:cubicBezTo>
                    <a:pt x="3304" y="3212"/>
                    <a:pt x="3270" y="3209"/>
                    <a:pt x="3236" y="3209"/>
                  </a:cubicBezTo>
                  <a:cubicBezTo>
                    <a:pt x="3077" y="3209"/>
                    <a:pt x="2907" y="3275"/>
                    <a:pt x="2786" y="3365"/>
                  </a:cubicBezTo>
                  <a:cubicBezTo>
                    <a:pt x="2347" y="3622"/>
                    <a:pt x="1980" y="4062"/>
                    <a:pt x="1687" y="4465"/>
                  </a:cubicBezTo>
                  <a:cubicBezTo>
                    <a:pt x="1027" y="5272"/>
                    <a:pt x="550" y="6188"/>
                    <a:pt x="37" y="7105"/>
                  </a:cubicBezTo>
                  <a:cubicBezTo>
                    <a:pt x="0" y="7215"/>
                    <a:pt x="37" y="7361"/>
                    <a:pt x="110" y="7435"/>
                  </a:cubicBezTo>
                  <a:cubicBezTo>
                    <a:pt x="169" y="7470"/>
                    <a:pt x="232" y="7486"/>
                    <a:pt x="293" y="7486"/>
                  </a:cubicBezTo>
                  <a:cubicBezTo>
                    <a:pt x="423" y="7486"/>
                    <a:pt x="549" y="7413"/>
                    <a:pt x="624" y="7288"/>
                  </a:cubicBezTo>
                  <a:cubicBezTo>
                    <a:pt x="660" y="7215"/>
                    <a:pt x="660" y="7105"/>
                    <a:pt x="587" y="7068"/>
                  </a:cubicBezTo>
                  <a:cubicBezTo>
                    <a:pt x="953" y="6371"/>
                    <a:pt x="1320" y="5712"/>
                    <a:pt x="1760" y="5088"/>
                  </a:cubicBezTo>
                  <a:cubicBezTo>
                    <a:pt x="1915" y="4902"/>
                    <a:pt x="2856" y="3668"/>
                    <a:pt x="3299" y="3668"/>
                  </a:cubicBezTo>
                  <a:cubicBezTo>
                    <a:pt x="3379" y="3668"/>
                    <a:pt x="3443" y="3709"/>
                    <a:pt x="3483" y="3805"/>
                  </a:cubicBezTo>
                  <a:cubicBezTo>
                    <a:pt x="3520" y="3842"/>
                    <a:pt x="3556" y="3879"/>
                    <a:pt x="3593" y="3879"/>
                  </a:cubicBezTo>
                  <a:cubicBezTo>
                    <a:pt x="3996" y="4978"/>
                    <a:pt x="4546" y="6005"/>
                    <a:pt x="5243" y="6958"/>
                  </a:cubicBezTo>
                  <a:cubicBezTo>
                    <a:pt x="5285" y="7009"/>
                    <a:pt x="5336" y="7031"/>
                    <a:pt x="5386" y="7031"/>
                  </a:cubicBezTo>
                  <a:cubicBezTo>
                    <a:pt x="5552" y="7031"/>
                    <a:pt x="5713" y="6797"/>
                    <a:pt x="5573" y="6628"/>
                  </a:cubicBezTo>
                  <a:cubicBezTo>
                    <a:pt x="5096" y="6005"/>
                    <a:pt x="4656" y="5272"/>
                    <a:pt x="4326" y="4538"/>
                  </a:cubicBezTo>
                  <a:cubicBezTo>
                    <a:pt x="3996" y="3769"/>
                    <a:pt x="3776" y="2999"/>
                    <a:pt x="3556" y="2156"/>
                  </a:cubicBezTo>
                  <a:cubicBezTo>
                    <a:pt x="3446" y="1752"/>
                    <a:pt x="3336" y="1349"/>
                    <a:pt x="3226" y="982"/>
                  </a:cubicBezTo>
                  <a:cubicBezTo>
                    <a:pt x="3080" y="689"/>
                    <a:pt x="2970" y="286"/>
                    <a:pt x="2713" y="103"/>
                  </a:cubicBezTo>
                  <a:cubicBezTo>
                    <a:pt x="2615" y="29"/>
                    <a:pt x="2514"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2"/>
            <p:cNvSpPr/>
            <p:nvPr/>
          </p:nvSpPr>
          <p:spPr>
            <a:xfrm>
              <a:off x="5699350" y="3709375"/>
              <a:ext cx="151100" cy="122775"/>
            </a:xfrm>
            <a:custGeom>
              <a:avLst/>
              <a:gdLst/>
              <a:ahLst/>
              <a:cxnLst/>
              <a:rect l="l" t="t" r="r" b="b"/>
              <a:pathLst>
                <a:path w="6044" h="4911" extrusionOk="0">
                  <a:moveTo>
                    <a:pt x="2782" y="443"/>
                  </a:moveTo>
                  <a:cubicBezTo>
                    <a:pt x="2904" y="443"/>
                    <a:pt x="3029" y="470"/>
                    <a:pt x="3154" y="532"/>
                  </a:cubicBezTo>
                  <a:cubicBezTo>
                    <a:pt x="3447" y="679"/>
                    <a:pt x="3630" y="936"/>
                    <a:pt x="3813" y="1192"/>
                  </a:cubicBezTo>
                  <a:cubicBezTo>
                    <a:pt x="3777" y="1302"/>
                    <a:pt x="3740" y="1412"/>
                    <a:pt x="3740" y="1522"/>
                  </a:cubicBezTo>
                  <a:cubicBezTo>
                    <a:pt x="3667" y="1669"/>
                    <a:pt x="3594" y="1815"/>
                    <a:pt x="3520" y="1999"/>
                  </a:cubicBezTo>
                  <a:cubicBezTo>
                    <a:pt x="3337" y="2365"/>
                    <a:pt x="3154" y="2732"/>
                    <a:pt x="2934" y="3099"/>
                  </a:cubicBezTo>
                  <a:cubicBezTo>
                    <a:pt x="2567" y="3648"/>
                    <a:pt x="1980" y="4418"/>
                    <a:pt x="1247" y="4418"/>
                  </a:cubicBezTo>
                  <a:cubicBezTo>
                    <a:pt x="1236" y="4419"/>
                    <a:pt x="1225" y="4419"/>
                    <a:pt x="1214" y="4419"/>
                  </a:cubicBezTo>
                  <a:cubicBezTo>
                    <a:pt x="446" y="4419"/>
                    <a:pt x="626" y="3165"/>
                    <a:pt x="771" y="2695"/>
                  </a:cubicBezTo>
                  <a:cubicBezTo>
                    <a:pt x="954" y="1962"/>
                    <a:pt x="1357" y="1302"/>
                    <a:pt x="1944" y="826"/>
                  </a:cubicBezTo>
                  <a:cubicBezTo>
                    <a:pt x="2180" y="615"/>
                    <a:pt x="2473" y="443"/>
                    <a:pt x="2782" y="443"/>
                  </a:cubicBezTo>
                  <a:close/>
                  <a:moveTo>
                    <a:pt x="2801" y="1"/>
                  </a:moveTo>
                  <a:cubicBezTo>
                    <a:pt x="2576" y="1"/>
                    <a:pt x="2347" y="56"/>
                    <a:pt x="2127" y="166"/>
                  </a:cubicBezTo>
                  <a:cubicBezTo>
                    <a:pt x="1247" y="606"/>
                    <a:pt x="624" y="1485"/>
                    <a:pt x="367" y="2402"/>
                  </a:cubicBezTo>
                  <a:cubicBezTo>
                    <a:pt x="147" y="3135"/>
                    <a:pt x="1" y="4345"/>
                    <a:pt x="807" y="4785"/>
                  </a:cubicBezTo>
                  <a:cubicBezTo>
                    <a:pt x="968" y="4872"/>
                    <a:pt x="1132" y="4910"/>
                    <a:pt x="1294" y="4910"/>
                  </a:cubicBezTo>
                  <a:cubicBezTo>
                    <a:pt x="2020" y="4910"/>
                    <a:pt x="2728" y="4151"/>
                    <a:pt x="3117" y="3612"/>
                  </a:cubicBezTo>
                  <a:cubicBezTo>
                    <a:pt x="3300" y="3355"/>
                    <a:pt x="3484" y="3025"/>
                    <a:pt x="3667" y="2732"/>
                  </a:cubicBezTo>
                  <a:cubicBezTo>
                    <a:pt x="3667" y="3099"/>
                    <a:pt x="3777" y="3502"/>
                    <a:pt x="3923" y="3832"/>
                  </a:cubicBezTo>
                  <a:cubicBezTo>
                    <a:pt x="4070" y="4235"/>
                    <a:pt x="4363" y="4565"/>
                    <a:pt x="4767" y="4675"/>
                  </a:cubicBezTo>
                  <a:cubicBezTo>
                    <a:pt x="4884" y="4707"/>
                    <a:pt x="5005" y="4723"/>
                    <a:pt x="5124" y="4723"/>
                  </a:cubicBezTo>
                  <a:cubicBezTo>
                    <a:pt x="5414" y="4723"/>
                    <a:pt x="5695" y="4626"/>
                    <a:pt x="5903" y="4418"/>
                  </a:cubicBezTo>
                  <a:cubicBezTo>
                    <a:pt x="6044" y="4249"/>
                    <a:pt x="5904" y="4016"/>
                    <a:pt x="5732" y="4016"/>
                  </a:cubicBezTo>
                  <a:cubicBezTo>
                    <a:pt x="5679" y="4016"/>
                    <a:pt x="5624" y="4037"/>
                    <a:pt x="5573" y="4088"/>
                  </a:cubicBezTo>
                  <a:cubicBezTo>
                    <a:pt x="5458" y="4223"/>
                    <a:pt x="5303" y="4277"/>
                    <a:pt x="5144" y="4277"/>
                  </a:cubicBezTo>
                  <a:cubicBezTo>
                    <a:pt x="5000" y="4277"/>
                    <a:pt x="4852" y="4232"/>
                    <a:pt x="4730" y="4162"/>
                  </a:cubicBezTo>
                  <a:cubicBezTo>
                    <a:pt x="4437" y="3978"/>
                    <a:pt x="4290" y="3612"/>
                    <a:pt x="4217" y="3282"/>
                  </a:cubicBezTo>
                  <a:cubicBezTo>
                    <a:pt x="4070" y="2769"/>
                    <a:pt x="4107" y="2219"/>
                    <a:pt x="4180" y="1669"/>
                  </a:cubicBezTo>
                  <a:lnTo>
                    <a:pt x="4180" y="1669"/>
                  </a:lnTo>
                  <a:cubicBezTo>
                    <a:pt x="4193" y="1672"/>
                    <a:pt x="4206" y="1673"/>
                    <a:pt x="4219" y="1673"/>
                  </a:cubicBezTo>
                  <a:cubicBezTo>
                    <a:pt x="4356" y="1673"/>
                    <a:pt x="4500" y="1506"/>
                    <a:pt x="4400" y="1339"/>
                  </a:cubicBezTo>
                  <a:cubicBezTo>
                    <a:pt x="4400" y="1302"/>
                    <a:pt x="4363" y="1265"/>
                    <a:pt x="4363" y="1229"/>
                  </a:cubicBezTo>
                  <a:cubicBezTo>
                    <a:pt x="4363" y="1192"/>
                    <a:pt x="4363" y="1156"/>
                    <a:pt x="4400" y="1119"/>
                  </a:cubicBezTo>
                  <a:cubicBezTo>
                    <a:pt x="4473" y="936"/>
                    <a:pt x="4510" y="679"/>
                    <a:pt x="4290" y="532"/>
                  </a:cubicBezTo>
                  <a:cubicBezTo>
                    <a:pt x="4263" y="523"/>
                    <a:pt x="4233" y="519"/>
                    <a:pt x="4202" y="519"/>
                  </a:cubicBezTo>
                  <a:cubicBezTo>
                    <a:pt x="4111" y="519"/>
                    <a:pt x="4015" y="560"/>
                    <a:pt x="3960" y="642"/>
                  </a:cubicBezTo>
                  <a:cubicBezTo>
                    <a:pt x="3813" y="459"/>
                    <a:pt x="3667" y="312"/>
                    <a:pt x="3447" y="166"/>
                  </a:cubicBezTo>
                  <a:cubicBezTo>
                    <a:pt x="3245" y="56"/>
                    <a:pt x="3025" y="1"/>
                    <a:pt x="2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5728675" y="3675000"/>
              <a:ext cx="79775" cy="12875"/>
            </a:xfrm>
            <a:custGeom>
              <a:avLst/>
              <a:gdLst/>
              <a:ahLst/>
              <a:cxnLst/>
              <a:rect l="l" t="t" r="r" b="b"/>
              <a:pathLst>
                <a:path w="3191" h="515" extrusionOk="0">
                  <a:moveTo>
                    <a:pt x="2897" y="1"/>
                  </a:moveTo>
                  <a:cubicBezTo>
                    <a:pt x="2054" y="38"/>
                    <a:pt x="1174" y="38"/>
                    <a:pt x="294" y="74"/>
                  </a:cubicBezTo>
                  <a:cubicBezTo>
                    <a:pt x="1" y="74"/>
                    <a:pt x="1" y="514"/>
                    <a:pt x="294" y="514"/>
                  </a:cubicBezTo>
                  <a:cubicBezTo>
                    <a:pt x="1174" y="514"/>
                    <a:pt x="2054" y="478"/>
                    <a:pt x="2897" y="441"/>
                  </a:cubicBezTo>
                  <a:cubicBezTo>
                    <a:pt x="3190" y="441"/>
                    <a:pt x="3190" y="1"/>
                    <a:pt x="2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2"/>
            <p:cNvSpPr/>
            <p:nvPr/>
          </p:nvSpPr>
          <p:spPr>
            <a:xfrm>
              <a:off x="5875325" y="3732750"/>
              <a:ext cx="121925" cy="121000"/>
            </a:xfrm>
            <a:custGeom>
              <a:avLst/>
              <a:gdLst/>
              <a:ahLst/>
              <a:cxnLst/>
              <a:rect l="l" t="t" r="r" b="b"/>
              <a:pathLst>
                <a:path w="4877" h="4840" extrusionOk="0">
                  <a:moveTo>
                    <a:pt x="2567" y="1"/>
                  </a:moveTo>
                  <a:cubicBezTo>
                    <a:pt x="2457" y="1"/>
                    <a:pt x="2347" y="74"/>
                    <a:pt x="2347" y="221"/>
                  </a:cubicBezTo>
                  <a:cubicBezTo>
                    <a:pt x="2347" y="734"/>
                    <a:pt x="2310" y="1247"/>
                    <a:pt x="2310" y="1760"/>
                  </a:cubicBezTo>
                  <a:lnTo>
                    <a:pt x="294" y="1870"/>
                  </a:lnTo>
                  <a:cubicBezTo>
                    <a:pt x="1" y="1907"/>
                    <a:pt x="1" y="2347"/>
                    <a:pt x="294" y="2347"/>
                  </a:cubicBezTo>
                  <a:lnTo>
                    <a:pt x="2310" y="2237"/>
                  </a:lnTo>
                  <a:lnTo>
                    <a:pt x="2310" y="2237"/>
                  </a:lnTo>
                  <a:cubicBezTo>
                    <a:pt x="2274" y="3007"/>
                    <a:pt x="2274" y="3813"/>
                    <a:pt x="2200" y="4620"/>
                  </a:cubicBezTo>
                  <a:cubicBezTo>
                    <a:pt x="2200" y="4766"/>
                    <a:pt x="2310" y="4840"/>
                    <a:pt x="2425" y="4840"/>
                  </a:cubicBezTo>
                  <a:cubicBezTo>
                    <a:pt x="2539" y="4840"/>
                    <a:pt x="2658" y="4766"/>
                    <a:pt x="2677" y="4620"/>
                  </a:cubicBezTo>
                  <a:cubicBezTo>
                    <a:pt x="2713" y="3813"/>
                    <a:pt x="2750" y="3007"/>
                    <a:pt x="2787" y="2200"/>
                  </a:cubicBezTo>
                  <a:cubicBezTo>
                    <a:pt x="3373" y="2164"/>
                    <a:pt x="3960" y="2127"/>
                    <a:pt x="4583" y="2090"/>
                  </a:cubicBezTo>
                  <a:cubicBezTo>
                    <a:pt x="4876" y="2054"/>
                    <a:pt x="4876" y="1614"/>
                    <a:pt x="4583" y="1614"/>
                  </a:cubicBezTo>
                  <a:cubicBezTo>
                    <a:pt x="3997" y="1650"/>
                    <a:pt x="3373" y="1687"/>
                    <a:pt x="2787" y="1724"/>
                  </a:cubicBezTo>
                  <a:cubicBezTo>
                    <a:pt x="2787" y="1210"/>
                    <a:pt x="2787" y="734"/>
                    <a:pt x="2787" y="221"/>
                  </a:cubicBezTo>
                  <a:cubicBezTo>
                    <a:pt x="2787" y="74"/>
                    <a:pt x="2677" y="1"/>
                    <a:pt x="2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2"/>
            <p:cNvSpPr/>
            <p:nvPr/>
          </p:nvSpPr>
          <p:spPr>
            <a:xfrm>
              <a:off x="6078575" y="3728750"/>
              <a:ext cx="122775" cy="178100"/>
            </a:xfrm>
            <a:custGeom>
              <a:avLst/>
              <a:gdLst/>
              <a:ahLst/>
              <a:cxnLst/>
              <a:rect l="l" t="t" r="r" b="b"/>
              <a:pathLst>
                <a:path w="4911" h="7124" extrusionOk="0">
                  <a:moveTo>
                    <a:pt x="1964" y="1"/>
                  </a:moveTo>
                  <a:cubicBezTo>
                    <a:pt x="1878" y="1"/>
                    <a:pt x="1797" y="49"/>
                    <a:pt x="1769" y="161"/>
                  </a:cubicBezTo>
                  <a:cubicBezTo>
                    <a:pt x="1219" y="2397"/>
                    <a:pt x="632" y="4633"/>
                    <a:pt x="46" y="6833"/>
                  </a:cubicBezTo>
                  <a:cubicBezTo>
                    <a:pt x="1" y="7012"/>
                    <a:pt x="148" y="7123"/>
                    <a:pt x="286" y="7123"/>
                  </a:cubicBezTo>
                  <a:cubicBezTo>
                    <a:pt x="374" y="7123"/>
                    <a:pt x="457" y="7079"/>
                    <a:pt x="486" y="6979"/>
                  </a:cubicBezTo>
                  <a:cubicBezTo>
                    <a:pt x="816" y="5696"/>
                    <a:pt x="1146" y="4413"/>
                    <a:pt x="1476" y="3167"/>
                  </a:cubicBezTo>
                  <a:cubicBezTo>
                    <a:pt x="1476" y="3460"/>
                    <a:pt x="1512" y="3790"/>
                    <a:pt x="1622" y="4120"/>
                  </a:cubicBezTo>
                  <a:cubicBezTo>
                    <a:pt x="1732" y="4413"/>
                    <a:pt x="1879" y="4780"/>
                    <a:pt x="2245" y="4816"/>
                  </a:cubicBezTo>
                  <a:cubicBezTo>
                    <a:pt x="2281" y="4823"/>
                    <a:pt x="2315" y="4827"/>
                    <a:pt x="2349" y="4827"/>
                  </a:cubicBezTo>
                  <a:cubicBezTo>
                    <a:pt x="2668" y="4827"/>
                    <a:pt x="2926" y="4535"/>
                    <a:pt x="3125" y="4303"/>
                  </a:cubicBezTo>
                  <a:cubicBezTo>
                    <a:pt x="3382" y="4010"/>
                    <a:pt x="3602" y="3680"/>
                    <a:pt x="3822" y="3313"/>
                  </a:cubicBezTo>
                  <a:cubicBezTo>
                    <a:pt x="3858" y="3203"/>
                    <a:pt x="3895" y="3130"/>
                    <a:pt x="3932" y="3020"/>
                  </a:cubicBezTo>
                  <a:lnTo>
                    <a:pt x="3932" y="3240"/>
                  </a:lnTo>
                  <a:cubicBezTo>
                    <a:pt x="3964" y="3499"/>
                    <a:pt x="3997" y="4817"/>
                    <a:pt x="4484" y="4817"/>
                  </a:cubicBezTo>
                  <a:cubicBezTo>
                    <a:pt x="4548" y="4817"/>
                    <a:pt x="4621" y="4794"/>
                    <a:pt x="4702" y="4743"/>
                  </a:cubicBezTo>
                  <a:cubicBezTo>
                    <a:pt x="4910" y="4604"/>
                    <a:pt x="4756" y="4300"/>
                    <a:pt x="4552" y="4300"/>
                  </a:cubicBezTo>
                  <a:cubicBezTo>
                    <a:pt x="4541" y="4300"/>
                    <a:pt x="4530" y="4301"/>
                    <a:pt x="4518" y="4303"/>
                  </a:cubicBezTo>
                  <a:lnTo>
                    <a:pt x="4518" y="4266"/>
                  </a:lnTo>
                  <a:cubicBezTo>
                    <a:pt x="4518" y="4193"/>
                    <a:pt x="4482" y="4083"/>
                    <a:pt x="4482" y="4010"/>
                  </a:cubicBezTo>
                  <a:cubicBezTo>
                    <a:pt x="4445" y="3863"/>
                    <a:pt x="4445" y="3717"/>
                    <a:pt x="4408" y="3570"/>
                  </a:cubicBezTo>
                  <a:cubicBezTo>
                    <a:pt x="4372" y="3240"/>
                    <a:pt x="4372" y="2910"/>
                    <a:pt x="4408" y="2617"/>
                  </a:cubicBezTo>
                  <a:cubicBezTo>
                    <a:pt x="4408" y="2214"/>
                    <a:pt x="4482" y="1810"/>
                    <a:pt x="4555" y="1444"/>
                  </a:cubicBezTo>
                  <a:cubicBezTo>
                    <a:pt x="4628" y="1224"/>
                    <a:pt x="4665" y="1004"/>
                    <a:pt x="4738" y="784"/>
                  </a:cubicBezTo>
                  <a:cubicBezTo>
                    <a:pt x="4761" y="604"/>
                    <a:pt x="4618" y="493"/>
                    <a:pt x="4487" y="493"/>
                  </a:cubicBezTo>
                  <a:cubicBezTo>
                    <a:pt x="4405" y="493"/>
                    <a:pt x="4327" y="538"/>
                    <a:pt x="4298" y="637"/>
                  </a:cubicBezTo>
                  <a:cubicBezTo>
                    <a:pt x="4225" y="857"/>
                    <a:pt x="4152" y="1077"/>
                    <a:pt x="4115" y="1297"/>
                  </a:cubicBezTo>
                  <a:cubicBezTo>
                    <a:pt x="3968" y="1774"/>
                    <a:pt x="3822" y="2250"/>
                    <a:pt x="3602" y="2690"/>
                  </a:cubicBezTo>
                  <a:cubicBezTo>
                    <a:pt x="3455" y="2983"/>
                    <a:pt x="3309" y="3277"/>
                    <a:pt x="3125" y="3533"/>
                  </a:cubicBezTo>
                  <a:cubicBezTo>
                    <a:pt x="2979" y="3790"/>
                    <a:pt x="2722" y="4193"/>
                    <a:pt x="2429" y="4340"/>
                  </a:cubicBezTo>
                  <a:cubicBezTo>
                    <a:pt x="2398" y="4353"/>
                    <a:pt x="2369" y="4359"/>
                    <a:pt x="2343" y="4359"/>
                  </a:cubicBezTo>
                  <a:cubicBezTo>
                    <a:pt x="1920" y="4359"/>
                    <a:pt x="1952" y="2819"/>
                    <a:pt x="1952" y="2543"/>
                  </a:cubicBezTo>
                  <a:cubicBezTo>
                    <a:pt x="1989" y="1774"/>
                    <a:pt x="2062" y="1040"/>
                    <a:pt x="2209" y="307"/>
                  </a:cubicBezTo>
                  <a:cubicBezTo>
                    <a:pt x="2254" y="126"/>
                    <a:pt x="2103" y="1"/>
                    <a:pt x="1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a:off x="6225425" y="3652325"/>
              <a:ext cx="99925" cy="190600"/>
            </a:xfrm>
            <a:custGeom>
              <a:avLst/>
              <a:gdLst/>
              <a:ahLst/>
              <a:cxnLst/>
              <a:rect l="l" t="t" r="r" b="b"/>
              <a:pathLst>
                <a:path w="3997" h="7624" extrusionOk="0">
                  <a:moveTo>
                    <a:pt x="1430" y="1238"/>
                  </a:moveTo>
                  <a:cubicBezTo>
                    <a:pt x="1284" y="1788"/>
                    <a:pt x="1101" y="2374"/>
                    <a:pt x="917" y="2888"/>
                  </a:cubicBezTo>
                  <a:cubicBezTo>
                    <a:pt x="954" y="2631"/>
                    <a:pt x="1027" y="2338"/>
                    <a:pt x="1137" y="2081"/>
                  </a:cubicBezTo>
                  <a:cubicBezTo>
                    <a:pt x="1211" y="1824"/>
                    <a:pt x="1321" y="1531"/>
                    <a:pt x="1394" y="1275"/>
                  </a:cubicBezTo>
                  <a:cubicBezTo>
                    <a:pt x="1394" y="1275"/>
                    <a:pt x="1394" y="1238"/>
                    <a:pt x="1430" y="1238"/>
                  </a:cubicBezTo>
                  <a:close/>
                  <a:moveTo>
                    <a:pt x="2183" y="3633"/>
                  </a:moveTo>
                  <a:cubicBezTo>
                    <a:pt x="2383" y="3633"/>
                    <a:pt x="2587" y="3695"/>
                    <a:pt x="2787" y="3841"/>
                  </a:cubicBezTo>
                  <a:cubicBezTo>
                    <a:pt x="3520" y="4391"/>
                    <a:pt x="3080" y="5674"/>
                    <a:pt x="2640" y="6260"/>
                  </a:cubicBezTo>
                  <a:cubicBezTo>
                    <a:pt x="2367" y="6608"/>
                    <a:pt x="1675" y="7173"/>
                    <a:pt x="1165" y="7173"/>
                  </a:cubicBezTo>
                  <a:cubicBezTo>
                    <a:pt x="921" y="7173"/>
                    <a:pt x="719" y="7044"/>
                    <a:pt x="624" y="6700"/>
                  </a:cubicBezTo>
                  <a:cubicBezTo>
                    <a:pt x="514" y="6260"/>
                    <a:pt x="551" y="5747"/>
                    <a:pt x="551" y="5307"/>
                  </a:cubicBezTo>
                  <a:cubicBezTo>
                    <a:pt x="587" y="5161"/>
                    <a:pt x="587" y="5014"/>
                    <a:pt x="587" y="4867"/>
                  </a:cubicBezTo>
                  <a:cubicBezTo>
                    <a:pt x="661" y="4867"/>
                    <a:pt x="734" y="4831"/>
                    <a:pt x="771" y="4757"/>
                  </a:cubicBezTo>
                  <a:cubicBezTo>
                    <a:pt x="1019" y="4206"/>
                    <a:pt x="1578" y="3633"/>
                    <a:pt x="2183" y="3633"/>
                  </a:cubicBezTo>
                  <a:close/>
                  <a:moveTo>
                    <a:pt x="1731" y="1"/>
                  </a:moveTo>
                  <a:cubicBezTo>
                    <a:pt x="1369" y="1"/>
                    <a:pt x="1148" y="672"/>
                    <a:pt x="1027" y="945"/>
                  </a:cubicBezTo>
                  <a:cubicBezTo>
                    <a:pt x="771" y="1604"/>
                    <a:pt x="587" y="2301"/>
                    <a:pt x="441" y="2961"/>
                  </a:cubicBezTo>
                  <a:cubicBezTo>
                    <a:pt x="257" y="3657"/>
                    <a:pt x="147" y="4391"/>
                    <a:pt x="111" y="5124"/>
                  </a:cubicBezTo>
                  <a:cubicBezTo>
                    <a:pt x="74" y="5674"/>
                    <a:pt x="1" y="6370"/>
                    <a:pt x="221" y="6920"/>
                  </a:cubicBezTo>
                  <a:cubicBezTo>
                    <a:pt x="396" y="7433"/>
                    <a:pt x="742" y="7624"/>
                    <a:pt x="1135" y="7624"/>
                  </a:cubicBezTo>
                  <a:cubicBezTo>
                    <a:pt x="1727" y="7624"/>
                    <a:pt x="2427" y="7192"/>
                    <a:pt x="2824" y="6774"/>
                  </a:cubicBezTo>
                  <a:cubicBezTo>
                    <a:pt x="3483" y="6004"/>
                    <a:pt x="3997" y="4574"/>
                    <a:pt x="3264" y="3694"/>
                  </a:cubicBezTo>
                  <a:cubicBezTo>
                    <a:pt x="2989" y="3364"/>
                    <a:pt x="2569" y="3199"/>
                    <a:pt x="2145" y="3199"/>
                  </a:cubicBezTo>
                  <a:cubicBezTo>
                    <a:pt x="2003" y="3199"/>
                    <a:pt x="1861" y="3218"/>
                    <a:pt x="1724" y="3254"/>
                  </a:cubicBezTo>
                  <a:cubicBezTo>
                    <a:pt x="1504" y="3328"/>
                    <a:pt x="1321" y="3401"/>
                    <a:pt x="1137" y="3547"/>
                  </a:cubicBezTo>
                  <a:cubicBezTo>
                    <a:pt x="1577" y="2521"/>
                    <a:pt x="1907" y="1421"/>
                    <a:pt x="2054" y="321"/>
                  </a:cubicBezTo>
                  <a:cubicBezTo>
                    <a:pt x="2054" y="248"/>
                    <a:pt x="2054" y="175"/>
                    <a:pt x="1980" y="101"/>
                  </a:cubicBezTo>
                  <a:cubicBezTo>
                    <a:pt x="1891" y="31"/>
                    <a:pt x="1808" y="1"/>
                    <a:pt x="1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p:cNvSpPr/>
            <p:nvPr/>
          </p:nvSpPr>
          <p:spPr>
            <a:xfrm>
              <a:off x="6237350" y="3623675"/>
              <a:ext cx="104500" cy="12925"/>
            </a:xfrm>
            <a:custGeom>
              <a:avLst/>
              <a:gdLst/>
              <a:ahLst/>
              <a:cxnLst/>
              <a:rect l="l" t="t" r="r" b="b"/>
              <a:pathLst>
                <a:path w="4180" h="517" extrusionOk="0">
                  <a:moveTo>
                    <a:pt x="294" y="1"/>
                  </a:moveTo>
                  <a:cubicBezTo>
                    <a:pt x="0" y="1"/>
                    <a:pt x="0" y="478"/>
                    <a:pt x="294" y="478"/>
                  </a:cubicBezTo>
                  <a:cubicBezTo>
                    <a:pt x="648" y="467"/>
                    <a:pt x="999" y="462"/>
                    <a:pt x="1349" y="462"/>
                  </a:cubicBezTo>
                  <a:cubicBezTo>
                    <a:pt x="2194" y="462"/>
                    <a:pt x="3031" y="488"/>
                    <a:pt x="3886" y="514"/>
                  </a:cubicBezTo>
                  <a:cubicBezTo>
                    <a:pt x="3897" y="516"/>
                    <a:pt x="3908" y="516"/>
                    <a:pt x="3918" y="516"/>
                  </a:cubicBezTo>
                  <a:cubicBezTo>
                    <a:pt x="4179" y="516"/>
                    <a:pt x="4169" y="74"/>
                    <a:pt x="3886" y="74"/>
                  </a:cubicBezTo>
                  <a:cubicBezTo>
                    <a:pt x="2677" y="1"/>
                    <a:pt x="1503"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p:cNvSpPr/>
            <p:nvPr/>
          </p:nvSpPr>
          <p:spPr>
            <a:xfrm>
              <a:off x="5158225" y="4036000"/>
              <a:ext cx="160600" cy="161550"/>
            </a:xfrm>
            <a:custGeom>
              <a:avLst/>
              <a:gdLst/>
              <a:ahLst/>
              <a:cxnLst/>
              <a:rect l="l" t="t" r="r" b="b"/>
              <a:pathLst>
                <a:path w="6424" h="6462" extrusionOk="0">
                  <a:moveTo>
                    <a:pt x="2221" y="1"/>
                  </a:moveTo>
                  <a:cubicBezTo>
                    <a:pt x="2072" y="1"/>
                    <a:pt x="1920" y="46"/>
                    <a:pt x="1776" y="152"/>
                  </a:cubicBezTo>
                  <a:cubicBezTo>
                    <a:pt x="1565" y="302"/>
                    <a:pt x="1701" y="602"/>
                    <a:pt x="1878" y="602"/>
                  </a:cubicBezTo>
                  <a:cubicBezTo>
                    <a:pt x="1917" y="602"/>
                    <a:pt x="1957" y="588"/>
                    <a:pt x="1996" y="555"/>
                  </a:cubicBezTo>
                  <a:cubicBezTo>
                    <a:pt x="2079" y="491"/>
                    <a:pt x="2161" y="463"/>
                    <a:pt x="2240" y="463"/>
                  </a:cubicBezTo>
                  <a:cubicBezTo>
                    <a:pt x="2477" y="463"/>
                    <a:pt x="2683" y="711"/>
                    <a:pt x="2766" y="958"/>
                  </a:cubicBezTo>
                  <a:cubicBezTo>
                    <a:pt x="2913" y="1362"/>
                    <a:pt x="2876" y="1801"/>
                    <a:pt x="2876" y="2241"/>
                  </a:cubicBezTo>
                  <a:lnTo>
                    <a:pt x="2876" y="2718"/>
                  </a:lnTo>
                  <a:cubicBezTo>
                    <a:pt x="1923" y="3818"/>
                    <a:pt x="1006" y="4954"/>
                    <a:pt x="126" y="6127"/>
                  </a:cubicBezTo>
                  <a:cubicBezTo>
                    <a:pt x="1" y="6303"/>
                    <a:pt x="150" y="6462"/>
                    <a:pt x="316" y="6462"/>
                  </a:cubicBezTo>
                  <a:cubicBezTo>
                    <a:pt x="392" y="6462"/>
                    <a:pt x="472" y="6428"/>
                    <a:pt x="530" y="6347"/>
                  </a:cubicBezTo>
                  <a:cubicBezTo>
                    <a:pt x="1299" y="5357"/>
                    <a:pt x="2069" y="4368"/>
                    <a:pt x="2876" y="3414"/>
                  </a:cubicBezTo>
                  <a:cubicBezTo>
                    <a:pt x="2913" y="3854"/>
                    <a:pt x="2986" y="4294"/>
                    <a:pt x="3132" y="4734"/>
                  </a:cubicBezTo>
                  <a:cubicBezTo>
                    <a:pt x="3352" y="5357"/>
                    <a:pt x="3792" y="5944"/>
                    <a:pt x="4416" y="6237"/>
                  </a:cubicBezTo>
                  <a:cubicBezTo>
                    <a:pt x="4653" y="6335"/>
                    <a:pt x="4901" y="6385"/>
                    <a:pt x="5145" y="6385"/>
                  </a:cubicBezTo>
                  <a:cubicBezTo>
                    <a:pt x="5543" y="6385"/>
                    <a:pt x="5931" y="6253"/>
                    <a:pt x="6249" y="5981"/>
                  </a:cubicBezTo>
                  <a:cubicBezTo>
                    <a:pt x="6423" y="5835"/>
                    <a:pt x="6251" y="5597"/>
                    <a:pt x="6063" y="5597"/>
                  </a:cubicBezTo>
                  <a:cubicBezTo>
                    <a:pt x="6014" y="5597"/>
                    <a:pt x="5964" y="5613"/>
                    <a:pt x="5919" y="5651"/>
                  </a:cubicBezTo>
                  <a:lnTo>
                    <a:pt x="5919" y="5687"/>
                  </a:lnTo>
                  <a:cubicBezTo>
                    <a:pt x="5716" y="5863"/>
                    <a:pt x="5467" y="5939"/>
                    <a:pt x="5213" y="5939"/>
                  </a:cubicBezTo>
                  <a:cubicBezTo>
                    <a:pt x="4779" y="5939"/>
                    <a:pt x="4326" y="5718"/>
                    <a:pt x="4049" y="5394"/>
                  </a:cubicBezTo>
                  <a:cubicBezTo>
                    <a:pt x="3499" y="4844"/>
                    <a:pt x="3389" y="4001"/>
                    <a:pt x="3352" y="3268"/>
                  </a:cubicBezTo>
                  <a:cubicBezTo>
                    <a:pt x="3316" y="2828"/>
                    <a:pt x="3352" y="2388"/>
                    <a:pt x="3352" y="1911"/>
                  </a:cubicBezTo>
                  <a:cubicBezTo>
                    <a:pt x="3316" y="1545"/>
                    <a:pt x="3316" y="1142"/>
                    <a:pt x="3206" y="738"/>
                  </a:cubicBezTo>
                  <a:cubicBezTo>
                    <a:pt x="3043" y="360"/>
                    <a:pt x="2642" y="1"/>
                    <a:pt x="2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p:cNvSpPr/>
            <p:nvPr/>
          </p:nvSpPr>
          <p:spPr>
            <a:xfrm>
              <a:off x="5385000" y="4052375"/>
              <a:ext cx="94425" cy="96500"/>
            </a:xfrm>
            <a:custGeom>
              <a:avLst/>
              <a:gdLst/>
              <a:ahLst/>
              <a:cxnLst/>
              <a:rect l="l" t="t" r="r" b="b"/>
              <a:pathLst>
                <a:path w="3777" h="3860" extrusionOk="0">
                  <a:moveTo>
                    <a:pt x="1846" y="0"/>
                  </a:moveTo>
                  <a:cubicBezTo>
                    <a:pt x="1748" y="0"/>
                    <a:pt x="1644" y="66"/>
                    <a:pt x="1613" y="157"/>
                  </a:cubicBezTo>
                  <a:cubicBezTo>
                    <a:pt x="1540" y="707"/>
                    <a:pt x="1467" y="1256"/>
                    <a:pt x="1430" y="1806"/>
                  </a:cubicBezTo>
                  <a:lnTo>
                    <a:pt x="294" y="1880"/>
                  </a:lnTo>
                  <a:cubicBezTo>
                    <a:pt x="0" y="1916"/>
                    <a:pt x="0" y="2356"/>
                    <a:pt x="294" y="2356"/>
                  </a:cubicBezTo>
                  <a:lnTo>
                    <a:pt x="1394" y="2283"/>
                  </a:lnTo>
                  <a:lnTo>
                    <a:pt x="1394" y="2283"/>
                  </a:lnTo>
                  <a:cubicBezTo>
                    <a:pt x="1357" y="2759"/>
                    <a:pt x="1357" y="3199"/>
                    <a:pt x="1320" y="3639"/>
                  </a:cubicBezTo>
                  <a:cubicBezTo>
                    <a:pt x="1320" y="3786"/>
                    <a:pt x="1439" y="3859"/>
                    <a:pt x="1558" y="3859"/>
                  </a:cubicBezTo>
                  <a:cubicBezTo>
                    <a:pt x="1678" y="3859"/>
                    <a:pt x="1797" y="3786"/>
                    <a:pt x="1797" y="3639"/>
                  </a:cubicBezTo>
                  <a:cubicBezTo>
                    <a:pt x="1797" y="3199"/>
                    <a:pt x="1833" y="2723"/>
                    <a:pt x="1870" y="2246"/>
                  </a:cubicBezTo>
                  <a:cubicBezTo>
                    <a:pt x="2383" y="2210"/>
                    <a:pt x="2933" y="2210"/>
                    <a:pt x="3483" y="2173"/>
                  </a:cubicBezTo>
                  <a:cubicBezTo>
                    <a:pt x="3776" y="2136"/>
                    <a:pt x="3776" y="1696"/>
                    <a:pt x="3483" y="1696"/>
                  </a:cubicBezTo>
                  <a:cubicBezTo>
                    <a:pt x="2970" y="1733"/>
                    <a:pt x="2420" y="1770"/>
                    <a:pt x="1907" y="1806"/>
                  </a:cubicBezTo>
                  <a:cubicBezTo>
                    <a:pt x="1943" y="1293"/>
                    <a:pt x="1980" y="780"/>
                    <a:pt x="2053" y="267"/>
                  </a:cubicBezTo>
                  <a:cubicBezTo>
                    <a:pt x="2090" y="157"/>
                    <a:pt x="2053" y="47"/>
                    <a:pt x="1907" y="10"/>
                  </a:cubicBezTo>
                  <a:cubicBezTo>
                    <a:pt x="1887" y="3"/>
                    <a:pt x="1867" y="0"/>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2"/>
            <p:cNvSpPr/>
            <p:nvPr/>
          </p:nvSpPr>
          <p:spPr>
            <a:xfrm>
              <a:off x="5590125" y="4064950"/>
              <a:ext cx="152100" cy="188125"/>
            </a:xfrm>
            <a:custGeom>
              <a:avLst/>
              <a:gdLst/>
              <a:ahLst/>
              <a:cxnLst/>
              <a:rect l="l" t="t" r="r" b="b"/>
              <a:pathLst>
                <a:path w="6084" h="7525" extrusionOk="0">
                  <a:moveTo>
                    <a:pt x="4030" y="1"/>
                  </a:moveTo>
                  <a:cubicBezTo>
                    <a:pt x="3961" y="1"/>
                    <a:pt x="3895" y="29"/>
                    <a:pt x="3857" y="94"/>
                  </a:cubicBezTo>
                  <a:cubicBezTo>
                    <a:pt x="3600" y="643"/>
                    <a:pt x="3490" y="1303"/>
                    <a:pt x="3490" y="1963"/>
                  </a:cubicBezTo>
                  <a:cubicBezTo>
                    <a:pt x="3453" y="2037"/>
                    <a:pt x="3417" y="2147"/>
                    <a:pt x="3380" y="2220"/>
                  </a:cubicBezTo>
                  <a:cubicBezTo>
                    <a:pt x="3270" y="2550"/>
                    <a:pt x="3123" y="2843"/>
                    <a:pt x="2940" y="3136"/>
                  </a:cubicBezTo>
                  <a:cubicBezTo>
                    <a:pt x="2757" y="3393"/>
                    <a:pt x="2573" y="3723"/>
                    <a:pt x="2317" y="3943"/>
                  </a:cubicBezTo>
                  <a:cubicBezTo>
                    <a:pt x="2221" y="4015"/>
                    <a:pt x="2109" y="4087"/>
                    <a:pt x="2002" y="4087"/>
                  </a:cubicBezTo>
                  <a:cubicBezTo>
                    <a:pt x="1946" y="4087"/>
                    <a:pt x="1891" y="4067"/>
                    <a:pt x="1840" y="4016"/>
                  </a:cubicBezTo>
                  <a:cubicBezTo>
                    <a:pt x="1730" y="3943"/>
                    <a:pt x="1694" y="3723"/>
                    <a:pt x="1657" y="3576"/>
                  </a:cubicBezTo>
                  <a:cubicBezTo>
                    <a:pt x="1547" y="3210"/>
                    <a:pt x="1510" y="2843"/>
                    <a:pt x="1474" y="2476"/>
                  </a:cubicBezTo>
                  <a:cubicBezTo>
                    <a:pt x="1400" y="1743"/>
                    <a:pt x="1474" y="973"/>
                    <a:pt x="1510" y="240"/>
                  </a:cubicBezTo>
                  <a:cubicBezTo>
                    <a:pt x="1510" y="94"/>
                    <a:pt x="1400" y="20"/>
                    <a:pt x="1286" y="20"/>
                  </a:cubicBezTo>
                  <a:cubicBezTo>
                    <a:pt x="1171" y="20"/>
                    <a:pt x="1052" y="94"/>
                    <a:pt x="1034" y="240"/>
                  </a:cubicBezTo>
                  <a:cubicBezTo>
                    <a:pt x="814" y="2586"/>
                    <a:pt x="484" y="4933"/>
                    <a:pt x="44" y="7242"/>
                  </a:cubicBezTo>
                  <a:cubicBezTo>
                    <a:pt x="1" y="7416"/>
                    <a:pt x="136" y="7525"/>
                    <a:pt x="270" y="7525"/>
                  </a:cubicBezTo>
                  <a:cubicBezTo>
                    <a:pt x="362" y="7525"/>
                    <a:pt x="454" y="7472"/>
                    <a:pt x="484" y="7352"/>
                  </a:cubicBezTo>
                  <a:cubicBezTo>
                    <a:pt x="740" y="6033"/>
                    <a:pt x="960" y="4676"/>
                    <a:pt x="1144" y="3320"/>
                  </a:cubicBezTo>
                  <a:cubicBezTo>
                    <a:pt x="1239" y="3861"/>
                    <a:pt x="1446" y="4542"/>
                    <a:pt x="1980" y="4542"/>
                  </a:cubicBezTo>
                  <a:cubicBezTo>
                    <a:pt x="2060" y="4542"/>
                    <a:pt x="2148" y="4526"/>
                    <a:pt x="2244" y="4493"/>
                  </a:cubicBezTo>
                  <a:cubicBezTo>
                    <a:pt x="2610" y="4346"/>
                    <a:pt x="2830" y="4053"/>
                    <a:pt x="3050" y="3760"/>
                  </a:cubicBezTo>
                  <a:cubicBezTo>
                    <a:pt x="3270" y="3466"/>
                    <a:pt x="3453" y="3173"/>
                    <a:pt x="3600" y="2880"/>
                  </a:cubicBezTo>
                  <a:cubicBezTo>
                    <a:pt x="3637" y="3026"/>
                    <a:pt x="3673" y="3210"/>
                    <a:pt x="3747" y="3356"/>
                  </a:cubicBezTo>
                  <a:cubicBezTo>
                    <a:pt x="3990" y="3950"/>
                    <a:pt x="4590" y="4445"/>
                    <a:pt x="5212" y="4445"/>
                  </a:cubicBezTo>
                  <a:cubicBezTo>
                    <a:pt x="5435" y="4445"/>
                    <a:pt x="5660" y="4381"/>
                    <a:pt x="5873" y="4236"/>
                  </a:cubicBezTo>
                  <a:cubicBezTo>
                    <a:pt x="6084" y="4085"/>
                    <a:pt x="5973" y="3786"/>
                    <a:pt x="5784" y="3786"/>
                  </a:cubicBezTo>
                  <a:cubicBezTo>
                    <a:pt x="5743" y="3786"/>
                    <a:pt x="5699" y="3800"/>
                    <a:pt x="5653" y="3833"/>
                  </a:cubicBezTo>
                  <a:cubicBezTo>
                    <a:pt x="5506" y="3925"/>
                    <a:pt x="5341" y="3970"/>
                    <a:pt x="5176" y="3970"/>
                  </a:cubicBezTo>
                  <a:cubicBezTo>
                    <a:pt x="5011" y="3970"/>
                    <a:pt x="4846" y="3925"/>
                    <a:pt x="4700" y="3833"/>
                  </a:cubicBezTo>
                  <a:cubicBezTo>
                    <a:pt x="4370" y="3613"/>
                    <a:pt x="4187" y="3246"/>
                    <a:pt x="4077" y="2880"/>
                  </a:cubicBezTo>
                  <a:cubicBezTo>
                    <a:pt x="4003" y="2623"/>
                    <a:pt x="3967" y="2330"/>
                    <a:pt x="3967" y="2037"/>
                  </a:cubicBezTo>
                  <a:cubicBezTo>
                    <a:pt x="4150" y="1450"/>
                    <a:pt x="4260" y="827"/>
                    <a:pt x="4297" y="240"/>
                  </a:cubicBezTo>
                  <a:cubicBezTo>
                    <a:pt x="4297" y="97"/>
                    <a:pt x="4158" y="1"/>
                    <a:pt x="4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2"/>
            <p:cNvSpPr/>
            <p:nvPr/>
          </p:nvSpPr>
          <p:spPr>
            <a:xfrm>
              <a:off x="5806600" y="4058975"/>
              <a:ext cx="128325" cy="18400"/>
            </a:xfrm>
            <a:custGeom>
              <a:avLst/>
              <a:gdLst/>
              <a:ahLst/>
              <a:cxnLst/>
              <a:rect l="l" t="t" r="r" b="b"/>
              <a:pathLst>
                <a:path w="5133" h="736" extrusionOk="0">
                  <a:moveTo>
                    <a:pt x="262" y="1"/>
                  </a:moveTo>
                  <a:cubicBezTo>
                    <a:pt x="0" y="1"/>
                    <a:pt x="11" y="444"/>
                    <a:pt x="293" y="479"/>
                  </a:cubicBezTo>
                  <a:cubicBezTo>
                    <a:pt x="1796" y="626"/>
                    <a:pt x="3336" y="736"/>
                    <a:pt x="4839" y="736"/>
                  </a:cubicBezTo>
                  <a:cubicBezTo>
                    <a:pt x="5132" y="736"/>
                    <a:pt x="5132" y="259"/>
                    <a:pt x="4839" y="259"/>
                  </a:cubicBezTo>
                  <a:cubicBezTo>
                    <a:pt x="3336" y="259"/>
                    <a:pt x="1796" y="186"/>
                    <a:pt x="293" y="3"/>
                  </a:cubicBezTo>
                  <a:cubicBezTo>
                    <a:pt x="283" y="1"/>
                    <a:pt x="272"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5833175" y="4097475"/>
              <a:ext cx="104250" cy="16225"/>
            </a:xfrm>
            <a:custGeom>
              <a:avLst/>
              <a:gdLst/>
              <a:ahLst/>
              <a:cxnLst/>
              <a:rect l="l" t="t" r="r" b="b"/>
              <a:pathLst>
                <a:path w="4170" h="649" extrusionOk="0">
                  <a:moveTo>
                    <a:pt x="3810" y="0"/>
                  </a:moveTo>
                  <a:cubicBezTo>
                    <a:pt x="3799" y="0"/>
                    <a:pt x="3788" y="1"/>
                    <a:pt x="3776" y="2"/>
                  </a:cubicBezTo>
                  <a:cubicBezTo>
                    <a:pt x="3048" y="143"/>
                    <a:pt x="2304" y="209"/>
                    <a:pt x="1555" y="209"/>
                  </a:cubicBezTo>
                  <a:cubicBezTo>
                    <a:pt x="1136" y="209"/>
                    <a:pt x="715" y="188"/>
                    <a:pt x="294" y="149"/>
                  </a:cubicBezTo>
                  <a:cubicBezTo>
                    <a:pt x="283" y="148"/>
                    <a:pt x="272" y="147"/>
                    <a:pt x="262" y="147"/>
                  </a:cubicBezTo>
                  <a:cubicBezTo>
                    <a:pt x="1" y="147"/>
                    <a:pt x="11" y="589"/>
                    <a:pt x="294" y="589"/>
                  </a:cubicBezTo>
                  <a:cubicBezTo>
                    <a:pt x="728" y="628"/>
                    <a:pt x="1162" y="649"/>
                    <a:pt x="1596" y="649"/>
                  </a:cubicBezTo>
                  <a:cubicBezTo>
                    <a:pt x="2372" y="649"/>
                    <a:pt x="3147" y="583"/>
                    <a:pt x="3923" y="442"/>
                  </a:cubicBezTo>
                  <a:cubicBezTo>
                    <a:pt x="4169" y="407"/>
                    <a:pt x="4078" y="0"/>
                    <a:pt x="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6033250" y="4001350"/>
              <a:ext cx="82825" cy="149725"/>
            </a:xfrm>
            <a:custGeom>
              <a:avLst/>
              <a:gdLst/>
              <a:ahLst/>
              <a:cxnLst/>
              <a:rect l="l" t="t" r="r" b="b"/>
              <a:pathLst>
                <a:path w="3313" h="5989" extrusionOk="0">
                  <a:moveTo>
                    <a:pt x="3067" y="1"/>
                  </a:moveTo>
                  <a:cubicBezTo>
                    <a:pt x="3002" y="1"/>
                    <a:pt x="2935" y="33"/>
                    <a:pt x="2885" y="108"/>
                  </a:cubicBezTo>
                  <a:lnTo>
                    <a:pt x="2849" y="108"/>
                  </a:lnTo>
                  <a:cubicBezTo>
                    <a:pt x="2079" y="1098"/>
                    <a:pt x="1199" y="2014"/>
                    <a:pt x="209" y="2821"/>
                  </a:cubicBezTo>
                  <a:cubicBezTo>
                    <a:pt x="1" y="2970"/>
                    <a:pt x="179" y="3190"/>
                    <a:pt x="371" y="3190"/>
                  </a:cubicBezTo>
                  <a:cubicBezTo>
                    <a:pt x="415" y="3190"/>
                    <a:pt x="461" y="3178"/>
                    <a:pt x="502" y="3151"/>
                  </a:cubicBezTo>
                  <a:cubicBezTo>
                    <a:pt x="1309" y="2491"/>
                    <a:pt x="2042" y="1794"/>
                    <a:pt x="2702" y="1061"/>
                  </a:cubicBezTo>
                  <a:lnTo>
                    <a:pt x="2702" y="1061"/>
                  </a:lnTo>
                  <a:cubicBezTo>
                    <a:pt x="2409" y="2601"/>
                    <a:pt x="2115" y="4141"/>
                    <a:pt x="1859" y="5717"/>
                  </a:cubicBezTo>
                  <a:cubicBezTo>
                    <a:pt x="1836" y="5873"/>
                    <a:pt x="1991" y="5989"/>
                    <a:pt x="2124" y="5989"/>
                  </a:cubicBezTo>
                  <a:cubicBezTo>
                    <a:pt x="2209" y="5989"/>
                    <a:pt x="2284" y="5942"/>
                    <a:pt x="2299" y="5827"/>
                  </a:cubicBezTo>
                  <a:lnTo>
                    <a:pt x="3289" y="291"/>
                  </a:lnTo>
                  <a:cubicBezTo>
                    <a:pt x="3313" y="122"/>
                    <a:pt x="3193" y="1"/>
                    <a:pt x="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4075325" y="3843650"/>
              <a:ext cx="659900" cy="354700"/>
            </a:xfrm>
            <a:custGeom>
              <a:avLst/>
              <a:gdLst/>
              <a:ahLst/>
              <a:cxnLst/>
              <a:rect l="l" t="t" r="r" b="b"/>
              <a:pathLst>
                <a:path w="26396" h="14188" extrusionOk="0">
                  <a:moveTo>
                    <a:pt x="348" y="0"/>
                  </a:moveTo>
                  <a:cubicBezTo>
                    <a:pt x="229" y="0"/>
                    <a:pt x="110" y="74"/>
                    <a:pt x="110" y="220"/>
                  </a:cubicBezTo>
                  <a:cubicBezTo>
                    <a:pt x="73" y="4656"/>
                    <a:pt x="37" y="9129"/>
                    <a:pt x="0" y="13565"/>
                  </a:cubicBezTo>
                  <a:cubicBezTo>
                    <a:pt x="0" y="13601"/>
                    <a:pt x="0" y="13638"/>
                    <a:pt x="0" y="13675"/>
                  </a:cubicBezTo>
                  <a:lnTo>
                    <a:pt x="0" y="13748"/>
                  </a:lnTo>
                  <a:cubicBezTo>
                    <a:pt x="0" y="13931"/>
                    <a:pt x="110" y="13968"/>
                    <a:pt x="257" y="13968"/>
                  </a:cubicBezTo>
                  <a:cubicBezTo>
                    <a:pt x="389" y="14034"/>
                    <a:pt x="547" y="14047"/>
                    <a:pt x="700" y="14047"/>
                  </a:cubicBezTo>
                  <a:cubicBezTo>
                    <a:pt x="802" y="14047"/>
                    <a:pt x="902" y="14041"/>
                    <a:pt x="990" y="14041"/>
                  </a:cubicBezTo>
                  <a:lnTo>
                    <a:pt x="2420" y="14041"/>
                  </a:lnTo>
                  <a:cubicBezTo>
                    <a:pt x="4326" y="14078"/>
                    <a:pt x="6232" y="14078"/>
                    <a:pt x="8139" y="14078"/>
                  </a:cubicBezTo>
                  <a:cubicBezTo>
                    <a:pt x="11988" y="14115"/>
                    <a:pt x="15801" y="14115"/>
                    <a:pt x="19650" y="14151"/>
                  </a:cubicBezTo>
                  <a:cubicBezTo>
                    <a:pt x="21813" y="14151"/>
                    <a:pt x="23976" y="14188"/>
                    <a:pt x="26102" y="14188"/>
                  </a:cubicBezTo>
                  <a:cubicBezTo>
                    <a:pt x="26395" y="14188"/>
                    <a:pt x="26395" y="13748"/>
                    <a:pt x="26102" y="13748"/>
                  </a:cubicBezTo>
                  <a:lnTo>
                    <a:pt x="26139" y="13711"/>
                  </a:lnTo>
                  <a:lnTo>
                    <a:pt x="6012" y="13601"/>
                  </a:lnTo>
                  <a:lnTo>
                    <a:pt x="660" y="13601"/>
                  </a:lnTo>
                  <a:cubicBezTo>
                    <a:pt x="660" y="13455"/>
                    <a:pt x="587" y="13381"/>
                    <a:pt x="477" y="13345"/>
                  </a:cubicBezTo>
                  <a:lnTo>
                    <a:pt x="587" y="220"/>
                  </a:lnTo>
                  <a:cubicBezTo>
                    <a:pt x="587" y="74"/>
                    <a:pt x="468"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2"/>
            <p:cNvSpPr/>
            <p:nvPr/>
          </p:nvSpPr>
          <p:spPr>
            <a:xfrm>
              <a:off x="4081775" y="4021575"/>
              <a:ext cx="138925" cy="174675"/>
            </a:xfrm>
            <a:custGeom>
              <a:avLst/>
              <a:gdLst/>
              <a:ahLst/>
              <a:cxnLst/>
              <a:rect l="l" t="t" r="r" b="b"/>
              <a:pathLst>
                <a:path w="5557" h="6987" extrusionOk="0">
                  <a:moveTo>
                    <a:pt x="350" y="1"/>
                  </a:moveTo>
                  <a:cubicBezTo>
                    <a:pt x="127" y="1"/>
                    <a:pt x="1" y="311"/>
                    <a:pt x="219" y="435"/>
                  </a:cubicBezTo>
                  <a:cubicBezTo>
                    <a:pt x="2785" y="1609"/>
                    <a:pt x="4655" y="4028"/>
                    <a:pt x="5094" y="6814"/>
                  </a:cubicBezTo>
                  <a:cubicBezTo>
                    <a:pt x="5109" y="6934"/>
                    <a:pt x="5192" y="6987"/>
                    <a:pt x="5282" y="6987"/>
                  </a:cubicBezTo>
                  <a:cubicBezTo>
                    <a:pt x="5411" y="6987"/>
                    <a:pt x="5556" y="6878"/>
                    <a:pt x="5534" y="6704"/>
                  </a:cubicBezTo>
                  <a:cubicBezTo>
                    <a:pt x="5058" y="3808"/>
                    <a:pt x="3115" y="1242"/>
                    <a:pt x="475" y="32"/>
                  </a:cubicBezTo>
                  <a:cubicBezTo>
                    <a:pt x="431" y="10"/>
                    <a:pt x="389" y="1"/>
                    <a:pt x="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2"/>
            <p:cNvSpPr/>
            <p:nvPr/>
          </p:nvSpPr>
          <p:spPr>
            <a:xfrm>
              <a:off x="4077975" y="4056700"/>
              <a:ext cx="119475" cy="148400"/>
            </a:xfrm>
            <a:custGeom>
              <a:avLst/>
              <a:gdLst/>
              <a:ahLst/>
              <a:cxnLst/>
              <a:rect l="l" t="t" r="r" b="b"/>
              <a:pathLst>
                <a:path w="4779" h="5936" extrusionOk="0">
                  <a:moveTo>
                    <a:pt x="349" y="0"/>
                  </a:moveTo>
                  <a:cubicBezTo>
                    <a:pt x="139" y="0"/>
                    <a:pt x="0" y="296"/>
                    <a:pt x="224" y="424"/>
                  </a:cubicBezTo>
                  <a:cubicBezTo>
                    <a:pt x="2350" y="1413"/>
                    <a:pt x="3927" y="3430"/>
                    <a:pt x="4330" y="5776"/>
                  </a:cubicBezTo>
                  <a:cubicBezTo>
                    <a:pt x="4344" y="5888"/>
                    <a:pt x="4417" y="5936"/>
                    <a:pt x="4497" y="5936"/>
                  </a:cubicBezTo>
                  <a:cubicBezTo>
                    <a:pt x="4628" y="5936"/>
                    <a:pt x="4779" y="5811"/>
                    <a:pt x="4733" y="5629"/>
                  </a:cubicBezTo>
                  <a:cubicBezTo>
                    <a:pt x="4330" y="3210"/>
                    <a:pt x="2680" y="1047"/>
                    <a:pt x="444" y="20"/>
                  </a:cubicBezTo>
                  <a:cubicBezTo>
                    <a:pt x="411" y="6"/>
                    <a:pt x="379"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2"/>
            <p:cNvSpPr/>
            <p:nvPr/>
          </p:nvSpPr>
          <p:spPr>
            <a:xfrm>
              <a:off x="4077150" y="4242700"/>
              <a:ext cx="49525" cy="67025"/>
            </a:xfrm>
            <a:custGeom>
              <a:avLst/>
              <a:gdLst/>
              <a:ahLst/>
              <a:cxnLst/>
              <a:rect l="l" t="t" r="r" b="b"/>
              <a:pathLst>
                <a:path w="1981" h="2681" extrusionOk="0">
                  <a:moveTo>
                    <a:pt x="1744" y="0"/>
                  </a:moveTo>
                  <a:cubicBezTo>
                    <a:pt x="1699" y="0"/>
                    <a:pt x="1654" y="9"/>
                    <a:pt x="1613" y="22"/>
                  </a:cubicBezTo>
                  <a:cubicBezTo>
                    <a:pt x="990" y="316"/>
                    <a:pt x="294" y="646"/>
                    <a:pt x="110" y="1379"/>
                  </a:cubicBezTo>
                  <a:cubicBezTo>
                    <a:pt x="0" y="1709"/>
                    <a:pt x="74" y="2075"/>
                    <a:pt x="294" y="2332"/>
                  </a:cubicBezTo>
                  <a:cubicBezTo>
                    <a:pt x="475" y="2544"/>
                    <a:pt x="732" y="2681"/>
                    <a:pt x="1002" y="2681"/>
                  </a:cubicBezTo>
                  <a:cubicBezTo>
                    <a:pt x="1059" y="2681"/>
                    <a:pt x="1116" y="2675"/>
                    <a:pt x="1174" y="2662"/>
                  </a:cubicBezTo>
                  <a:cubicBezTo>
                    <a:pt x="1320" y="2625"/>
                    <a:pt x="1394" y="2479"/>
                    <a:pt x="1357" y="2369"/>
                  </a:cubicBezTo>
                  <a:cubicBezTo>
                    <a:pt x="1327" y="2278"/>
                    <a:pt x="1222" y="2212"/>
                    <a:pt x="1125" y="2212"/>
                  </a:cubicBezTo>
                  <a:cubicBezTo>
                    <a:pt x="1104" y="2212"/>
                    <a:pt x="1083" y="2215"/>
                    <a:pt x="1064" y="2222"/>
                  </a:cubicBezTo>
                  <a:cubicBezTo>
                    <a:pt x="1044" y="2226"/>
                    <a:pt x="1025" y="2228"/>
                    <a:pt x="1006" y="2228"/>
                  </a:cubicBezTo>
                  <a:cubicBezTo>
                    <a:pt x="843" y="2228"/>
                    <a:pt x="689" y="2096"/>
                    <a:pt x="624" y="1965"/>
                  </a:cubicBezTo>
                  <a:cubicBezTo>
                    <a:pt x="477" y="1782"/>
                    <a:pt x="514" y="1562"/>
                    <a:pt x="587" y="1342"/>
                  </a:cubicBezTo>
                  <a:cubicBezTo>
                    <a:pt x="807" y="829"/>
                    <a:pt x="1394" y="609"/>
                    <a:pt x="1870" y="426"/>
                  </a:cubicBezTo>
                  <a:cubicBezTo>
                    <a:pt x="1980" y="352"/>
                    <a:pt x="1980" y="206"/>
                    <a:pt x="1943" y="96"/>
                  </a:cubicBezTo>
                  <a:cubicBezTo>
                    <a:pt x="1897" y="26"/>
                    <a:pt x="1821" y="0"/>
                    <a:pt x="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2"/>
            <p:cNvSpPr/>
            <p:nvPr/>
          </p:nvSpPr>
          <p:spPr>
            <a:xfrm>
              <a:off x="4280975" y="4228400"/>
              <a:ext cx="79400" cy="65250"/>
            </a:xfrm>
            <a:custGeom>
              <a:avLst/>
              <a:gdLst/>
              <a:ahLst/>
              <a:cxnLst/>
              <a:rect l="l" t="t" r="r" b="b"/>
              <a:pathLst>
                <a:path w="3176" h="2610" extrusionOk="0">
                  <a:moveTo>
                    <a:pt x="2928" y="1"/>
                  </a:moveTo>
                  <a:cubicBezTo>
                    <a:pt x="2912" y="1"/>
                    <a:pt x="2897" y="3"/>
                    <a:pt x="2882" y="8"/>
                  </a:cubicBezTo>
                  <a:cubicBezTo>
                    <a:pt x="2332" y="191"/>
                    <a:pt x="1892" y="558"/>
                    <a:pt x="1562" y="998"/>
                  </a:cubicBezTo>
                  <a:cubicBezTo>
                    <a:pt x="1526" y="851"/>
                    <a:pt x="1489" y="704"/>
                    <a:pt x="1379" y="594"/>
                  </a:cubicBezTo>
                  <a:cubicBezTo>
                    <a:pt x="1266" y="504"/>
                    <a:pt x="1110" y="441"/>
                    <a:pt x="965" y="441"/>
                  </a:cubicBezTo>
                  <a:cubicBezTo>
                    <a:pt x="875" y="441"/>
                    <a:pt x="789" y="465"/>
                    <a:pt x="719" y="521"/>
                  </a:cubicBezTo>
                  <a:cubicBezTo>
                    <a:pt x="609" y="558"/>
                    <a:pt x="573" y="704"/>
                    <a:pt x="609" y="814"/>
                  </a:cubicBezTo>
                  <a:cubicBezTo>
                    <a:pt x="657" y="885"/>
                    <a:pt x="734" y="926"/>
                    <a:pt x="813" y="926"/>
                  </a:cubicBezTo>
                  <a:cubicBezTo>
                    <a:pt x="857" y="926"/>
                    <a:pt x="900" y="914"/>
                    <a:pt x="939" y="888"/>
                  </a:cubicBezTo>
                  <a:lnTo>
                    <a:pt x="1012" y="888"/>
                  </a:lnTo>
                  <a:cubicBezTo>
                    <a:pt x="1012" y="888"/>
                    <a:pt x="1012" y="888"/>
                    <a:pt x="1012" y="924"/>
                  </a:cubicBezTo>
                  <a:lnTo>
                    <a:pt x="1049" y="924"/>
                  </a:lnTo>
                  <a:lnTo>
                    <a:pt x="1086" y="961"/>
                  </a:lnTo>
                  <a:lnTo>
                    <a:pt x="1086" y="998"/>
                  </a:lnTo>
                  <a:cubicBezTo>
                    <a:pt x="1086" y="998"/>
                    <a:pt x="1086" y="1034"/>
                    <a:pt x="1086" y="1034"/>
                  </a:cubicBezTo>
                  <a:lnTo>
                    <a:pt x="1086" y="1071"/>
                  </a:lnTo>
                  <a:cubicBezTo>
                    <a:pt x="1086" y="1181"/>
                    <a:pt x="1049" y="1218"/>
                    <a:pt x="1012" y="1291"/>
                  </a:cubicBezTo>
                  <a:cubicBezTo>
                    <a:pt x="939" y="1437"/>
                    <a:pt x="793" y="1584"/>
                    <a:pt x="646" y="1731"/>
                  </a:cubicBezTo>
                  <a:cubicBezTo>
                    <a:pt x="499" y="1877"/>
                    <a:pt x="316" y="2061"/>
                    <a:pt x="169" y="2207"/>
                  </a:cubicBezTo>
                  <a:cubicBezTo>
                    <a:pt x="0" y="2376"/>
                    <a:pt x="156" y="2610"/>
                    <a:pt x="336" y="2610"/>
                  </a:cubicBezTo>
                  <a:cubicBezTo>
                    <a:pt x="391" y="2610"/>
                    <a:pt x="448" y="2588"/>
                    <a:pt x="499" y="2537"/>
                  </a:cubicBezTo>
                  <a:cubicBezTo>
                    <a:pt x="683" y="2354"/>
                    <a:pt x="866" y="2134"/>
                    <a:pt x="1086" y="1914"/>
                  </a:cubicBezTo>
                  <a:cubicBezTo>
                    <a:pt x="1086" y="1914"/>
                    <a:pt x="1122" y="1877"/>
                    <a:pt x="1122" y="1877"/>
                  </a:cubicBezTo>
                  <a:cubicBezTo>
                    <a:pt x="1159" y="1914"/>
                    <a:pt x="1196" y="1987"/>
                    <a:pt x="1232" y="2024"/>
                  </a:cubicBezTo>
                  <a:cubicBezTo>
                    <a:pt x="1709" y="2281"/>
                    <a:pt x="2259" y="2391"/>
                    <a:pt x="2809" y="2391"/>
                  </a:cubicBezTo>
                  <a:cubicBezTo>
                    <a:pt x="2955" y="2354"/>
                    <a:pt x="3029" y="2281"/>
                    <a:pt x="3029" y="2134"/>
                  </a:cubicBezTo>
                  <a:cubicBezTo>
                    <a:pt x="3029" y="2024"/>
                    <a:pt x="2955" y="1914"/>
                    <a:pt x="2809" y="1914"/>
                  </a:cubicBezTo>
                  <a:cubicBezTo>
                    <a:pt x="2742" y="1920"/>
                    <a:pt x="2674" y="1923"/>
                    <a:pt x="2607" y="1923"/>
                  </a:cubicBezTo>
                  <a:cubicBezTo>
                    <a:pt x="2272" y="1923"/>
                    <a:pt x="1941" y="1847"/>
                    <a:pt x="1636" y="1694"/>
                  </a:cubicBezTo>
                  <a:cubicBezTo>
                    <a:pt x="1892" y="1144"/>
                    <a:pt x="2406" y="668"/>
                    <a:pt x="2992" y="484"/>
                  </a:cubicBezTo>
                  <a:cubicBezTo>
                    <a:pt x="3102" y="448"/>
                    <a:pt x="3175" y="301"/>
                    <a:pt x="3175" y="191"/>
                  </a:cubicBezTo>
                  <a:cubicBezTo>
                    <a:pt x="3144" y="96"/>
                    <a:pt x="3029" y="1"/>
                    <a:pt x="2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2"/>
            <p:cNvSpPr/>
            <p:nvPr/>
          </p:nvSpPr>
          <p:spPr>
            <a:xfrm>
              <a:off x="4234775" y="3745575"/>
              <a:ext cx="757975" cy="368475"/>
            </a:xfrm>
            <a:custGeom>
              <a:avLst/>
              <a:gdLst/>
              <a:ahLst/>
              <a:cxnLst/>
              <a:rect l="l" t="t" r="r" b="b"/>
              <a:pathLst>
                <a:path w="30319" h="14739" fill="none" extrusionOk="0">
                  <a:moveTo>
                    <a:pt x="1" y="4583"/>
                  </a:moveTo>
                  <a:lnTo>
                    <a:pt x="30319" y="1"/>
                  </a:lnTo>
                  <a:lnTo>
                    <a:pt x="22254" y="14738"/>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2"/>
            <p:cNvSpPr/>
            <p:nvPr/>
          </p:nvSpPr>
          <p:spPr>
            <a:xfrm>
              <a:off x="4086350" y="3852025"/>
              <a:ext cx="658775" cy="348050"/>
            </a:xfrm>
            <a:custGeom>
              <a:avLst/>
              <a:gdLst/>
              <a:ahLst/>
              <a:cxnLst/>
              <a:rect l="l" t="t" r="r" b="b"/>
              <a:pathLst>
                <a:path w="26351" h="13922" extrusionOk="0">
                  <a:moveTo>
                    <a:pt x="328" y="0"/>
                  </a:moveTo>
                  <a:cubicBezTo>
                    <a:pt x="127" y="0"/>
                    <a:pt x="1" y="311"/>
                    <a:pt x="219" y="435"/>
                  </a:cubicBezTo>
                  <a:cubicBezTo>
                    <a:pt x="3482" y="2305"/>
                    <a:pt x="6781" y="4138"/>
                    <a:pt x="10081" y="5934"/>
                  </a:cubicBezTo>
                  <a:cubicBezTo>
                    <a:pt x="13417" y="7731"/>
                    <a:pt x="16789" y="9454"/>
                    <a:pt x="20162" y="11140"/>
                  </a:cubicBezTo>
                  <a:cubicBezTo>
                    <a:pt x="22068" y="12093"/>
                    <a:pt x="23975" y="13010"/>
                    <a:pt x="25881" y="13890"/>
                  </a:cubicBezTo>
                  <a:cubicBezTo>
                    <a:pt x="25920" y="13912"/>
                    <a:pt x="25958" y="13921"/>
                    <a:pt x="25995" y="13921"/>
                  </a:cubicBezTo>
                  <a:cubicBezTo>
                    <a:pt x="26203" y="13921"/>
                    <a:pt x="26350" y="13616"/>
                    <a:pt x="26101" y="13523"/>
                  </a:cubicBezTo>
                  <a:cubicBezTo>
                    <a:pt x="22728" y="11910"/>
                    <a:pt x="19356" y="10224"/>
                    <a:pt x="15983" y="8537"/>
                  </a:cubicBezTo>
                  <a:cubicBezTo>
                    <a:pt x="12647" y="6778"/>
                    <a:pt x="9311" y="5018"/>
                    <a:pt x="5975" y="3185"/>
                  </a:cubicBezTo>
                  <a:cubicBezTo>
                    <a:pt x="4142" y="2158"/>
                    <a:pt x="2309" y="1095"/>
                    <a:pt x="439" y="32"/>
                  </a:cubicBezTo>
                  <a:cubicBezTo>
                    <a:pt x="401" y="10"/>
                    <a:pt x="363" y="0"/>
                    <a:pt x="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1" name="Google Shape;3041;p72"/>
          <p:cNvGrpSpPr/>
          <p:nvPr/>
        </p:nvGrpSpPr>
        <p:grpSpPr>
          <a:xfrm>
            <a:off x="6692050" y="115075"/>
            <a:ext cx="2040175" cy="1145225"/>
            <a:chOff x="4248525" y="299950"/>
            <a:chExt cx="2040175" cy="1145225"/>
          </a:xfrm>
        </p:grpSpPr>
        <p:sp>
          <p:nvSpPr>
            <p:cNvPr id="3042" name="Google Shape;3042;p72"/>
            <p:cNvSpPr/>
            <p:nvPr/>
          </p:nvSpPr>
          <p:spPr>
            <a:xfrm>
              <a:off x="4513600" y="653550"/>
              <a:ext cx="531400" cy="488250"/>
            </a:xfrm>
            <a:custGeom>
              <a:avLst/>
              <a:gdLst/>
              <a:ahLst/>
              <a:cxnLst/>
              <a:rect l="l" t="t" r="r" b="b"/>
              <a:pathLst>
                <a:path w="21256" h="19530" extrusionOk="0">
                  <a:moveTo>
                    <a:pt x="15116" y="535"/>
                  </a:moveTo>
                  <a:cubicBezTo>
                    <a:pt x="15549" y="535"/>
                    <a:pt x="15983" y="537"/>
                    <a:pt x="16416" y="540"/>
                  </a:cubicBezTo>
                  <a:cubicBezTo>
                    <a:pt x="17699" y="540"/>
                    <a:pt x="18983" y="577"/>
                    <a:pt x="20266" y="613"/>
                  </a:cubicBezTo>
                  <a:cubicBezTo>
                    <a:pt x="17663" y="5416"/>
                    <a:pt x="14987" y="10182"/>
                    <a:pt x="12237" y="14874"/>
                  </a:cubicBezTo>
                  <a:cubicBezTo>
                    <a:pt x="11577" y="16011"/>
                    <a:pt x="10917" y="17147"/>
                    <a:pt x="10221" y="18284"/>
                  </a:cubicBezTo>
                  <a:cubicBezTo>
                    <a:pt x="7948" y="13628"/>
                    <a:pt x="5528" y="9045"/>
                    <a:pt x="2999" y="4573"/>
                  </a:cubicBezTo>
                  <a:cubicBezTo>
                    <a:pt x="2339" y="3399"/>
                    <a:pt x="1642" y="2226"/>
                    <a:pt x="982" y="1053"/>
                  </a:cubicBezTo>
                  <a:cubicBezTo>
                    <a:pt x="5684" y="717"/>
                    <a:pt x="10386" y="535"/>
                    <a:pt x="15116" y="535"/>
                  </a:cubicBezTo>
                  <a:close/>
                  <a:moveTo>
                    <a:pt x="15025" y="0"/>
                  </a:moveTo>
                  <a:cubicBezTo>
                    <a:pt x="11625" y="0"/>
                    <a:pt x="8221" y="98"/>
                    <a:pt x="4832" y="283"/>
                  </a:cubicBezTo>
                  <a:cubicBezTo>
                    <a:pt x="3439" y="357"/>
                    <a:pt x="2046" y="430"/>
                    <a:pt x="653" y="540"/>
                  </a:cubicBezTo>
                  <a:cubicBezTo>
                    <a:pt x="653" y="540"/>
                    <a:pt x="653" y="540"/>
                    <a:pt x="653" y="503"/>
                  </a:cubicBezTo>
                  <a:cubicBezTo>
                    <a:pt x="601" y="427"/>
                    <a:pt x="528" y="395"/>
                    <a:pt x="453" y="395"/>
                  </a:cubicBezTo>
                  <a:cubicBezTo>
                    <a:pt x="311" y="395"/>
                    <a:pt x="163" y="507"/>
                    <a:pt x="139" y="650"/>
                  </a:cubicBezTo>
                  <a:cubicBezTo>
                    <a:pt x="0" y="789"/>
                    <a:pt x="26" y="1093"/>
                    <a:pt x="248" y="1093"/>
                  </a:cubicBezTo>
                  <a:cubicBezTo>
                    <a:pt x="260" y="1093"/>
                    <a:pt x="273" y="1092"/>
                    <a:pt x="286" y="1090"/>
                  </a:cubicBezTo>
                  <a:lnTo>
                    <a:pt x="359" y="1090"/>
                  </a:lnTo>
                  <a:cubicBezTo>
                    <a:pt x="3072" y="5746"/>
                    <a:pt x="5638" y="10438"/>
                    <a:pt x="8095" y="15204"/>
                  </a:cubicBezTo>
                  <a:cubicBezTo>
                    <a:pt x="8718" y="16414"/>
                    <a:pt x="9304" y="17624"/>
                    <a:pt x="9891" y="18833"/>
                  </a:cubicBezTo>
                  <a:cubicBezTo>
                    <a:pt x="9854" y="18907"/>
                    <a:pt x="9854" y="18943"/>
                    <a:pt x="9818" y="19017"/>
                  </a:cubicBezTo>
                  <a:cubicBezTo>
                    <a:pt x="9698" y="19227"/>
                    <a:pt x="9872" y="19412"/>
                    <a:pt x="10060" y="19412"/>
                  </a:cubicBezTo>
                  <a:cubicBezTo>
                    <a:pt x="10102" y="19412"/>
                    <a:pt x="10144" y="19403"/>
                    <a:pt x="10184" y="19383"/>
                  </a:cubicBezTo>
                  <a:cubicBezTo>
                    <a:pt x="10230" y="19487"/>
                    <a:pt x="10309" y="19529"/>
                    <a:pt x="10390" y="19529"/>
                  </a:cubicBezTo>
                  <a:cubicBezTo>
                    <a:pt x="10569" y="19529"/>
                    <a:pt x="10761" y="19328"/>
                    <a:pt x="10661" y="19127"/>
                  </a:cubicBezTo>
                  <a:cubicBezTo>
                    <a:pt x="10624" y="19017"/>
                    <a:pt x="10551" y="18943"/>
                    <a:pt x="10514" y="18833"/>
                  </a:cubicBezTo>
                  <a:cubicBezTo>
                    <a:pt x="13264" y="14214"/>
                    <a:pt x="15940" y="9522"/>
                    <a:pt x="18579" y="4793"/>
                  </a:cubicBezTo>
                  <a:cubicBezTo>
                    <a:pt x="19349" y="3436"/>
                    <a:pt x="20119" y="2043"/>
                    <a:pt x="20889" y="650"/>
                  </a:cubicBezTo>
                  <a:lnTo>
                    <a:pt x="20926" y="650"/>
                  </a:lnTo>
                  <a:cubicBezTo>
                    <a:pt x="21256" y="650"/>
                    <a:pt x="21256" y="100"/>
                    <a:pt x="20926" y="100"/>
                  </a:cubicBezTo>
                  <a:cubicBezTo>
                    <a:pt x="18963" y="33"/>
                    <a:pt x="16995" y="0"/>
                    <a:pt x="15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2"/>
            <p:cNvSpPr/>
            <p:nvPr/>
          </p:nvSpPr>
          <p:spPr>
            <a:xfrm>
              <a:off x="4766350" y="387500"/>
              <a:ext cx="505950" cy="560025"/>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2"/>
            <p:cNvSpPr/>
            <p:nvPr/>
          </p:nvSpPr>
          <p:spPr>
            <a:xfrm>
              <a:off x="4485900" y="766925"/>
              <a:ext cx="558175" cy="678250"/>
            </a:xfrm>
            <a:custGeom>
              <a:avLst/>
              <a:gdLst/>
              <a:ahLst/>
              <a:cxnLst/>
              <a:rect l="l" t="t" r="r" b="b"/>
              <a:pathLst>
                <a:path w="22327" h="27130" fill="none" extrusionOk="0">
                  <a:moveTo>
                    <a:pt x="5610" y="4950"/>
                  </a:moveTo>
                  <a:cubicBezTo>
                    <a:pt x="3044" y="6600"/>
                    <a:pt x="1101" y="9276"/>
                    <a:pt x="587" y="12392"/>
                  </a:cubicBezTo>
                  <a:cubicBezTo>
                    <a:pt x="1" y="15802"/>
                    <a:pt x="1211" y="19468"/>
                    <a:pt x="3667" y="21924"/>
                  </a:cubicBezTo>
                  <a:cubicBezTo>
                    <a:pt x="8873" y="27130"/>
                    <a:pt x="19431" y="23024"/>
                    <a:pt x="20714" y="16168"/>
                  </a:cubicBezTo>
                  <a:cubicBezTo>
                    <a:pt x="22327" y="7626"/>
                    <a:pt x="13345" y="1"/>
                    <a:pt x="5610" y="4950"/>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2"/>
            <p:cNvSpPr/>
            <p:nvPr/>
          </p:nvSpPr>
          <p:spPr>
            <a:xfrm>
              <a:off x="4248525" y="374675"/>
              <a:ext cx="498600" cy="562750"/>
            </a:xfrm>
            <a:custGeom>
              <a:avLst/>
              <a:gdLst/>
              <a:ahLst/>
              <a:cxnLst/>
              <a:rect l="l" t="t" r="r" b="b"/>
              <a:pathLst>
                <a:path w="19944" h="22510" fill="none" extrusionOk="0">
                  <a:moveTo>
                    <a:pt x="1577" y="6196"/>
                  </a:moveTo>
                  <a:cubicBezTo>
                    <a:pt x="257" y="8909"/>
                    <a:pt x="1" y="12245"/>
                    <a:pt x="1211" y="15141"/>
                  </a:cubicBezTo>
                  <a:cubicBezTo>
                    <a:pt x="2530" y="18367"/>
                    <a:pt x="5463" y="20860"/>
                    <a:pt x="8836" y="21630"/>
                  </a:cubicBezTo>
                  <a:cubicBezTo>
                    <a:pt x="12649" y="22510"/>
                    <a:pt x="16938" y="20090"/>
                    <a:pt x="18588" y="16681"/>
                  </a:cubicBezTo>
                  <a:cubicBezTo>
                    <a:pt x="19944" y="13895"/>
                    <a:pt x="19871" y="10595"/>
                    <a:pt x="18844" y="7699"/>
                  </a:cubicBezTo>
                  <a:cubicBezTo>
                    <a:pt x="17708" y="4473"/>
                    <a:pt x="14885" y="1283"/>
                    <a:pt x="11329" y="734"/>
                  </a:cubicBezTo>
                  <a:cubicBezTo>
                    <a:pt x="6856" y="0"/>
                    <a:pt x="3300" y="2603"/>
                    <a:pt x="1577" y="6196"/>
                  </a:cubicBez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2"/>
            <p:cNvSpPr/>
            <p:nvPr/>
          </p:nvSpPr>
          <p:spPr>
            <a:xfrm>
              <a:off x="5454100" y="514825"/>
              <a:ext cx="90175" cy="151300"/>
            </a:xfrm>
            <a:custGeom>
              <a:avLst/>
              <a:gdLst/>
              <a:ahLst/>
              <a:cxnLst/>
              <a:rect l="l" t="t" r="r" b="b"/>
              <a:pathLst>
                <a:path w="3607" h="6052" extrusionOk="0">
                  <a:moveTo>
                    <a:pt x="593" y="0"/>
                  </a:moveTo>
                  <a:cubicBezTo>
                    <a:pt x="445" y="0"/>
                    <a:pt x="277" y="168"/>
                    <a:pt x="353" y="370"/>
                  </a:cubicBezTo>
                  <a:cubicBezTo>
                    <a:pt x="866" y="1470"/>
                    <a:pt x="1306" y="2606"/>
                    <a:pt x="1672" y="3779"/>
                  </a:cubicBezTo>
                  <a:cubicBezTo>
                    <a:pt x="1232" y="4439"/>
                    <a:pt x="719" y="5063"/>
                    <a:pt x="169" y="5649"/>
                  </a:cubicBezTo>
                  <a:cubicBezTo>
                    <a:pt x="0" y="5818"/>
                    <a:pt x="156" y="6052"/>
                    <a:pt x="336" y="6052"/>
                  </a:cubicBezTo>
                  <a:cubicBezTo>
                    <a:pt x="391" y="6052"/>
                    <a:pt x="448" y="6030"/>
                    <a:pt x="499" y="5979"/>
                  </a:cubicBezTo>
                  <a:cubicBezTo>
                    <a:pt x="1012" y="5429"/>
                    <a:pt x="1489" y="4879"/>
                    <a:pt x="1892" y="4256"/>
                  </a:cubicBezTo>
                  <a:cubicBezTo>
                    <a:pt x="1933" y="4297"/>
                    <a:pt x="1986" y="4315"/>
                    <a:pt x="2038" y="4315"/>
                  </a:cubicBezTo>
                  <a:cubicBezTo>
                    <a:pt x="2174" y="4315"/>
                    <a:pt x="2312" y="4195"/>
                    <a:pt x="2259" y="4036"/>
                  </a:cubicBezTo>
                  <a:cubicBezTo>
                    <a:pt x="2222" y="3963"/>
                    <a:pt x="2222" y="3889"/>
                    <a:pt x="2186" y="3816"/>
                  </a:cubicBezTo>
                  <a:cubicBezTo>
                    <a:pt x="2735" y="2973"/>
                    <a:pt x="3212" y="2093"/>
                    <a:pt x="3542" y="1140"/>
                  </a:cubicBezTo>
                  <a:cubicBezTo>
                    <a:pt x="3607" y="967"/>
                    <a:pt x="3480" y="857"/>
                    <a:pt x="3343" y="857"/>
                  </a:cubicBezTo>
                  <a:cubicBezTo>
                    <a:pt x="3247" y="857"/>
                    <a:pt x="3147" y="910"/>
                    <a:pt x="3102" y="1030"/>
                  </a:cubicBezTo>
                  <a:cubicBezTo>
                    <a:pt x="2809" y="1800"/>
                    <a:pt x="2442" y="2570"/>
                    <a:pt x="2002" y="3266"/>
                  </a:cubicBezTo>
                  <a:cubicBezTo>
                    <a:pt x="1636" y="2203"/>
                    <a:pt x="1232" y="1177"/>
                    <a:pt x="756" y="113"/>
                  </a:cubicBezTo>
                  <a:cubicBezTo>
                    <a:pt x="722" y="34"/>
                    <a:pt x="659" y="0"/>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2"/>
            <p:cNvSpPr/>
            <p:nvPr/>
          </p:nvSpPr>
          <p:spPr>
            <a:xfrm>
              <a:off x="5596700" y="548750"/>
              <a:ext cx="84350" cy="17500"/>
            </a:xfrm>
            <a:custGeom>
              <a:avLst/>
              <a:gdLst/>
              <a:ahLst/>
              <a:cxnLst/>
              <a:rect l="l" t="t" r="r" b="b"/>
              <a:pathLst>
                <a:path w="3374" h="700" extrusionOk="0">
                  <a:moveTo>
                    <a:pt x="3112" y="1"/>
                  </a:moveTo>
                  <a:cubicBezTo>
                    <a:pt x="3102" y="1"/>
                    <a:pt x="3091" y="1"/>
                    <a:pt x="3080" y="3"/>
                  </a:cubicBezTo>
                  <a:lnTo>
                    <a:pt x="294" y="223"/>
                  </a:lnTo>
                  <a:cubicBezTo>
                    <a:pt x="1" y="259"/>
                    <a:pt x="1" y="699"/>
                    <a:pt x="294" y="699"/>
                  </a:cubicBezTo>
                  <a:lnTo>
                    <a:pt x="3080" y="479"/>
                  </a:lnTo>
                  <a:cubicBezTo>
                    <a:pt x="3363" y="444"/>
                    <a:pt x="3373"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2"/>
            <p:cNvSpPr/>
            <p:nvPr/>
          </p:nvSpPr>
          <p:spPr>
            <a:xfrm>
              <a:off x="5575625" y="583625"/>
              <a:ext cx="89850" cy="15625"/>
            </a:xfrm>
            <a:custGeom>
              <a:avLst/>
              <a:gdLst/>
              <a:ahLst/>
              <a:cxnLst/>
              <a:rect l="l" t="t" r="r" b="b"/>
              <a:pathLst>
                <a:path w="3594" h="625" extrusionOk="0">
                  <a:moveTo>
                    <a:pt x="3300" y="1"/>
                  </a:moveTo>
                  <a:cubicBezTo>
                    <a:pt x="2310" y="74"/>
                    <a:pt x="1284" y="111"/>
                    <a:pt x="294" y="148"/>
                  </a:cubicBezTo>
                  <a:cubicBezTo>
                    <a:pt x="1" y="148"/>
                    <a:pt x="1" y="624"/>
                    <a:pt x="294" y="624"/>
                  </a:cubicBezTo>
                  <a:cubicBezTo>
                    <a:pt x="1284" y="587"/>
                    <a:pt x="2310" y="514"/>
                    <a:pt x="3300" y="477"/>
                  </a:cubicBezTo>
                  <a:cubicBezTo>
                    <a:pt x="3593" y="477"/>
                    <a:pt x="3593"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2"/>
            <p:cNvSpPr/>
            <p:nvPr/>
          </p:nvSpPr>
          <p:spPr>
            <a:xfrm>
              <a:off x="5741225" y="530475"/>
              <a:ext cx="131375" cy="104450"/>
            </a:xfrm>
            <a:custGeom>
              <a:avLst/>
              <a:gdLst/>
              <a:ahLst/>
              <a:cxnLst/>
              <a:rect l="l" t="t" r="r" b="b"/>
              <a:pathLst>
                <a:path w="5255" h="4178" extrusionOk="0">
                  <a:moveTo>
                    <a:pt x="1414" y="1"/>
                  </a:moveTo>
                  <a:cubicBezTo>
                    <a:pt x="1295" y="1"/>
                    <a:pt x="1167" y="74"/>
                    <a:pt x="1149" y="221"/>
                  </a:cubicBezTo>
                  <a:cubicBezTo>
                    <a:pt x="1075" y="1027"/>
                    <a:pt x="855" y="1834"/>
                    <a:pt x="562" y="2567"/>
                  </a:cubicBezTo>
                  <a:cubicBezTo>
                    <a:pt x="379" y="2933"/>
                    <a:pt x="196" y="3337"/>
                    <a:pt x="49" y="3703"/>
                  </a:cubicBezTo>
                  <a:cubicBezTo>
                    <a:pt x="1" y="3873"/>
                    <a:pt x="159" y="3994"/>
                    <a:pt x="305" y="3994"/>
                  </a:cubicBezTo>
                  <a:cubicBezTo>
                    <a:pt x="380" y="3994"/>
                    <a:pt x="451" y="3962"/>
                    <a:pt x="489" y="3887"/>
                  </a:cubicBezTo>
                  <a:cubicBezTo>
                    <a:pt x="672" y="3520"/>
                    <a:pt x="855" y="3153"/>
                    <a:pt x="965" y="2787"/>
                  </a:cubicBezTo>
                  <a:cubicBezTo>
                    <a:pt x="1369" y="2127"/>
                    <a:pt x="1845" y="1540"/>
                    <a:pt x="2432" y="1064"/>
                  </a:cubicBezTo>
                  <a:cubicBezTo>
                    <a:pt x="2532" y="989"/>
                    <a:pt x="2768" y="795"/>
                    <a:pt x="2920" y="795"/>
                  </a:cubicBezTo>
                  <a:cubicBezTo>
                    <a:pt x="2991" y="795"/>
                    <a:pt x="3043" y="837"/>
                    <a:pt x="3055" y="954"/>
                  </a:cubicBezTo>
                  <a:cubicBezTo>
                    <a:pt x="3128" y="1210"/>
                    <a:pt x="3018" y="1540"/>
                    <a:pt x="2945" y="1797"/>
                  </a:cubicBezTo>
                  <a:cubicBezTo>
                    <a:pt x="2908" y="1834"/>
                    <a:pt x="2908" y="1870"/>
                    <a:pt x="2872" y="1907"/>
                  </a:cubicBezTo>
                  <a:cubicBezTo>
                    <a:pt x="2542" y="2420"/>
                    <a:pt x="2285" y="2933"/>
                    <a:pt x="2065" y="3483"/>
                  </a:cubicBezTo>
                  <a:cubicBezTo>
                    <a:pt x="1996" y="3669"/>
                    <a:pt x="2132" y="3767"/>
                    <a:pt x="2278" y="3767"/>
                  </a:cubicBezTo>
                  <a:cubicBezTo>
                    <a:pt x="2363" y="3767"/>
                    <a:pt x="2451" y="3734"/>
                    <a:pt x="2505" y="3667"/>
                  </a:cubicBezTo>
                  <a:cubicBezTo>
                    <a:pt x="2835" y="3190"/>
                    <a:pt x="3128" y="2677"/>
                    <a:pt x="3312" y="2127"/>
                  </a:cubicBezTo>
                  <a:cubicBezTo>
                    <a:pt x="3458" y="1907"/>
                    <a:pt x="3605" y="1724"/>
                    <a:pt x="3788" y="1540"/>
                  </a:cubicBezTo>
                  <a:cubicBezTo>
                    <a:pt x="3972" y="1357"/>
                    <a:pt x="4155" y="1100"/>
                    <a:pt x="4375" y="990"/>
                  </a:cubicBezTo>
                  <a:cubicBezTo>
                    <a:pt x="4440" y="951"/>
                    <a:pt x="4494" y="934"/>
                    <a:pt x="4540" y="934"/>
                  </a:cubicBezTo>
                  <a:cubicBezTo>
                    <a:pt x="4875" y="934"/>
                    <a:pt x="4700" y="1896"/>
                    <a:pt x="4668" y="2090"/>
                  </a:cubicBezTo>
                  <a:cubicBezTo>
                    <a:pt x="4558" y="2713"/>
                    <a:pt x="4375" y="3300"/>
                    <a:pt x="4155" y="3887"/>
                  </a:cubicBezTo>
                  <a:cubicBezTo>
                    <a:pt x="4087" y="4066"/>
                    <a:pt x="4226" y="4177"/>
                    <a:pt x="4369" y="4177"/>
                  </a:cubicBezTo>
                  <a:cubicBezTo>
                    <a:pt x="4460" y="4177"/>
                    <a:pt x="4552" y="4133"/>
                    <a:pt x="4595" y="4033"/>
                  </a:cubicBezTo>
                  <a:cubicBezTo>
                    <a:pt x="4888" y="3300"/>
                    <a:pt x="5108" y="2567"/>
                    <a:pt x="5181" y="1797"/>
                  </a:cubicBezTo>
                  <a:cubicBezTo>
                    <a:pt x="5253" y="1294"/>
                    <a:pt x="5255" y="439"/>
                    <a:pt x="4565" y="439"/>
                  </a:cubicBezTo>
                  <a:cubicBezTo>
                    <a:pt x="4551" y="439"/>
                    <a:pt x="4536" y="440"/>
                    <a:pt x="4521" y="441"/>
                  </a:cubicBezTo>
                  <a:lnTo>
                    <a:pt x="4521" y="477"/>
                  </a:lnTo>
                  <a:cubicBezTo>
                    <a:pt x="4228" y="477"/>
                    <a:pt x="3972" y="697"/>
                    <a:pt x="3752" y="917"/>
                  </a:cubicBezTo>
                  <a:cubicBezTo>
                    <a:pt x="3678" y="954"/>
                    <a:pt x="3605" y="1027"/>
                    <a:pt x="3532" y="1100"/>
                  </a:cubicBezTo>
                  <a:cubicBezTo>
                    <a:pt x="3568" y="954"/>
                    <a:pt x="3532" y="807"/>
                    <a:pt x="3458" y="661"/>
                  </a:cubicBezTo>
                  <a:cubicBezTo>
                    <a:pt x="3359" y="438"/>
                    <a:pt x="3177" y="332"/>
                    <a:pt x="2967" y="332"/>
                  </a:cubicBezTo>
                  <a:cubicBezTo>
                    <a:pt x="2866" y="332"/>
                    <a:pt x="2759" y="356"/>
                    <a:pt x="2652" y="404"/>
                  </a:cubicBezTo>
                  <a:cubicBezTo>
                    <a:pt x="2322" y="514"/>
                    <a:pt x="2029" y="807"/>
                    <a:pt x="1772" y="1027"/>
                  </a:cubicBezTo>
                  <a:cubicBezTo>
                    <a:pt x="1662" y="1137"/>
                    <a:pt x="1515" y="1284"/>
                    <a:pt x="1405" y="1394"/>
                  </a:cubicBezTo>
                  <a:cubicBezTo>
                    <a:pt x="1515" y="1027"/>
                    <a:pt x="1589" y="624"/>
                    <a:pt x="1625" y="221"/>
                  </a:cubicBezTo>
                  <a:cubicBezTo>
                    <a:pt x="1644" y="74"/>
                    <a:pt x="1534" y="1"/>
                    <a:pt x="1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2"/>
            <p:cNvSpPr/>
            <p:nvPr/>
          </p:nvSpPr>
          <p:spPr>
            <a:xfrm>
              <a:off x="5900425" y="533125"/>
              <a:ext cx="79175" cy="93600"/>
            </a:xfrm>
            <a:custGeom>
              <a:avLst/>
              <a:gdLst/>
              <a:ahLst/>
              <a:cxnLst/>
              <a:rect l="l" t="t" r="r" b="b"/>
              <a:pathLst>
                <a:path w="3167" h="3744" extrusionOk="0">
                  <a:moveTo>
                    <a:pt x="2852" y="0"/>
                  </a:moveTo>
                  <a:cubicBezTo>
                    <a:pt x="2780" y="0"/>
                    <a:pt x="2709" y="34"/>
                    <a:pt x="2663" y="115"/>
                  </a:cubicBezTo>
                  <a:cubicBezTo>
                    <a:pt x="2333" y="664"/>
                    <a:pt x="1929" y="1214"/>
                    <a:pt x="1563" y="1728"/>
                  </a:cubicBezTo>
                  <a:cubicBezTo>
                    <a:pt x="1343" y="1324"/>
                    <a:pt x="1123" y="958"/>
                    <a:pt x="903" y="591"/>
                  </a:cubicBezTo>
                  <a:cubicBezTo>
                    <a:pt x="849" y="516"/>
                    <a:pt x="777" y="485"/>
                    <a:pt x="706" y="485"/>
                  </a:cubicBezTo>
                  <a:cubicBezTo>
                    <a:pt x="534" y="485"/>
                    <a:pt x="370" y="666"/>
                    <a:pt x="500" y="848"/>
                  </a:cubicBezTo>
                  <a:cubicBezTo>
                    <a:pt x="756" y="1251"/>
                    <a:pt x="1013" y="1691"/>
                    <a:pt x="1233" y="2094"/>
                  </a:cubicBezTo>
                  <a:cubicBezTo>
                    <a:pt x="903" y="2534"/>
                    <a:pt x="536" y="2937"/>
                    <a:pt x="170" y="3341"/>
                  </a:cubicBezTo>
                  <a:cubicBezTo>
                    <a:pt x="1" y="3510"/>
                    <a:pt x="156" y="3743"/>
                    <a:pt x="337" y="3743"/>
                  </a:cubicBezTo>
                  <a:cubicBezTo>
                    <a:pt x="391" y="3743"/>
                    <a:pt x="449" y="3722"/>
                    <a:pt x="500" y="3671"/>
                  </a:cubicBezTo>
                  <a:cubicBezTo>
                    <a:pt x="830" y="3304"/>
                    <a:pt x="1160" y="2937"/>
                    <a:pt x="1489" y="2571"/>
                  </a:cubicBezTo>
                  <a:cubicBezTo>
                    <a:pt x="1636" y="2864"/>
                    <a:pt x="1783" y="3157"/>
                    <a:pt x="1929" y="3487"/>
                  </a:cubicBezTo>
                  <a:cubicBezTo>
                    <a:pt x="1977" y="3558"/>
                    <a:pt x="2055" y="3599"/>
                    <a:pt x="2134" y="3599"/>
                  </a:cubicBezTo>
                  <a:cubicBezTo>
                    <a:pt x="2177" y="3599"/>
                    <a:pt x="2220" y="3587"/>
                    <a:pt x="2259" y="3561"/>
                  </a:cubicBezTo>
                  <a:cubicBezTo>
                    <a:pt x="2369" y="3487"/>
                    <a:pt x="2406" y="3377"/>
                    <a:pt x="2333" y="3231"/>
                  </a:cubicBezTo>
                  <a:cubicBezTo>
                    <a:pt x="2186" y="2864"/>
                    <a:pt x="2003" y="2497"/>
                    <a:pt x="1783" y="2168"/>
                  </a:cubicBezTo>
                  <a:cubicBezTo>
                    <a:pt x="2259" y="1581"/>
                    <a:pt x="2663" y="958"/>
                    <a:pt x="3066" y="335"/>
                  </a:cubicBezTo>
                  <a:cubicBezTo>
                    <a:pt x="3166" y="159"/>
                    <a:pt x="3009" y="0"/>
                    <a:pt x="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2"/>
            <p:cNvSpPr/>
            <p:nvPr/>
          </p:nvSpPr>
          <p:spPr>
            <a:xfrm>
              <a:off x="6023450" y="536250"/>
              <a:ext cx="88350" cy="84075"/>
            </a:xfrm>
            <a:custGeom>
              <a:avLst/>
              <a:gdLst/>
              <a:ahLst/>
              <a:cxnLst/>
              <a:rect l="l" t="t" r="r" b="b"/>
              <a:pathLst>
                <a:path w="3534" h="3363" extrusionOk="0">
                  <a:moveTo>
                    <a:pt x="2025" y="0"/>
                  </a:moveTo>
                  <a:cubicBezTo>
                    <a:pt x="1932" y="0"/>
                    <a:pt x="1841" y="53"/>
                    <a:pt x="1811" y="173"/>
                  </a:cubicBezTo>
                  <a:cubicBezTo>
                    <a:pt x="1701" y="576"/>
                    <a:pt x="1628" y="979"/>
                    <a:pt x="1591" y="1383"/>
                  </a:cubicBezTo>
                  <a:cubicBezTo>
                    <a:pt x="1188" y="1346"/>
                    <a:pt x="784" y="1309"/>
                    <a:pt x="418" y="1236"/>
                  </a:cubicBezTo>
                  <a:cubicBezTo>
                    <a:pt x="395" y="1230"/>
                    <a:pt x="374" y="1228"/>
                    <a:pt x="353" y="1228"/>
                  </a:cubicBezTo>
                  <a:cubicBezTo>
                    <a:pt x="105" y="1228"/>
                    <a:pt x="0" y="1608"/>
                    <a:pt x="271" y="1676"/>
                  </a:cubicBezTo>
                  <a:cubicBezTo>
                    <a:pt x="674" y="1749"/>
                    <a:pt x="1114" y="1823"/>
                    <a:pt x="1518" y="1859"/>
                  </a:cubicBezTo>
                  <a:cubicBezTo>
                    <a:pt x="1481" y="2263"/>
                    <a:pt x="1444" y="2702"/>
                    <a:pt x="1444" y="3142"/>
                  </a:cubicBezTo>
                  <a:cubicBezTo>
                    <a:pt x="1444" y="3289"/>
                    <a:pt x="1563" y="3362"/>
                    <a:pt x="1683" y="3362"/>
                  </a:cubicBezTo>
                  <a:cubicBezTo>
                    <a:pt x="1802" y="3362"/>
                    <a:pt x="1921" y="3289"/>
                    <a:pt x="1921" y="3142"/>
                  </a:cubicBezTo>
                  <a:cubicBezTo>
                    <a:pt x="1921" y="2702"/>
                    <a:pt x="1958" y="2299"/>
                    <a:pt x="1994" y="1896"/>
                  </a:cubicBezTo>
                  <a:cubicBezTo>
                    <a:pt x="2397" y="1933"/>
                    <a:pt x="2837" y="1933"/>
                    <a:pt x="3241" y="1933"/>
                  </a:cubicBezTo>
                  <a:cubicBezTo>
                    <a:pt x="3534" y="1896"/>
                    <a:pt x="3534" y="1456"/>
                    <a:pt x="3241" y="1456"/>
                  </a:cubicBezTo>
                  <a:cubicBezTo>
                    <a:pt x="2837" y="1456"/>
                    <a:pt x="2434" y="1456"/>
                    <a:pt x="2031" y="1419"/>
                  </a:cubicBezTo>
                  <a:cubicBezTo>
                    <a:pt x="2104" y="1053"/>
                    <a:pt x="2177" y="686"/>
                    <a:pt x="2251" y="283"/>
                  </a:cubicBezTo>
                  <a:cubicBezTo>
                    <a:pt x="2294" y="110"/>
                    <a:pt x="2158" y="0"/>
                    <a:pt x="2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2"/>
            <p:cNvSpPr/>
            <p:nvPr/>
          </p:nvSpPr>
          <p:spPr>
            <a:xfrm>
              <a:off x="6164950" y="440725"/>
              <a:ext cx="123750" cy="219300"/>
            </a:xfrm>
            <a:custGeom>
              <a:avLst/>
              <a:gdLst/>
              <a:ahLst/>
              <a:cxnLst/>
              <a:rect l="l" t="t" r="r" b="b"/>
              <a:pathLst>
                <a:path w="4950" h="8772" extrusionOk="0">
                  <a:moveTo>
                    <a:pt x="3953" y="486"/>
                  </a:moveTo>
                  <a:cubicBezTo>
                    <a:pt x="3992" y="486"/>
                    <a:pt x="3948" y="581"/>
                    <a:pt x="3923" y="658"/>
                  </a:cubicBezTo>
                  <a:cubicBezTo>
                    <a:pt x="3593" y="1464"/>
                    <a:pt x="3043" y="2198"/>
                    <a:pt x="2566" y="2894"/>
                  </a:cubicBezTo>
                  <a:cubicBezTo>
                    <a:pt x="2383" y="3114"/>
                    <a:pt x="2200" y="3371"/>
                    <a:pt x="1980" y="3591"/>
                  </a:cubicBezTo>
                  <a:cubicBezTo>
                    <a:pt x="2200" y="3114"/>
                    <a:pt x="2456" y="2637"/>
                    <a:pt x="2713" y="2198"/>
                  </a:cubicBezTo>
                  <a:cubicBezTo>
                    <a:pt x="2933" y="1868"/>
                    <a:pt x="3116" y="1538"/>
                    <a:pt x="3336" y="1208"/>
                  </a:cubicBezTo>
                  <a:cubicBezTo>
                    <a:pt x="3446" y="1024"/>
                    <a:pt x="3556" y="878"/>
                    <a:pt x="3666" y="731"/>
                  </a:cubicBezTo>
                  <a:cubicBezTo>
                    <a:pt x="3703" y="658"/>
                    <a:pt x="3776" y="584"/>
                    <a:pt x="3849" y="548"/>
                  </a:cubicBezTo>
                  <a:cubicBezTo>
                    <a:pt x="3905" y="504"/>
                    <a:pt x="3937" y="486"/>
                    <a:pt x="3953" y="486"/>
                  </a:cubicBezTo>
                  <a:close/>
                  <a:moveTo>
                    <a:pt x="3021" y="4312"/>
                  </a:moveTo>
                  <a:cubicBezTo>
                    <a:pt x="3500" y="4312"/>
                    <a:pt x="4015" y="4524"/>
                    <a:pt x="4216" y="4984"/>
                  </a:cubicBezTo>
                  <a:cubicBezTo>
                    <a:pt x="4583" y="5790"/>
                    <a:pt x="3959" y="6597"/>
                    <a:pt x="3410" y="7110"/>
                  </a:cubicBezTo>
                  <a:cubicBezTo>
                    <a:pt x="2823" y="7623"/>
                    <a:pt x="2126" y="8283"/>
                    <a:pt x="1320" y="8320"/>
                  </a:cubicBezTo>
                  <a:cubicBezTo>
                    <a:pt x="917" y="8320"/>
                    <a:pt x="660" y="8136"/>
                    <a:pt x="660" y="7697"/>
                  </a:cubicBezTo>
                  <a:cubicBezTo>
                    <a:pt x="660" y="7330"/>
                    <a:pt x="807" y="6963"/>
                    <a:pt x="880" y="6597"/>
                  </a:cubicBezTo>
                  <a:cubicBezTo>
                    <a:pt x="953" y="6413"/>
                    <a:pt x="1027" y="6193"/>
                    <a:pt x="1063" y="6010"/>
                  </a:cubicBezTo>
                  <a:cubicBezTo>
                    <a:pt x="1100" y="5974"/>
                    <a:pt x="1137" y="5937"/>
                    <a:pt x="1173" y="5900"/>
                  </a:cubicBezTo>
                  <a:cubicBezTo>
                    <a:pt x="1430" y="5240"/>
                    <a:pt x="1907" y="4580"/>
                    <a:pt x="2640" y="4360"/>
                  </a:cubicBezTo>
                  <a:cubicBezTo>
                    <a:pt x="2759" y="4329"/>
                    <a:pt x="2889" y="4312"/>
                    <a:pt x="3021" y="4312"/>
                  </a:cubicBezTo>
                  <a:close/>
                  <a:moveTo>
                    <a:pt x="4001" y="0"/>
                  </a:moveTo>
                  <a:cubicBezTo>
                    <a:pt x="3900" y="0"/>
                    <a:pt x="3796" y="25"/>
                    <a:pt x="3703" y="71"/>
                  </a:cubicBezTo>
                  <a:cubicBezTo>
                    <a:pt x="3336" y="291"/>
                    <a:pt x="3080" y="731"/>
                    <a:pt x="2860" y="1098"/>
                  </a:cubicBezTo>
                  <a:cubicBezTo>
                    <a:pt x="2273" y="1941"/>
                    <a:pt x="1797" y="2894"/>
                    <a:pt x="1357" y="3847"/>
                  </a:cubicBezTo>
                  <a:cubicBezTo>
                    <a:pt x="1247" y="4104"/>
                    <a:pt x="1137" y="4397"/>
                    <a:pt x="1027" y="4654"/>
                  </a:cubicBezTo>
                  <a:cubicBezTo>
                    <a:pt x="953" y="4764"/>
                    <a:pt x="880" y="4837"/>
                    <a:pt x="770" y="4947"/>
                  </a:cubicBezTo>
                  <a:cubicBezTo>
                    <a:pt x="660" y="5057"/>
                    <a:pt x="697" y="5204"/>
                    <a:pt x="807" y="5277"/>
                  </a:cubicBezTo>
                  <a:cubicBezTo>
                    <a:pt x="660" y="5754"/>
                    <a:pt x="513" y="6267"/>
                    <a:pt x="367" y="6780"/>
                  </a:cubicBezTo>
                  <a:cubicBezTo>
                    <a:pt x="183" y="7513"/>
                    <a:pt x="0" y="8613"/>
                    <a:pt x="1063" y="8760"/>
                  </a:cubicBezTo>
                  <a:cubicBezTo>
                    <a:pt x="1134" y="8768"/>
                    <a:pt x="1203" y="8771"/>
                    <a:pt x="1272" y="8771"/>
                  </a:cubicBezTo>
                  <a:cubicBezTo>
                    <a:pt x="2172" y="8771"/>
                    <a:pt x="2946" y="8131"/>
                    <a:pt x="3593" y="7587"/>
                  </a:cubicBezTo>
                  <a:cubicBezTo>
                    <a:pt x="4289" y="6963"/>
                    <a:pt x="4949" y="6084"/>
                    <a:pt x="4766" y="5094"/>
                  </a:cubicBezTo>
                  <a:cubicBezTo>
                    <a:pt x="4606" y="4293"/>
                    <a:pt x="3830" y="3856"/>
                    <a:pt x="3075" y="3856"/>
                  </a:cubicBezTo>
                  <a:cubicBezTo>
                    <a:pt x="2965" y="3856"/>
                    <a:pt x="2856" y="3865"/>
                    <a:pt x="2750" y="3884"/>
                  </a:cubicBezTo>
                  <a:cubicBezTo>
                    <a:pt x="2566" y="3884"/>
                    <a:pt x="2420" y="3957"/>
                    <a:pt x="2273" y="4031"/>
                  </a:cubicBezTo>
                  <a:cubicBezTo>
                    <a:pt x="2566" y="3664"/>
                    <a:pt x="2823" y="3334"/>
                    <a:pt x="3080" y="2967"/>
                  </a:cubicBezTo>
                  <a:cubicBezTo>
                    <a:pt x="3373" y="2527"/>
                    <a:pt x="3666" y="2088"/>
                    <a:pt x="3923" y="1648"/>
                  </a:cubicBezTo>
                  <a:cubicBezTo>
                    <a:pt x="4033" y="1428"/>
                    <a:pt x="4143" y="1208"/>
                    <a:pt x="4253" y="988"/>
                  </a:cubicBezTo>
                  <a:cubicBezTo>
                    <a:pt x="4363" y="804"/>
                    <a:pt x="4509" y="584"/>
                    <a:pt x="4473" y="365"/>
                  </a:cubicBezTo>
                  <a:cubicBezTo>
                    <a:pt x="4423" y="114"/>
                    <a:pt x="4218" y="0"/>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2"/>
            <p:cNvSpPr/>
            <p:nvPr/>
          </p:nvSpPr>
          <p:spPr>
            <a:xfrm>
              <a:off x="5520125" y="756800"/>
              <a:ext cx="101200" cy="177850"/>
            </a:xfrm>
            <a:custGeom>
              <a:avLst/>
              <a:gdLst/>
              <a:ahLst/>
              <a:cxnLst/>
              <a:rect l="l" t="t" r="r" b="b"/>
              <a:pathLst>
                <a:path w="4048" h="7114" extrusionOk="0">
                  <a:moveTo>
                    <a:pt x="3722" y="0"/>
                  </a:moveTo>
                  <a:cubicBezTo>
                    <a:pt x="3616" y="0"/>
                    <a:pt x="3510" y="56"/>
                    <a:pt x="3467" y="186"/>
                  </a:cubicBezTo>
                  <a:cubicBezTo>
                    <a:pt x="3064" y="1322"/>
                    <a:pt x="2587" y="2422"/>
                    <a:pt x="2111" y="3485"/>
                  </a:cubicBezTo>
                  <a:cubicBezTo>
                    <a:pt x="1707" y="2679"/>
                    <a:pt x="1158" y="1909"/>
                    <a:pt x="571" y="1212"/>
                  </a:cubicBezTo>
                  <a:cubicBezTo>
                    <a:pt x="518" y="1151"/>
                    <a:pt x="455" y="1125"/>
                    <a:pt x="392" y="1125"/>
                  </a:cubicBezTo>
                  <a:cubicBezTo>
                    <a:pt x="194" y="1125"/>
                    <a:pt x="1" y="1384"/>
                    <a:pt x="168" y="1579"/>
                  </a:cubicBezTo>
                  <a:cubicBezTo>
                    <a:pt x="864" y="2349"/>
                    <a:pt x="1414" y="3192"/>
                    <a:pt x="1817" y="4109"/>
                  </a:cubicBezTo>
                  <a:cubicBezTo>
                    <a:pt x="1414" y="4988"/>
                    <a:pt x="974" y="5868"/>
                    <a:pt x="498" y="6712"/>
                  </a:cubicBezTo>
                  <a:cubicBezTo>
                    <a:pt x="397" y="6913"/>
                    <a:pt x="573" y="7114"/>
                    <a:pt x="752" y="7114"/>
                  </a:cubicBezTo>
                  <a:cubicBezTo>
                    <a:pt x="834" y="7114"/>
                    <a:pt x="917" y="7072"/>
                    <a:pt x="974" y="6968"/>
                  </a:cubicBezTo>
                  <a:cubicBezTo>
                    <a:pt x="1451" y="6125"/>
                    <a:pt x="1891" y="5208"/>
                    <a:pt x="2294" y="4329"/>
                  </a:cubicBezTo>
                  <a:cubicBezTo>
                    <a:pt x="2367" y="4292"/>
                    <a:pt x="2367" y="4219"/>
                    <a:pt x="2367" y="4182"/>
                  </a:cubicBezTo>
                  <a:cubicBezTo>
                    <a:pt x="2954" y="2899"/>
                    <a:pt x="3504" y="1652"/>
                    <a:pt x="3980" y="333"/>
                  </a:cubicBezTo>
                  <a:cubicBezTo>
                    <a:pt x="4047" y="133"/>
                    <a:pt x="3885" y="0"/>
                    <a:pt x="3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2"/>
            <p:cNvSpPr/>
            <p:nvPr/>
          </p:nvSpPr>
          <p:spPr>
            <a:xfrm>
              <a:off x="5656150" y="819700"/>
              <a:ext cx="108300" cy="24225"/>
            </a:xfrm>
            <a:custGeom>
              <a:avLst/>
              <a:gdLst/>
              <a:ahLst/>
              <a:cxnLst/>
              <a:rect l="l" t="t" r="r" b="b"/>
              <a:pathLst>
                <a:path w="4332" h="969" extrusionOk="0">
                  <a:moveTo>
                    <a:pt x="356" y="1"/>
                  </a:moveTo>
                  <a:cubicBezTo>
                    <a:pt x="92" y="1"/>
                    <a:pt x="1" y="430"/>
                    <a:pt x="299" y="530"/>
                  </a:cubicBezTo>
                  <a:cubicBezTo>
                    <a:pt x="1217" y="816"/>
                    <a:pt x="2202" y="968"/>
                    <a:pt x="3184" y="968"/>
                  </a:cubicBezTo>
                  <a:cubicBezTo>
                    <a:pt x="3457" y="968"/>
                    <a:pt x="3730" y="957"/>
                    <a:pt x="4002" y="933"/>
                  </a:cubicBezTo>
                  <a:cubicBezTo>
                    <a:pt x="4332" y="896"/>
                    <a:pt x="4332" y="383"/>
                    <a:pt x="4002" y="383"/>
                  </a:cubicBezTo>
                  <a:cubicBezTo>
                    <a:pt x="3734" y="407"/>
                    <a:pt x="3466" y="419"/>
                    <a:pt x="3199" y="419"/>
                  </a:cubicBezTo>
                  <a:cubicBezTo>
                    <a:pt x="2260" y="419"/>
                    <a:pt x="1331" y="273"/>
                    <a:pt x="446" y="16"/>
                  </a:cubicBezTo>
                  <a:cubicBezTo>
                    <a:pt x="414" y="6"/>
                    <a:pt x="38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2"/>
            <p:cNvSpPr/>
            <p:nvPr/>
          </p:nvSpPr>
          <p:spPr>
            <a:xfrm>
              <a:off x="5657200" y="860425"/>
              <a:ext cx="89850" cy="17425"/>
            </a:xfrm>
            <a:custGeom>
              <a:avLst/>
              <a:gdLst/>
              <a:ahLst/>
              <a:cxnLst/>
              <a:rect l="l" t="t" r="r" b="b"/>
              <a:pathLst>
                <a:path w="3594" h="697" extrusionOk="0">
                  <a:moveTo>
                    <a:pt x="330" y="0"/>
                  </a:moveTo>
                  <a:cubicBezTo>
                    <a:pt x="0" y="0"/>
                    <a:pt x="0" y="550"/>
                    <a:pt x="330" y="550"/>
                  </a:cubicBezTo>
                  <a:lnTo>
                    <a:pt x="3263" y="697"/>
                  </a:lnTo>
                  <a:cubicBezTo>
                    <a:pt x="3593" y="697"/>
                    <a:pt x="3593" y="147"/>
                    <a:pt x="3263" y="147"/>
                  </a:cubicBezTo>
                  <a:lnTo>
                    <a:pt x="3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2"/>
            <p:cNvSpPr/>
            <p:nvPr/>
          </p:nvSpPr>
          <p:spPr>
            <a:xfrm>
              <a:off x="5826625" y="775200"/>
              <a:ext cx="123650" cy="165375"/>
            </a:xfrm>
            <a:custGeom>
              <a:avLst/>
              <a:gdLst/>
              <a:ahLst/>
              <a:cxnLst/>
              <a:rect l="l" t="t" r="r" b="b"/>
              <a:pathLst>
                <a:path w="4946" h="6615" extrusionOk="0">
                  <a:moveTo>
                    <a:pt x="4574" y="1"/>
                  </a:moveTo>
                  <a:cubicBezTo>
                    <a:pt x="4493" y="1"/>
                    <a:pt x="4414" y="43"/>
                    <a:pt x="4368" y="147"/>
                  </a:cubicBezTo>
                  <a:cubicBezTo>
                    <a:pt x="4148" y="586"/>
                    <a:pt x="3928" y="1063"/>
                    <a:pt x="3708" y="1503"/>
                  </a:cubicBezTo>
                  <a:cubicBezTo>
                    <a:pt x="3598" y="1723"/>
                    <a:pt x="3488" y="1906"/>
                    <a:pt x="3378" y="2126"/>
                  </a:cubicBezTo>
                  <a:cubicBezTo>
                    <a:pt x="3305" y="2273"/>
                    <a:pt x="3232" y="2529"/>
                    <a:pt x="3048" y="2603"/>
                  </a:cubicBezTo>
                  <a:cubicBezTo>
                    <a:pt x="3023" y="2613"/>
                    <a:pt x="2996" y="2618"/>
                    <a:pt x="2968" y="2618"/>
                  </a:cubicBezTo>
                  <a:cubicBezTo>
                    <a:pt x="2795" y="2618"/>
                    <a:pt x="2583" y="2446"/>
                    <a:pt x="2425" y="2383"/>
                  </a:cubicBezTo>
                  <a:cubicBezTo>
                    <a:pt x="2279" y="2273"/>
                    <a:pt x="2095" y="2163"/>
                    <a:pt x="1949" y="2053"/>
                  </a:cubicBezTo>
                  <a:cubicBezTo>
                    <a:pt x="1619" y="1760"/>
                    <a:pt x="1362" y="1430"/>
                    <a:pt x="1142" y="1063"/>
                  </a:cubicBezTo>
                  <a:cubicBezTo>
                    <a:pt x="1096" y="972"/>
                    <a:pt x="1018" y="934"/>
                    <a:pt x="938" y="934"/>
                  </a:cubicBezTo>
                  <a:cubicBezTo>
                    <a:pt x="762" y="934"/>
                    <a:pt x="576" y="1118"/>
                    <a:pt x="702" y="1320"/>
                  </a:cubicBezTo>
                  <a:cubicBezTo>
                    <a:pt x="959" y="1796"/>
                    <a:pt x="1289" y="2200"/>
                    <a:pt x="1692" y="2493"/>
                  </a:cubicBezTo>
                  <a:cubicBezTo>
                    <a:pt x="2022" y="2749"/>
                    <a:pt x="2462" y="3116"/>
                    <a:pt x="2938" y="3153"/>
                  </a:cubicBezTo>
                  <a:cubicBezTo>
                    <a:pt x="2828" y="3336"/>
                    <a:pt x="2718" y="3556"/>
                    <a:pt x="2608" y="3739"/>
                  </a:cubicBezTo>
                  <a:cubicBezTo>
                    <a:pt x="2059" y="4692"/>
                    <a:pt x="1362" y="5646"/>
                    <a:pt x="299" y="6086"/>
                  </a:cubicBezTo>
                  <a:cubicBezTo>
                    <a:pt x="1" y="6185"/>
                    <a:pt x="92" y="6614"/>
                    <a:pt x="356" y="6614"/>
                  </a:cubicBezTo>
                  <a:cubicBezTo>
                    <a:pt x="384" y="6614"/>
                    <a:pt x="414" y="6609"/>
                    <a:pt x="446" y="6599"/>
                  </a:cubicBezTo>
                  <a:cubicBezTo>
                    <a:pt x="1545" y="6159"/>
                    <a:pt x="2315" y="5279"/>
                    <a:pt x="2938" y="4252"/>
                  </a:cubicBezTo>
                  <a:cubicBezTo>
                    <a:pt x="3672" y="3043"/>
                    <a:pt x="4222" y="1686"/>
                    <a:pt x="4845" y="403"/>
                  </a:cubicBezTo>
                  <a:cubicBezTo>
                    <a:pt x="4945" y="202"/>
                    <a:pt x="4753" y="1"/>
                    <a:pt x="4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2"/>
            <p:cNvSpPr/>
            <p:nvPr/>
          </p:nvSpPr>
          <p:spPr>
            <a:xfrm>
              <a:off x="5985300" y="843700"/>
              <a:ext cx="28450" cy="61900"/>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2"/>
            <p:cNvSpPr/>
            <p:nvPr/>
          </p:nvSpPr>
          <p:spPr>
            <a:xfrm>
              <a:off x="6093450" y="798875"/>
              <a:ext cx="73350" cy="18625"/>
            </a:xfrm>
            <a:custGeom>
              <a:avLst/>
              <a:gdLst/>
              <a:ahLst/>
              <a:cxnLst/>
              <a:rect l="l" t="t" r="r" b="b"/>
              <a:pathLst>
                <a:path w="2934" h="745" extrusionOk="0">
                  <a:moveTo>
                    <a:pt x="248" y="0"/>
                  </a:moveTo>
                  <a:cubicBezTo>
                    <a:pt x="118" y="0"/>
                    <a:pt x="1" y="132"/>
                    <a:pt x="1" y="263"/>
                  </a:cubicBezTo>
                  <a:cubicBezTo>
                    <a:pt x="1" y="409"/>
                    <a:pt x="147" y="519"/>
                    <a:pt x="294" y="519"/>
                  </a:cubicBezTo>
                  <a:cubicBezTo>
                    <a:pt x="1064" y="593"/>
                    <a:pt x="1870" y="666"/>
                    <a:pt x="2640" y="739"/>
                  </a:cubicBezTo>
                  <a:cubicBezTo>
                    <a:pt x="2656" y="743"/>
                    <a:pt x="2671" y="745"/>
                    <a:pt x="2686" y="745"/>
                  </a:cubicBezTo>
                  <a:cubicBezTo>
                    <a:pt x="2816" y="745"/>
                    <a:pt x="2934" y="614"/>
                    <a:pt x="2934" y="483"/>
                  </a:cubicBezTo>
                  <a:cubicBezTo>
                    <a:pt x="2934" y="336"/>
                    <a:pt x="2787" y="226"/>
                    <a:pt x="2640" y="226"/>
                  </a:cubicBezTo>
                  <a:cubicBezTo>
                    <a:pt x="1870" y="153"/>
                    <a:pt x="1064" y="79"/>
                    <a:pt x="294" y="6"/>
                  </a:cubicBezTo>
                  <a:cubicBezTo>
                    <a:pt x="278" y="2"/>
                    <a:pt x="263" y="0"/>
                    <a:pt x="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2"/>
            <p:cNvSpPr/>
            <p:nvPr/>
          </p:nvSpPr>
          <p:spPr>
            <a:xfrm>
              <a:off x="6087950" y="832925"/>
              <a:ext cx="83425" cy="13775"/>
            </a:xfrm>
            <a:custGeom>
              <a:avLst/>
              <a:gdLst/>
              <a:ahLst/>
              <a:cxnLst/>
              <a:rect l="l" t="t" r="r" b="b"/>
              <a:pathLst>
                <a:path w="3337" h="551" extrusionOk="0">
                  <a:moveTo>
                    <a:pt x="367" y="1"/>
                  </a:moveTo>
                  <a:cubicBezTo>
                    <a:pt x="1" y="1"/>
                    <a:pt x="1" y="550"/>
                    <a:pt x="367" y="550"/>
                  </a:cubicBezTo>
                  <a:lnTo>
                    <a:pt x="3007" y="550"/>
                  </a:lnTo>
                  <a:cubicBezTo>
                    <a:pt x="3337" y="550"/>
                    <a:pt x="3337" y="1"/>
                    <a:pt x="3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2"/>
            <p:cNvSpPr/>
            <p:nvPr/>
          </p:nvSpPr>
          <p:spPr>
            <a:xfrm>
              <a:off x="5497125" y="1076650"/>
              <a:ext cx="135350" cy="119700"/>
            </a:xfrm>
            <a:custGeom>
              <a:avLst/>
              <a:gdLst/>
              <a:ahLst/>
              <a:cxnLst/>
              <a:rect l="l" t="t" r="r" b="b"/>
              <a:pathLst>
                <a:path w="5414" h="4788" extrusionOk="0">
                  <a:moveTo>
                    <a:pt x="1196" y="0"/>
                  </a:moveTo>
                  <a:cubicBezTo>
                    <a:pt x="1090" y="0"/>
                    <a:pt x="984" y="56"/>
                    <a:pt x="941" y="186"/>
                  </a:cubicBezTo>
                  <a:cubicBezTo>
                    <a:pt x="538" y="1396"/>
                    <a:pt x="208" y="2643"/>
                    <a:pt x="25" y="3889"/>
                  </a:cubicBezTo>
                  <a:cubicBezTo>
                    <a:pt x="0" y="4085"/>
                    <a:pt x="171" y="4248"/>
                    <a:pt x="331" y="4248"/>
                  </a:cubicBezTo>
                  <a:cubicBezTo>
                    <a:pt x="412" y="4248"/>
                    <a:pt x="489" y="4207"/>
                    <a:pt x="538" y="4109"/>
                  </a:cubicBezTo>
                  <a:cubicBezTo>
                    <a:pt x="1088" y="3046"/>
                    <a:pt x="1748" y="2056"/>
                    <a:pt x="2518" y="1176"/>
                  </a:cubicBezTo>
                  <a:lnTo>
                    <a:pt x="2518" y="1176"/>
                  </a:lnTo>
                  <a:cubicBezTo>
                    <a:pt x="2518" y="1799"/>
                    <a:pt x="2408" y="2386"/>
                    <a:pt x="2188" y="2936"/>
                  </a:cubicBezTo>
                  <a:cubicBezTo>
                    <a:pt x="2114" y="3131"/>
                    <a:pt x="2285" y="3278"/>
                    <a:pt x="2462" y="3278"/>
                  </a:cubicBezTo>
                  <a:cubicBezTo>
                    <a:pt x="2550" y="3278"/>
                    <a:pt x="2640" y="3241"/>
                    <a:pt x="2701" y="3156"/>
                  </a:cubicBezTo>
                  <a:cubicBezTo>
                    <a:pt x="2994" y="2606"/>
                    <a:pt x="3324" y="2093"/>
                    <a:pt x="3727" y="1616"/>
                  </a:cubicBezTo>
                  <a:cubicBezTo>
                    <a:pt x="3865" y="1423"/>
                    <a:pt x="4189" y="900"/>
                    <a:pt x="4450" y="900"/>
                  </a:cubicBezTo>
                  <a:cubicBezTo>
                    <a:pt x="4537" y="900"/>
                    <a:pt x="4617" y="957"/>
                    <a:pt x="4680" y="1103"/>
                  </a:cubicBezTo>
                  <a:cubicBezTo>
                    <a:pt x="4900" y="1543"/>
                    <a:pt x="4754" y="2129"/>
                    <a:pt x="4680" y="2606"/>
                  </a:cubicBezTo>
                  <a:cubicBezTo>
                    <a:pt x="4534" y="3229"/>
                    <a:pt x="4314" y="3816"/>
                    <a:pt x="4021" y="4366"/>
                  </a:cubicBezTo>
                  <a:cubicBezTo>
                    <a:pt x="3894" y="4594"/>
                    <a:pt x="4083" y="4787"/>
                    <a:pt x="4260" y="4787"/>
                  </a:cubicBezTo>
                  <a:cubicBezTo>
                    <a:pt x="4339" y="4787"/>
                    <a:pt x="4415" y="4749"/>
                    <a:pt x="4460" y="4659"/>
                  </a:cubicBezTo>
                  <a:cubicBezTo>
                    <a:pt x="4864" y="3962"/>
                    <a:pt x="5120" y="3193"/>
                    <a:pt x="5230" y="2423"/>
                  </a:cubicBezTo>
                  <a:cubicBezTo>
                    <a:pt x="5340" y="1836"/>
                    <a:pt x="5414" y="1140"/>
                    <a:pt x="5047" y="626"/>
                  </a:cubicBezTo>
                  <a:cubicBezTo>
                    <a:pt x="4864" y="406"/>
                    <a:pt x="4644" y="333"/>
                    <a:pt x="4351" y="333"/>
                  </a:cubicBezTo>
                  <a:cubicBezTo>
                    <a:pt x="4021" y="370"/>
                    <a:pt x="3801" y="663"/>
                    <a:pt x="3581" y="920"/>
                  </a:cubicBezTo>
                  <a:cubicBezTo>
                    <a:pt x="3397" y="1140"/>
                    <a:pt x="3214" y="1396"/>
                    <a:pt x="3031" y="1653"/>
                  </a:cubicBezTo>
                  <a:cubicBezTo>
                    <a:pt x="3067" y="1250"/>
                    <a:pt x="3104" y="883"/>
                    <a:pt x="3067" y="480"/>
                  </a:cubicBezTo>
                  <a:cubicBezTo>
                    <a:pt x="3067" y="329"/>
                    <a:pt x="2931" y="213"/>
                    <a:pt x="2785" y="213"/>
                  </a:cubicBezTo>
                  <a:cubicBezTo>
                    <a:pt x="2718" y="213"/>
                    <a:pt x="2649" y="238"/>
                    <a:pt x="2591" y="296"/>
                  </a:cubicBezTo>
                  <a:cubicBezTo>
                    <a:pt x="1931" y="956"/>
                    <a:pt x="1344" y="1726"/>
                    <a:pt x="831" y="2496"/>
                  </a:cubicBezTo>
                  <a:cubicBezTo>
                    <a:pt x="1014" y="1763"/>
                    <a:pt x="1198" y="1030"/>
                    <a:pt x="1454" y="333"/>
                  </a:cubicBezTo>
                  <a:cubicBezTo>
                    <a:pt x="1521" y="133"/>
                    <a:pt x="1359"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2"/>
            <p:cNvSpPr/>
            <p:nvPr/>
          </p:nvSpPr>
          <p:spPr>
            <a:xfrm>
              <a:off x="5669125" y="1028250"/>
              <a:ext cx="75675" cy="215050"/>
            </a:xfrm>
            <a:custGeom>
              <a:avLst/>
              <a:gdLst/>
              <a:ahLst/>
              <a:cxnLst/>
              <a:rect l="l" t="t" r="r" b="b"/>
              <a:pathLst>
                <a:path w="3027" h="8602" extrusionOk="0">
                  <a:moveTo>
                    <a:pt x="2645" y="1"/>
                  </a:moveTo>
                  <a:cubicBezTo>
                    <a:pt x="2565" y="1"/>
                    <a:pt x="2483" y="32"/>
                    <a:pt x="2420" y="106"/>
                  </a:cubicBezTo>
                  <a:cubicBezTo>
                    <a:pt x="1503" y="1463"/>
                    <a:pt x="807" y="2966"/>
                    <a:pt x="367" y="4542"/>
                  </a:cubicBezTo>
                  <a:cubicBezTo>
                    <a:pt x="183" y="5275"/>
                    <a:pt x="37" y="6045"/>
                    <a:pt x="0" y="6815"/>
                  </a:cubicBezTo>
                  <a:cubicBezTo>
                    <a:pt x="0" y="7438"/>
                    <a:pt x="110" y="8098"/>
                    <a:pt x="623" y="8538"/>
                  </a:cubicBezTo>
                  <a:cubicBezTo>
                    <a:pt x="675" y="8583"/>
                    <a:pt x="732" y="8602"/>
                    <a:pt x="787" y="8602"/>
                  </a:cubicBezTo>
                  <a:cubicBezTo>
                    <a:pt x="1003" y="8602"/>
                    <a:pt x="1194" y="8310"/>
                    <a:pt x="990" y="8135"/>
                  </a:cubicBezTo>
                  <a:cubicBezTo>
                    <a:pt x="550" y="7731"/>
                    <a:pt x="513" y="7108"/>
                    <a:pt x="550" y="6522"/>
                  </a:cubicBezTo>
                  <a:cubicBezTo>
                    <a:pt x="623" y="5788"/>
                    <a:pt x="770" y="5055"/>
                    <a:pt x="990" y="4359"/>
                  </a:cubicBezTo>
                  <a:cubicBezTo>
                    <a:pt x="1393" y="2929"/>
                    <a:pt x="2053" y="1609"/>
                    <a:pt x="2896" y="399"/>
                  </a:cubicBezTo>
                  <a:cubicBezTo>
                    <a:pt x="3027" y="191"/>
                    <a:pt x="2842" y="1"/>
                    <a:pt x="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2"/>
            <p:cNvSpPr/>
            <p:nvPr/>
          </p:nvSpPr>
          <p:spPr>
            <a:xfrm>
              <a:off x="5746325" y="1083025"/>
              <a:ext cx="116875" cy="104675"/>
            </a:xfrm>
            <a:custGeom>
              <a:avLst/>
              <a:gdLst/>
              <a:ahLst/>
              <a:cxnLst/>
              <a:rect l="l" t="t" r="r" b="b"/>
              <a:pathLst>
                <a:path w="4675" h="4187" extrusionOk="0">
                  <a:moveTo>
                    <a:pt x="4305" y="0"/>
                  </a:moveTo>
                  <a:cubicBezTo>
                    <a:pt x="4262" y="0"/>
                    <a:pt x="4217" y="13"/>
                    <a:pt x="4171" y="41"/>
                  </a:cubicBezTo>
                  <a:lnTo>
                    <a:pt x="4134" y="41"/>
                  </a:lnTo>
                  <a:cubicBezTo>
                    <a:pt x="3658" y="335"/>
                    <a:pt x="3181" y="701"/>
                    <a:pt x="2778" y="1105"/>
                  </a:cubicBezTo>
                  <a:cubicBezTo>
                    <a:pt x="2594" y="1251"/>
                    <a:pt x="2448" y="1398"/>
                    <a:pt x="2301" y="1581"/>
                  </a:cubicBezTo>
                  <a:cubicBezTo>
                    <a:pt x="2301" y="1141"/>
                    <a:pt x="2228" y="701"/>
                    <a:pt x="2044" y="261"/>
                  </a:cubicBezTo>
                  <a:cubicBezTo>
                    <a:pt x="1988" y="171"/>
                    <a:pt x="1907" y="133"/>
                    <a:pt x="1827" y="133"/>
                  </a:cubicBezTo>
                  <a:cubicBezTo>
                    <a:pt x="1646" y="133"/>
                    <a:pt x="1466" y="326"/>
                    <a:pt x="1568" y="555"/>
                  </a:cubicBezTo>
                  <a:cubicBezTo>
                    <a:pt x="2154" y="1691"/>
                    <a:pt x="1495" y="3268"/>
                    <a:pt x="248" y="3671"/>
                  </a:cubicBezTo>
                  <a:cubicBezTo>
                    <a:pt x="1" y="3741"/>
                    <a:pt x="26" y="4186"/>
                    <a:pt x="290" y="4186"/>
                  </a:cubicBezTo>
                  <a:cubicBezTo>
                    <a:pt x="300" y="4186"/>
                    <a:pt x="311" y="4185"/>
                    <a:pt x="321" y="4184"/>
                  </a:cubicBezTo>
                  <a:lnTo>
                    <a:pt x="688" y="4184"/>
                  </a:lnTo>
                  <a:cubicBezTo>
                    <a:pt x="835" y="4147"/>
                    <a:pt x="908" y="4074"/>
                    <a:pt x="908" y="3964"/>
                  </a:cubicBezTo>
                  <a:cubicBezTo>
                    <a:pt x="1201" y="3781"/>
                    <a:pt x="1458" y="3561"/>
                    <a:pt x="1641" y="3304"/>
                  </a:cubicBezTo>
                  <a:cubicBezTo>
                    <a:pt x="1678" y="3451"/>
                    <a:pt x="1788" y="3634"/>
                    <a:pt x="1898" y="3744"/>
                  </a:cubicBezTo>
                  <a:cubicBezTo>
                    <a:pt x="2143" y="3989"/>
                    <a:pt x="2456" y="4058"/>
                    <a:pt x="2779" y="4058"/>
                  </a:cubicBezTo>
                  <a:cubicBezTo>
                    <a:pt x="2987" y="4058"/>
                    <a:pt x="3200" y="4029"/>
                    <a:pt x="3401" y="4001"/>
                  </a:cubicBezTo>
                  <a:cubicBezTo>
                    <a:pt x="3710" y="3966"/>
                    <a:pt x="3601" y="3481"/>
                    <a:pt x="3314" y="3481"/>
                  </a:cubicBezTo>
                  <a:cubicBezTo>
                    <a:pt x="3295" y="3481"/>
                    <a:pt x="3275" y="3483"/>
                    <a:pt x="3254" y="3487"/>
                  </a:cubicBezTo>
                  <a:cubicBezTo>
                    <a:pt x="3114" y="3519"/>
                    <a:pt x="2940" y="3550"/>
                    <a:pt x="2772" y="3550"/>
                  </a:cubicBezTo>
                  <a:cubicBezTo>
                    <a:pt x="2547" y="3550"/>
                    <a:pt x="2333" y="3493"/>
                    <a:pt x="2228" y="3304"/>
                  </a:cubicBezTo>
                  <a:cubicBezTo>
                    <a:pt x="2044" y="3011"/>
                    <a:pt x="2264" y="2608"/>
                    <a:pt x="2411" y="2351"/>
                  </a:cubicBezTo>
                  <a:cubicBezTo>
                    <a:pt x="2631" y="1948"/>
                    <a:pt x="2961" y="1654"/>
                    <a:pt x="3291" y="1361"/>
                  </a:cubicBezTo>
                  <a:cubicBezTo>
                    <a:pt x="3621" y="1031"/>
                    <a:pt x="4024" y="738"/>
                    <a:pt x="4427" y="481"/>
                  </a:cubicBezTo>
                  <a:cubicBezTo>
                    <a:pt x="4674" y="358"/>
                    <a:pt x="4531"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2"/>
            <p:cNvSpPr/>
            <p:nvPr/>
          </p:nvSpPr>
          <p:spPr>
            <a:xfrm>
              <a:off x="5902200" y="1117800"/>
              <a:ext cx="110975" cy="18450"/>
            </a:xfrm>
            <a:custGeom>
              <a:avLst/>
              <a:gdLst/>
              <a:ahLst/>
              <a:cxnLst/>
              <a:rect l="l" t="t" r="r" b="b"/>
              <a:pathLst>
                <a:path w="4439" h="738" extrusionOk="0">
                  <a:moveTo>
                    <a:pt x="4014" y="0"/>
                  </a:moveTo>
                  <a:cubicBezTo>
                    <a:pt x="3993" y="0"/>
                    <a:pt x="3971" y="2"/>
                    <a:pt x="3948" y="7"/>
                  </a:cubicBezTo>
                  <a:cubicBezTo>
                    <a:pt x="3332" y="146"/>
                    <a:pt x="2705" y="210"/>
                    <a:pt x="2074" y="210"/>
                  </a:cubicBezTo>
                  <a:cubicBezTo>
                    <a:pt x="1540" y="210"/>
                    <a:pt x="1003" y="164"/>
                    <a:pt x="465" y="80"/>
                  </a:cubicBezTo>
                  <a:cubicBezTo>
                    <a:pt x="454" y="79"/>
                    <a:pt x="443" y="78"/>
                    <a:pt x="432" y="78"/>
                  </a:cubicBezTo>
                  <a:cubicBezTo>
                    <a:pt x="126" y="78"/>
                    <a:pt x="0" y="558"/>
                    <a:pt x="319" y="593"/>
                  </a:cubicBezTo>
                  <a:cubicBezTo>
                    <a:pt x="887" y="691"/>
                    <a:pt x="1447" y="738"/>
                    <a:pt x="2004" y="738"/>
                  </a:cubicBezTo>
                  <a:cubicBezTo>
                    <a:pt x="2705" y="738"/>
                    <a:pt x="3400" y="663"/>
                    <a:pt x="4095" y="520"/>
                  </a:cubicBezTo>
                  <a:cubicBezTo>
                    <a:pt x="4438" y="486"/>
                    <a:pt x="4331" y="0"/>
                    <a:pt x="4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2"/>
            <p:cNvSpPr/>
            <p:nvPr/>
          </p:nvSpPr>
          <p:spPr>
            <a:xfrm>
              <a:off x="6060325" y="1072025"/>
              <a:ext cx="115400" cy="119675"/>
            </a:xfrm>
            <a:custGeom>
              <a:avLst/>
              <a:gdLst/>
              <a:ahLst/>
              <a:cxnLst/>
              <a:rect l="l" t="t" r="r" b="b"/>
              <a:pathLst>
                <a:path w="4616" h="4787" extrusionOk="0">
                  <a:moveTo>
                    <a:pt x="4245" y="0"/>
                  </a:moveTo>
                  <a:cubicBezTo>
                    <a:pt x="4203" y="0"/>
                    <a:pt x="4158" y="13"/>
                    <a:pt x="4112" y="41"/>
                  </a:cubicBezTo>
                  <a:cubicBezTo>
                    <a:pt x="3232" y="628"/>
                    <a:pt x="2535" y="1435"/>
                    <a:pt x="2059" y="2388"/>
                  </a:cubicBezTo>
                  <a:cubicBezTo>
                    <a:pt x="2096" y="1728"/>
                    <a:pt x="1949" y="1105"/>
                    <a:pt x="1766" y="481"/>
                  </a:cubicBezTo>
                  <a:cubicBezTo>
                    <a:pt x="1722" y="351"/>
                    <a:pt x="1616" y="295"/>
                    <a:pt x="1511" y="295"/>
                  </a:cubicBezTo>
                  <a:cubicBezTo>
                    <a:pt x="1348" y="295"/>
                    <a:pt x="1186" y="428"/>
                    <a:pt x="1252" y="628"/>
                  </a:cubicBezTo>
                  <a:cubicBezTo>
                    <a:pt x="1472" y="1361"/>
                    <a:pt x="1656" y="2168"/>
                    <a:pt x="1436" y="2938"/>
                  </a:cubicBezTo>
                  <a:cubicBezTo>
                    <a:pt x="1252" y="3524"/>
                    <a:pt x="886" y="4074"/>
                    <a:pt x="299" y="4257"/>
                  </a:cubicBezTo>
                  <a:cubicBezTo>
                    <a:pt x="1" y="4357"/>
                    <a:pt x="62" y="4786"/>
                    <a:pt x="321" y="4786"/>
                  </a:cubicBezTo>
                  <a:cubicBezTo>
                    <a:pt x="348" y="4786"/>
                    <a:pt x="378" y="4781"/>
                    <a:pt x="409" y="4771"/>
                  </a:cubicBezTo>
                  <a:cubicBezTo>
                    <a:pt x="1032" y="4587"/>
                    <a:pt x="1509" y="4111"/>
                    <a:pt x="1766" y="3524"/>
                  </a:cubicBezTo>
                  <a:cubicBezTo>
                    <a:pt x="1802" y="3744"/>
                    <a:pt x="1912" y="3964"/>
                    <a:pt x="2132" y="4147"/>
                  </a:cubicBezTo>
                  <a:cubicBezTo>
                    <a:pt x="2535" y="4441"/>
                    <a:pt x="3049" y="4551"/>
                    <a:pt x="3562" y="4624"/>
                  </a:cubicBezTo>
                  <a:cubicBezTo>
                    <a:pt x="3573" y="4625"/>
                    <a:pt x="3583" y="4626"/>
                    <a:pt x="3593" y="4626"/>
                  </a:cubicBezTo>
                  <a:cubicBezTo>
                    <a:pt x="3892" y="4626"/>
                    <a:pt x="3881" y="4110"/>
                    <a:pt x="3562" y="4074"/>
                  </a:cubicBezTo>
                  <a:cubicBezTo>
                    <a:pt x="3195" y="4037"/>
                    <a:pt x="2792" y="3964"/>
                    <a:pt x="2499" y="3744"/>
                  </a:cubicBezTo>
                  <a:cubicBezTo>
                    <a:pt x="2132" y="3451"/>
                    <a:pt x="2316" y="3048"/>
                    <a:pt x="2499" y="2681"/>
                  </a:cubicBezTo>
                  <a:cubicBezTo>
                    <a:pt x="2902" y="1838"/>
                    <a:pt x="3562" y="1068"/>
                    <a:pt x="4368" y="518"/>
                  </a:cubicBezTo>
                  <a:cubicBezTo>
                    <a:pt x="4616" y="363"/>
                    <a:pt x="4472" y="0"/>
                    <a:pt x="4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2"/>
            <p:cNvSpPr/>
            <p:nvPr/>
          </p:nvSpPr>
          <p:spPr>
            <a:xfrm>
              <a:off x="6179450" y="1121550"/>
              <a:ext cx="29700" cy="76050"/>
            </a:xfrm>
            <a:custGeom>
              <a:avLst/>
              <a:gdLst/>
              <a:ahLst/>
              <a:cxnLst/>
              <a:rect l="l" t="t" r="r" b="b"/>
              <a:pathLst>
                <a:path w="1188" h="3042" extrusionOk="0">
                  <a:moveTo>
                    <a:pt x="859" y="1"/>
                  </a:moveTo>
                  <a:cubicBezTo>
                    <a:pt x="756" y="1"/>
                    <a:pt x="659" y="57"/>
                    <a:pt x="630" y="187"/>
                  </a:cubicBezTo>
                  <a:lnTo>
                    <a:pt x="43" y="2716"/>
                  </a:lnTo>
                  <a:cubicBezTo>
                    <a:pt x="0" y="2910"/>
                    <a:pt x="160" y="3041"/>
                    <a:pt x="322" y="3041"/>
                  </a:cubicBezTo>
                  <a:cubicBezTo>
                    <a:pt x="434" y="3041"/>
                    <a:pt x="548" y="2977"/>
                    <a:pt x="593" y="2826"/>
                  </a:cubicBezTo>
                  <a:cubicBezTo>
                    <a:pt x="777" y="2020"/>
                    <a:pt x="960" y="1177"/>
                    <a:pt x="1143" y="333"/>
                  </a:cubicBezTo>
                  <a:cubicBezTo>
                    <a:pt x="1188" y="133"/>
                    <a:pt x="1017" y="1"/>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2"/>
            <p:cNvSpPr/>
            <p:nvPr/>
          </p:nvSpPr>
          <p:spPr>
            <a:xfrm>
              <a:off x="6213000" y="1038450"/>
              <a:ext cx="67000" cy="200850"/>
            </a:xfrm>
            <a:custGeom>
              <a:avLst/>
              <a:gdLst/>
              <a:ahLst/>
              <a:cxnLst/>
              <a:rect l="l" t="t" r="r" b="b"/>
              <a:pathLst>
                <a:path w="2680" h="8034" extrusionOk="0">
                  <a:moveTo>
                    <a:pt x="2418" y="1"/>
                  </a:moveTo>
                  <a:cubicBezTo>
                    <a:pt x="2285" y="1"/>
                    <a:pt x="2147" y="83"/>
                    <a:pt x="2147" y="248"/>
                  </a:cubicBezTo>
                  <a:cubicBezTo>
                    <a:pt x="2074" y="2778"/>
                    <a:pt x="1964" y="5600"/>
                    <a:pt x="168" y="7580"/>
                  </a:cubicBezTo>
                  <a:cubicBezTo>
                    <a:pt x="1" y="7775"/>
                    <a:pt x="172" y="8034"/>
                    <a:pt x="361" y="8034"/>
                  </a:cubicBezTo>
                  <a:cubicBezTo>
                    <a:pt x="421" y="8034"/>
                    <a:pt x="482" y="8008"/>
                    <a:pt x="534" y="7947"/>
                  </a:cubicBezTo>
                  <a:cubicBezTo>
                    <a:pt x="2441" y="5857"/>
                    <a:pt x="2587" y="2924"/>
                    <a:pt x="2661" y="248"/>
                  </a:cubicBezTo>
                  <a:cubicBezTo>
                    <a:pt x="2679" y="83"/>
                    <a:pt x="2551" y="1"/>
                    <a:pt x="2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2"/>
            <p:cNvSpPr/>
            <p:nvPr/>
          </p:nvSpPr>
          <p:spPr>
            <a:xfrm>
              <a:off x="4318200" y="1319325"/>
              <a:ext cx="110150" cy="111325"/>
            </a:xfrm>
            <a:custGeom>
              <a:avLst/>
              <a:gdLst/>
              <a:ahLst/>
              <a:cxnLst/>
              <a:rect l="l" t="t" r="r" b="b"/>
              <a:pathLst>
                <a:path w="4406" h="4453" extrusionOk="0">
                  <a:moveTo>
                    <a:pt x="2054" y="1581"/>
                  </a:moveTo>
                  <a:cubicBezTo>
                    <a:pt x="2308" y="1581"/>
                    <a:pt x="2544" y="1689"/>
                    <a:pt x="2640" y="1881"/>
                  </a:cubicBezTo>
                  <a:cubicBezTo>
                    <a:pt x="2713" y="1991"/>
                    <a:pt x="2823" y="1991"/>
                    <a:pt x="2896" y="1991"/>
                  </a:cubicBezTo>
                  <a:cubicBezTo>
                    <a:pt x="2530" y="2504"/>
                    <a:pt x="2126" y="2981"/>
                    <a:pt x="1650" y="3457"/>
                  </a:cubicBezTo>
                  <a:cubicBezTo>
                    <a:pt x="1430" y="3640"/>
                    <a:pt x="1137" y="3970"/>
                    <a:pt x="807" y="4007"/>
                  </a:cubicBezTo>
                  <a:cubicBezTo>
                    <a:pt x="550" y="4007"/>
                    <a:pt x="477" y="3787"/>
                    <a:pt x="477" y="3567"/>
                  </a:cubicBezTo>
                  <a:cubicBezTo>
                    <a:pt x="513" y="3054"/>
                    <a:pt x="843" y="2504"/>
                    <a:pt x="1173" y="2101"/>
                  </a:cubicBezTo>
                  <a:cubicBezTo>
                    <a:pt x="1356" y="1881"/>
                    <a:pt x="1613" y="1661"/>
                    <a:pt x="1943" y="1587"/>
                  </a:cubicBezTo>
                  <a:cubicBezTo>
                    <a:pt x="1980" y="1583"/>
                    <a:pt x="2018" y="1581"/>
                    <a:pt x="2054" y="1581"/>
                  </a:cubicBezTo>
                  <a:close/>
                  <a:moveTo>
                    <a:pt x="4143" y="1"/>
                  </a:moveTo>
                  <a:cubicBezTo>
                    <a:pt x="4048" y="1"/>
                    <a:pt x="3953" y="50"/>
                    <a:pt x="3923" y="158"/>
                  </a:cubicBezTo>
                  <a:cubicBezTo>
                    <a:pt x="3703" y="708"/>
                    <a:pt x="3409" y="1221"/>
                    <a:pt x="3079" y="1734"/>
                  </a:cubicBezTo>
                  <a:cubicBezTo>
                    <a:pt x="3079" y="1697"/>
                    <a:pt x="3079" y="1661"/>
                    <a:pt x="3043" y="1661"/>
                  </a:cubicBezTo>
                  <a:cubicBezTo>
                    <a:pt x="2833" y="1304"/>
                    <a:pt x="2467" y="1140"/>
                    <a:pt x="2090" y="1140"/>
                  </a:cubicBezTo>
                  <a:cubicBezTo>
                    <a:pt x="1807" y="1140"/>
                    <a:pt x="1518" y="1232"/>
                    <a:pt x="1283" y="1404"/>
                  </a:cubicBezTo>
                  <a:cubicBezTo>
                    <a:pt x="953" y="1624"/>
                    <a:pt x="733" y="1917"/>
                    <a:pt x="513" y="2247"/>
                  </a:cubicBezTo>
                  <a:cubicBezTo>
                    <a:pt x="330" y="2541"/>
                    <a:pt x="147" y="2871"/>
                    <a:pt x="73" y="3237"/>
                  </a:cubicBezTo>
                  <a:cubicBezTo>
                    <a:pt x="0" y="3494"/>
                    <a:pt x="0" y="3824"/>
                    <a:pt x="147" y="4117"/>
                  </a:cubicBezTo>
                  <a:cubicBezTo>
                    <a:pt x="283" y="4335"/>
                    <a:pt x="521" y="4452"/>
                    <a:pt x="770" y="4452"/>
                  </a:cubicBezTo>
                  <a:cubicBezTo>
                    <a:pt x="856" y="4452"/>
                    <a:pt x="942" y="4438"/>
                    <a:pt x="1027" y="4410"/>
                  </a:cubicBezTo>
                  <a:cubicBezTo>
                    <a:pt x="1430" y="4300"/>
                    <a:pt x="1760" y="3970"/>
                    <a:pt x="2053" y="3677"/>
                  </a:cubicBezTo>
                  <a:cubicBezTo>
                    <a:pt x="2346" y="3384"/>
                    <a:pt x="2640" y="3091"/>
                    <a:pt x="2896" y="2761"/>
                  </a:cubicBezTo>
                  <a:cubicBezTo>
                    <a:pt x="3043" y="2577"/>
                    <a:pt x="3153" y="2394"/>
                    <a:pt x="3299" y="2247"/>
                  </a:cubicBezTo>
                  <a:lnTo>
                    <a:pt x="3299" y="2247"/>
                  </a:lnTo>
                  <a:cubicBezTo>
                    <a:pt x="3079" y="2834"/>
                    <a:pt x="2896" y="3457"/>
                    <a:pt x="2713" y="4080"/>
                  </a:cubicBezTo>
                  <a:cubicBezTo>
                    <a:pt x="2670" y="4254"/>
                    <a:pt x="2805" y="4363"/>
                    <a:pt x="2939" y="4363"/>
                  </a:cubicBezTo>
                  <a:cubicBezTo>
                    <a:pt x="3031" y="4363"/>
                    <a:pt x="3123" y="4310"/>
                    <a:pt x="3153" y="4190"/>
                  </a:cubicBezTo>
                  <a:lnTo>
                    <a:pt x="4363" y="268"/>
                  </a:lnTo>
                  <a:cubicBezTo>
                    <a:pt x="4405" y="97"/>
                    <a:pt x="4274" y="1"/>
                    <a:pt x="4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2"/>
            <p:cNvSpPr/>
            <p:nvPr/>
          </p:nvSpPr>
          <p:spPr>
            <a:xfrm>
              <a:off x="5137550" y="986450"/>
              <a:ext cx="66925" cy="67375"/>
            </a:xfrm>
            <a:custGeom>
              <a:avLst/>
              <a:gdLst/>
              <a:ahLst/>
              <a:cxnLst/>
              <a:rect l="l" t="t" r="r" b="b"/>
              <a:pathLst>
                <a:path w="2677" h="2695" extrusionOk="0">
                  <a:moveTo>
                    <a:pt x="775" y="0"/>
                  </a:moveTo>
                  <a:cubicBezTo>
                    <a:pt x="715" y="0"/>
                    <a:pt x="660" y="18"/>
                    <a:pt x="623" y="55"/>
                  </a:cubicBezTo>
                  <a:cubicBezTo>
                    <a:pt x="147" y="458"/>
                    <a:pt x="0" y="1155"/>
                    <a:pt x="183" y="1741"/>
                  </a:cubicBezTo>
                  <a:cubicBezTo>
                    <a:pt x="403" y="2328"/>
                    <a:pt x="990" y="2695"/>
                    <a:pt x="1613" y="2695"/>
                  </a:cubicBezTo>
                  <a:cubicBezTo>
                    <a:pt x="1980" y="2695"/>
                    <a:pt x="2310" y="2585"/>
                    <a:pt x="2603" y="2365"/>
                  </a:cubicBezTo>
                  <a:cubicBezTo>
                    <a:pt x="2676" y="2255"/>
                    <a:pt x="2676" y="2108"/>
                    <a:pt x="2603" y="2035"/>
                  </a:cubicBezTo>
                  <a:cubicBezTo>
                    <a:pt x="2553" y="1985"/>
                    <a:pt x="2496" y="1965"/>
                    <a:pt x="2442" y="1965"/>
                  </a:cubicBezTo>
                  <a:cubicBezTo>
                    <a:pt x="2376" y="1965"/>
                    <a:pt x="2313" y="1995"/>
                    <a:pt x="2273" y="2035"/>
                  </a:cubicBezTo>
                  <a:cubicBezTo>
                    <a:pt x="2094" y="2174"/>
                    <a:pt x="1862" y="2238"/>
                    <a:pt x="1628" y="2238"/>
                  </a:cubicBezTo>
                  <a:cubicBezTo>
                    <a:pt x="1430" y="2238"/>
                    <a:pt x="1231" y="2192"/>
                    <a:pt x="1063" y="2108"/>
                  </a:cubicBezTo>
                  <a:cubicBezTo>
                    <a:pt x="880" y="1998"/>
                    <a:pt x="733" y="1851"/>
                    <a:pt x="660" y="1631"/>
                  </a:cubicBezTo>
                  <a:cubicBezTo>
                    <a:pt x="587" y="1448"/>
                    <a:pt x="550" y="1228"/>
                    <a:pt x="587" y="1045"/>
                  </a:cubicBezTo>
                  <a:cubicBezTo>
                    <a:pt x="623" y="752"/>
                    <a:pt x="733" y="568"/>
                    <a:pt x="953" y="385"/>
                  </a:cubicBezTo>
                  <a:cubicBezTo>
                    <a:pt x="1027" y="312"/>
                    <a:pt x="1027" y="128"/>
                    <a:pt x="953" y="55"/>
                  </a:cubicBezTo>
                  <a:cubicBezTo>
                    <a:pt x="898" y="18"/>
                    <a:pt x="834" y="0"/>
                    <a:pt x="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2"/>
            <p:cNvSpPr/>
            <p:nvPr/>
          </p:nvSpPr>
          <p:spPr>
            <a:xfrm>
              <a:off x="4646000" y="299950"/>
              <a:ext cx="78225" cy="110500"/>
            </a:xfrm>
            <a:custGeom>
              <a:avLst/>
              <a:gdLst/>
              <a:ahLst/>
              <a:cxnLst/>
              <a:rect l="l" t="t" r="r" b="b"/>
              <a:pathLst>
                <a:path w="3129" h="4420" extrusionOk="0">
                  <a:moveTo>
                    <a:pt x="2601" y="1"/>
                  </a:moveTo>
                  <a:cubicBezTo>
                    <a:pt x="2558" y="1"/>
                    <a:pt x="2514" y="7"/>
                    <a:pt x="2469" y="20"/>
                  </a:cubicBezTo>
                  <a:cubicBezTo>
                    <a:pt x="2212" y="57"/>
                    <a:pt x="1992" y="240"/>
                    <a:pt x="1809" y="423"/>
                  </a:cubicBezTo>
                  <a:cubicBezTo>
                    <a:pt x="1735" y="460"/>
                    <a:pt x="1699" y="533"/>
                    <a:pt x="1625" y="570"/>
                  </a:cubicBezTo>
                  <a:cubicBezTo>
                    <a:pt x="1606" y="456"/>
                    <a:pt x="1508" y="391"/>
                    <a:pt x="1408" y="391"/>
                  </a:cubicBezTo>
                  <a:cubicBezTo>
                    <a:pt x="1315" y="391"/>
                    <a:pt x="1221" y="446"/>
                    <a:pt x="1185" y="570"/>
                  </a:cubicBezTo>
                  <a:cubicBezTo>
                    <a:pt x="1112" y="826"/>
                    <a:pt x="1039" y="1046"/>
                    <a:pt x="966" y="1303"/>
                  </a:cubicBezTo>
                  <a:cubicBezTo>
                    <a:pt x="892" y="1413"/>
                    <a:pt x="819" y="1523"/>
                    <a:pt x="746" y="1633"/>
                  </a:cubicBezTo>
                  <a:cubicBezTo>
                    <a:pt x="416" y="2146"/>
                    <a:pt x="159" y="2733"/>
                    <a:pt x="49" y="3356"/>
                  </a:cubicBezTo>
                  <a:cubicBezTo>
                    <a:pt x="1" y="3525"/>
                    <a:pt x="144" y="3647"/>
                    <a:pt x="278" y="3647"/>
                  </a:cubicBezTo>
                  <a:cubicBezTo>
                    <a:pt x="348" y="3647"/>
                    <a:pt x="415" y="3614"/>
                    <a:pt x="452" y="3539"/>
                  </a:cubicBezTo>
                  <a:cubicBezTo>
                    <a:pt x="819" y="2879"/>
                    <a:pt x="1112" y="2220"/>
                    <a:pt x="1369" y="1560"/>
                  </a:cubicBezTo>
                  <a:cubicBezTo>
                    <a:pt x="1589" y="1266"/>
                    <a:pt x="1845" y="973"/>
                    <a:pt x="2139" y="716"/>
                  </a:cubicBezTo>
                  <a:cubicBezTo>
                    <a:pt x="2249" y="643"/>
                    <a:pt x="2359" y="570"/>
                    <a:pt x="2469" y="496"/>
                  </a:cubicBezTo>
                  <a:cubicBezTo>
                    <a:pt x="2517" y="472"/>
                    <a:pt x="2550" y="460"/>
                    <a:pt x="2572" y="460"/>
                  </a:cubicBezTo>
                  <a:cubicBezTo>
                    <a:pt x="2615" y="460"/>
                    <a:pt x="2615" y="509"/>
                    <a:pt x="2615" y="606"/>
                  </a:cubicBezTo>
                  <a:cubicBezTo>
                    <a:pt x="2615" y="863"/>
                    <a:pt x="2505" y="1120"/>
                    <a:pt x="2432" y="1340"/>
                  </a:cubicBezTo>
                  <a:cubicBezTo>
                    <a:pt x="2212" y="1853"/>
                    <a:pt x="1845" y="2293"/>
                    <a:pt x="1405" y="2586"/>
                  </a:cubicBezTo>
                  <a:cubicBezTo>
                    <a:pt x="1205" y="2720"/>
                    <a:pt x="1309" y="3036"/>
                    <a:pt x="1523" y="3036"/>
                  </a:cubicBezTo>
                  <a:cubicBezTo>
                    <a:pt x="1544" y="3036"/>
                    <a:pt x="1566" y="3033"/>
                    <a:pt x="1589" y="3026"/>
                  </a:cubicBezTo>
                  <a:cubicBezTo>
                    <a:pt x="1731" y="2979"/>
                    <a:pt x="1918" y="2901"/>
                    <a:pt x="2083" y="2901"/>
                  </a:cubicBezTo>
                  <a:cubicBezTo>
                    <a:pt x="2174" y="2901"/>
                    <a:pt x="2257" y="2924"/>
                    <a:pt x="2322" y="2989"/>
                  </a:cubicBezTo>
                  <a:cubicBezTo>
                    <a:pt x="2542" y="3209"/>
                    <a:pt x="2175" y="3356"/>
                    <a:pt x="2029" y="3466"/>
                  </a:cubicBezTo>
                  <a:cubicBezTo>
                    <a:pt x="1552" y="3723"/>
                    <a:pt x="1039" y="3906"/>
                    <a:pt x="489" y="3943"/>
                  </a:cubicBezTo>
                  <a:cubicBezTo>
                    <a:pt x="196" y="3979"/>
                    <a:pt x="196" y="4419"/>
                    <a:pt x="489" y="4419"/>
                  </a:cubicBezTo>
                  <a:cubicBezTo>
                    <a:pt x="892" y="4382"/>
                    <a:pt x="1295" y="4272"/>
                    <a:pt x="1699" y="4126"/>
                  </a:cubicBezTo>
                  <a:cubicBezTo>
                    <a:pt x="2029" y="3979"/>
                    <a:pt x="2469" y="3796"/>
                    <a:pt x="2725" y="3539"/>
                  </a:cubicBezTo>
                  <a:cubicBezTo>
                    <a:pt x="2945" y="3246"/>
                    <a:pt x="2872" y="2879"/>
                    <a:pt x="2615" y="2659"/>
                  </a:cubicBezTo>
                  <a:cubicBezTo>
                    <a:pt x="2505" y="2549"/>
                    <a:pt x="2359" y="2513"/>
                    <a:pt x="2249" y="2476"/>
                  </a:cubicBezTo>
                  <a:cubicBezTo>
                    <a:pt x="2432" y="2293"/>
                    <a:pt x="2579" y="2073"/>
                    <a:pt x="2689" y="1816"/>
                  </a:cubicBezTo>
                  <a:cubicBezTo>
                    <a:pt x="2835" y="1596"/>
                    <a:pt x="2945" y="1340"/>
                    <a:pt x="3018" y="1083"/>
                  </a:cubicBezTo>
                  <a:cubicBezTo>
                    <a:pt x="3055" y="826"/>
                    <a:pt x="3128" y="570"/>
                    <a:pt x="3055" y="313"/>
                  </a:cubicBezTo>
                  <a:cubicBezTo>
                    <a:pt x="2965" y="132"/>
                    <a:pt x="2800" y="1"/>
                    <a:pt x="2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0" name="Google Shape;3070;p72"/>
          <p:cNvGrpSpPr/>
          <p:nvPr/>
        </p:nvGrpSpPr>
        <p:grpSpPr>
          <a:xfrm>
            <a:off x="6346150" y="3908325"/>
            <a:ext cx="3483375" cy="1480825"/>
            <a:chOff x="1103100" y="2126775"/>
            <a:chExt cx="3483375" cy="1480825"/>
          </a:xfrm>
        </p:grpSpPr>
        <p:sp>
          <p:nvSpPr>
            <p:cNvPr id="3071" name="Google Shape;3071;p72"/>
            <p:cNvSpPr/>
            <p:nvPr/>
          </p:nvSpPr>
          <p:spPr>
            <a:xfrm>
              <a:off x="1103100" y="2126775"/>
              <a:ext cx="1615825" cy="1119775"/>
            </a:xfrm>
            <a:custGeom>
              <a:avLst/>
              <a:gdLst/>
              <a:ahLst/>
              <a:cxnLst/>
              <a:rect l="l" t="t" r="r" b="b"/>
              <a:pathLst>
                <a:path w="64633" h="44791" extrusionOk="0">
                  <a:moveTo>
                    <a:pt x="47809" y="571"/>
                  </a:moveTo>
                  <a:cubicBezTo>
                    <a:pt x="48134" y="571"/>
                    <a:pt x="48450" y="663"/>
                    <a:pt x="48648" y="927"/>
                  </a:cubicBezTo>
                  <a:cubicBezTo>
                    <a:pt x="48978" y="1367"/>
                    <a:pt x="48868" y="2064"/>
                    <a:pt x="48648" y="2577"/>
                  </a:cubicBezTo>
                  <a:cubicBezTo>
                    <a:pt x="48575" y="2724"/>
                    <a:pt x="48465" y="2907"/>
                    <a:pt x="48355" y="3054"/>
                  </a:cubicBezTo>
                  <a:cubicBezTo>
                    <a:pt x="48172" y="2577"/>
                    <a:pt x="47988" y="2137"/>
                    <a:pt x="47805" y="1697"/>
                  </a:cubicBezTo>
                  <a:cubicBezTo>
                    <a:pt x="47842" y="1660"/>
                    <a:pt x="47915" y="1624"/>
                    <a:pt x="47952" y="1587"/>
                  </a:cubicBezTo>
                  <a:cubicBezTo>
                    <a:pt x="48135" y="1434"/>
                    <a:pt x="48013" y="1103"/>
                    <a:pt x="47819" y="1103"/>
                  </a:cubicBezTo>
                  <a:cubicBezTo>
                    <a:pt x="47780" y="1103"/>
                    <a:pt x="47738" y="1117"/>
                    <a:pt x="47695" y="1147"/>
                  </a:cubicBezTo>
                  <a:cubicBezTo>
                    <a:pt x="47255" y="1514"/>
                    <a:pt x="46779" y="1880"/>
                    <a:pt x="46339" y="2210"/>
                  </a:cubicBezTo>
                  <a:cubicBezTo>
                    <a:pt x="46265" y="1660"/>
                    <a:pt x="46449" y="1111"/>
                    <a:pt x="46705" y="634"/>
                  </a:cubicBezTo>
                  <a:cubicBezTo>
                    <a:pt x="46705" y="634"/>
                    <a:pt x="46705" y="671"/>
                    <a:pt x="46705" y="671"/>
                  </a:cubicBezTo>
                  <a:cubicBezTo>
                    <a:pt x="46742" y="707"/>
                    <a:pt x="46779" y="707"/>
                    <a:pt x="46815" y="744"/>
                  </a:cubicBezTo>
                  <a:lnTo>
                    <a:pt x="46889" y="744"/>
                  </a:lnTo>
                  <a:cubicBezTo>
                    <a:pt x="46925" y="744"/>
                    <a:pt x="46962" y="744"/>
                    <a:pt x="46999" y="707"/>
                  </a:cubicBezTo>
                  <a:cubicBezTo>
                    <a:pt x="47035" y="707"/>
                    <a:pt x="47035" y="671"/>
                    <a:pt x="47035" y="671"/>
                  </a:cubicBezTo>
                  <a:cubicBezTo>
                    <a:pt x="47060" y="671"/>
                    <a:pt x="47100" y="687"/>
                    <a:pt x="47136" y="687"/>
                  </a:cubicBezTo>
                  <a:cubicBezTo>
                    <a:pt x="47153" y="687"/>
                    <a:pt x="47170" y="683"/>
                    <a:pt x="47182" y="671"/>
                  </a:cubicBezTo>
                  <a:cubicBezTo>
                    <a:pt x="47373" y="612"/>
                    <a:pt x="47593" y="571"/>
                    <a:pt x="47809" y="571"/>
                  </a:cubicBezTo>
                  <a:close/>
                  <a:moveTo>
                    <a:pt x="47439" y="1990"/>
                  </a:moveTo>
                  <a:lnTo>
                    <a:pt x="47952" y="3347"/>
                  </a:lnTo>
                  <a:cubicBezTo>
                    <a:pt x="47805" y="3420"/>
                    <a:pt x="47658" y="3457"/>
                    <a:pt x="47475" y="3457"/>
                  </a:cubicBezTo>
                  <a:cubicBezTo>
                    <a:pt x="47072" y="3420"/>
                    <a:pt x="46705" y="3090"/>
                    <a:pt x="46485" y="2724"/>
                  </a:cubicBezTo>
                  <a:cubicBezTo>
                    <a:pt x="46815" y="2467"/>
                    <a:pt x="47109" y="2247"/>
                    <a:pt x="47439" y="1990"/>
                  </a:cubicBezTo>
                  <a:close/>
                  <a:moveTo>
                    <a:pt x="12355" y="28386"/>
                  </a:moveTo>
                  <a:cubicBezTo>
                    <a:pt x="12538" y="28606"/>
                    <a:pt x="12685" y="28862"/>
                    <a:pt x="12685" y="29119"/>
                  </a:cubicBezTo>
                  <a:cubicBezTo>
                    <a:pt x="12721" y="29229"/>
                    <a:pt x="12721" y="29302"/>
                    <a:pt x="12685" y="29376"/>
                  </a:cubicBezTo>
                  <a:cubicBezTo>
                    <a:pt x="12318" y="29266"/>
                    <a:pt x="11952" y="29192"/>
                    <a:pt x="11585" y="29082"/>
                  </a:cubicBezTo>
                  <a:cubicBezTo>
                    <a:pt x="11573" y="29070"/>
                    <a:pt x="11556" y="29066"/>
                    <a:pt x="11539" y="29066"/>
                  </a:cubicBezTo>
                  <a:cubicBezTo>
                    <a:pt x="11503" y="29066"/>
                    <a:pt x="11463" y="29082"/>
                    <a:pt x="11438" y="29082"/>
                  </a:cubicBezTo>
                  <a:lnTo>
                    <a:pt x="11438" y="29046"/>
                  </a:lnTo>
                  <a:cubicBezTo>
                    <a:pt x="11732" y="28826"/>
                    <a:pt x="12025" y="28606"/>
                    <a:pt x="12355" y="28386"/>
                  </a:cubicBezTo>
                  <a:close/>
                  <a:moveTo>
                    <a:pt x="11605" y="28117"/>
                  </a:moveTo>
                  <a:cubicBezTo>
                    <a:pt x="11660" y="28117"/>
                    <a:pt x="11714" y="28121"/>
                    <a:pt x="11768" y="28129"/>
                  </a:cubicBezTo>
                  <a:lnTo>
                    <a:pt x="11878" y="28129"/>
                  </a:lnTo>
                  <a:lnTo>
                    <a:pt x="10778" y="28936"/>
                  </a:lnTo>
                  <a:cubicBezTo>
                    <a:pt x="10632" y="29046"/>
                    <a:pt x="10668" y="29229"/>
                    <a:pt x="10742" y="29302"/>
                  </a:cubicBezTo>
                  <a:lnTo>
                    <a:pt x="10412" y="29779"/>
                  </a:lnTo>
                  <a:cubicBezTo>
                    <a:pt x="10265" y="29522"/>
                    <a:pt x="10265" y="29192"/>
                    <a:pt x="10338" y="28899"/>
                  </a:cubicBezTo>
                  <a:cubicBezTo>
                    <a:pt x="10448" y="28899"/>
                    <a:pt x="10558" y="28862"/>
                    <a:pt x="10595" y="28789"/>
                  </a:cubicBezTo>
                  <a:cubicBezTo>
                    <a:pt x="10758" y="28366"/>
                    <a:pt x="11180" y="28117"/>
                    <a:pt x="11605" y="28117"/>
                  </a:cubicBezTo>
                  <a:close/>
                  <a:moveTo>
                    <a:pt x="11328" y="29376"/>
                  </a:moveTo>
                  <a:cubicBezTo>
                    <a:pt x="11328" y="29449"/>
                    <a:pt x="11365" y="29522"/>
                    <a:pt x="11475" y="29559"/>
                  </a:cubicBezTo>
                  <a:cubicBezTo>
                    <a:pt x="11842" y="29632"/>
                    <a:pt x="12172" y="29742"/>
                    <a:pt x="12538" y="29852"/>
                  </a:cubicBezTo>
                  <a:cubicBezTo>
                    <a:pt x="12391" y="30072"/>
                    <a:pt x="12208" y="30219"/>
                    <a:pt x="11952" y="30329"/>
                  </a:cubicBezTo>
                  <a:cubicBezTo>
                    <a:pt x="11799" y="30398"/>
                    <a:pt x="11637" y="30431"/>
                    <a:pt x="11475" y="30431"/>
                  </a:cubicBezTo>
                  <a:cubicBezTo>
                    <a:pt x="11209" y="30431"/>
                    <a:pt x="10947" y="30342"/>
                    <a:pt x="10742" y="30182"/>
                  </a:cubicBezTo>
                  <a:cubicBezTo>
                    <a:pt x="10925" y="29889"/>
                    <a:pt x="11108" y="29632"/>
                    <a:pt x="11328" y="29376"/>
                  </a:cubicBezTo>
                  <a:close/>
                  <a:moveTo>
                    <a:pt x="46119" y="3017"/>
                  </a:moveTo>
                  <a:cubicBezTo>
                    <a:pt x="46375" y="3457"/>
                    <a:pt x="46815" y="3823"/>
                    <a:pt x="47292" y="3897"/>
                  </a:cubicBezTo>
                  <a:cubicBezTo>
                    <a:pt x="47409" y="3923"/>
                    <a:pt x="47516" y="3935"/>
                    <a:pt x="47618" y="3935"/>
                  </a:cubicBezTo>
                  <a:cubicBezTo>
                    <a:pt x="47804" y="3935"/>
                    <a:pt x="47969" y="3894"/>
                    <a:pt x="48135" y="3823"/>
                  </a:cubicBezTo>
                  <a:cubicBezTo>
                    <a:pt x="49895" y="8259"/>
                    <a:pt x="51654" y="12732"/>
                    <a:pt x="53414" y="17168"/>
                  </a:cubicBezTo>
                  <a:lnTo>
                    <a:pt x="59500" y="32638"/>
                  </a:lnTo>
                  <a:cubicBezTo>
                    <a:pt x="60343" y="34801"/>
                    <a:pt x="61223" y="36928"/>
                    <a:pt x="62066" y="39054"/>
                  </a:cubicBezTo>
                  <a:cubicBezTo>
                    <a:pt x="61809" y="39237"/>
                    <a:pt x="61553" y="39457"/>
                    <a:pt x="61406" y="39714"/>
                  </a:cubicBezTo>
                  <a:cubicBezTo>
                    <a:pt x="61369" y="39824"/>
                    <a:pt x="61333" y="39897"/>
                    <a:pt x="61296" y="39970"/>
                  </a:cubicBezTo>
                  <a:cubicBezTo>
                    <a:pt x="58693" y="39274"/>
                    <a:pt x="56054" y="38614"/>
                    <a:pt x="53377" y="38101"/>
                  </a:cubicBezTo>
                  <a:cubicBezTo>
                    <a:pt x="49968" y="37514"/>
                    <a:pt x="46485" y="37148"/>
                    <a:pt x="43076" y="36561"/>
                  </a:cubicBezTo>
                  <a:cubicBezTo>
                    <a:pt x="36257" y="35461"/>
                    <a:pt x="29548" y="33885"/>
                    <a:pt x="22876" y="32162"/>
                  </a:cubicBezTo>
                  <a:cubicBezTo>
                    <a:pt x="19650" y="31319"/>
                    <a:pt x="16387" y="30439"/>
                    <a:pt x="13161" y="29522"/>
                  </a:cubicBezTo>
                  <a:cubicBezTo>
                    <a:pt x="13198" y="29486"/>
                    <a:pt x="13198" y="29449"/>
                    <a:pt x="13198" y="29412"/>
                  </a:cubicBezTo>
                  <a:cubicBezTo>
                    <a:pt x="13235" y="28936"/>
                    <a:pt x="13051" y="28459"/>
                    <a:pt x="12758" y="28129"/>
                  </a:cubicBezTo>
                  <a:cubicBezTo>
                    <a:pt x="17047" y="25013"/>
                    <a:pt x="21337" y="21860"/>
                    <a:pt x="25626" y="18708"/>
                  </a:cubicBezTo>
                  <a:cubicBezTo>
                    <a:pt x="30428" y="15115"/>
                    <a:pt x="35194" y="11485"/>
                    <a:pt x="39960" y="7819"/>
                  </a:cubicBezTo>
                  <a:cubicBezTo>
                    <a:pt x="42013" y="6243"/>
                    <a:pt x="44066" y="4630"/>
                    <a:pt x="46119" y="3017"/>
                  </a:cubicBezTo>
                  <a:close/>
                  <a:moveTo>
                    <a:pt x="62213" y="39531"/>
                  </a:moveTo>
                  <a:cubicBezTo>
                    <a:pt x="62323" y="39787"/>
                    <a:pt x="62433" y="40044"/>
                    <a:pt x="62543" y="40300"/>
                  </a:cubicBezTo>
                  <a:cubicBezTo>
                    <a:pt x="62286" y="40264"/>
                    <a:pt x="62029" y="40190"/>
                    <a:pt x="61773" y="40117"/>
                  </a:cubicBezTo>
                  <a:cubicBezTo>
                    <a:pt x="61773" y="40080"/>
                    <a:pt x="61773" y="40044"/>
                    <a:pt x="61773" y="40044"/>
                  </a:cubicBezTo>
                  <a:cubicBezTo>
                    <a:pt x="61883" y="39824"/>
                    <a:pt x="62066" y="39677"/>
                    <a:pt x="62213" y="39531"/>
                  </a:cubicBezTo>
                  <a:close/>
                  <a:moveTo>
                    <a:pt x="61663" y="40594"/>
                  </a:moveTo>
                  <a:lnTo>
                    <a:pt x="61663" y="40594"/>
                  </a:lnTo>
                  <a:cubicBezTo>
                    <a:pt x="62029" y="40667"/>
                    <a:pt x="62396" y="40777"/>
                    <a:pt x="62762" y="40887"/>
                  </a:cubicBezTo>
                  <a:cubicBezTo>
                    <a:pt x="62799" y="40960"/>
                    <a:pt x="62836" y="41034"/>
                    <a:pt x="62872" y="41107"/>
                  </a:cubicBezTo>
                  <a:lnTo>
                    <a:pt x="61809" y="41107"/>
                  </a:lnTo>
                  <a:cubicBezTo>
                    <a:pt x="61736" y="40960"/>
                    <a:pt x="61699" y="40777"/>
                    <a:pt x="61663" y="40594"/>
                  </a:cubicBezTo>
                  <a:close/>
                  <a:moveTo>
                    <a:pt x="63482" y="39196"/>
                  </a:moveTo>
                  <a:cubicBezTo>
                    <a:pt x="63599" y="39196"/>
                    <a:pt x="63738" y="39308"/>
                    <a:pt x="63789" y="39384"/>
                  </a:cubicBezTo>
                  <a:cubicBezTo>
                    <a:pt x="63972" y="39604"/>
                    <a:pt x="64046" y="39934"/>
                    <a:pt x="64082" y="40190"/>
                  </a:cubicBezTo>
                  <a:cubicBezTo>
                    <a:pt x="64119" y="40777"/>
                    <a:pt x="63972" y="41474"/>
                    <a:pt x="63496" y="41840"/>
                  </a:cubicBezTo>
                  <a:cubicBezTo>
                    <a:pt x="63300" y="42008"/>
                    <a:pt x="63098" y="42080"/>
                    <a:pt x="62904" y="42080"/>
                  </a:cubicBezTo>
                  <a:cubicBezTo>
                    <a:pt x="62589" y="42080"/>
                    <a:pt x="62292" y="41892"/>
                    <a:pt x="62066" y="41620"/>
                  </a:cubicBezTo>
                  <a:cubicBezTo>
                    <a:pt x="62288" y="41620"/>
                    <a:pt x="62589" y="41657"/>
                    <a:pt x="62863" y="41657"/>
                  </a:cubicBezTo>
                  <a:cubicBezTo>
                    <a:pt x="63313" y="41657"/>
                    <a:pt x="63692" y="41558"/>
                    <a:pt x="63532" y="41034"/>
                  </a:cubicBezTo>
                  <a:cubicBezTo>
                    <a:pt x="63496" y="40850"/>
                    <a:pt x="62616" y="39311"/>
                    <a:pt x="62652" y="39311"/>
                  </a:cubicBezTo>
                  <a:cubicBezTo>
                    <a:pt x="62762" y="39274"/>
                    <a:pt x="62872" y="39237"/>
                    <a:pt x="62982" y="39237"/>
                  </a:cubicBezTo>
                  <a:cubicBezTo>
                    <a:pt x="63046" y="39301"/>
                    <a:pt x="63123" y="39340"/>
                    <a:pt x="63197" y="39340"/>
                  </a:cubicBezTo>
                  <a:cubicBezTo>
                    <a:pt x="63250" y="39340"/>
                    <a:pt x="63303" y="39320"/>
                    <a:pt x="63349" y="39274"/>
                  </a:cubicBezTo>
                  <a:cubicBezTo>
                    <a:pt x="63383" y="39218"/>
                    <a:pt x="63430" y="39196"/>
                    <a:pt x="63482" y="39196"/>
                  </a:cubicBezTo>
                  <a:close/>
                  <a:moveTo>
                    <a:pt x="13015" y="29962"/>
                  </a:moveTo>
                  <a:cubicBezTo>
                    <a:pt x="19174" y="31759"/>
                    <a:pt x="25406" y="33372"/>
                    <a:pt x="31638" y="34801"/>
                  </a:cubicBezTo>
                  <a:cubicBezTo>
                    <a:pt x="35011" y="35571"/>
                    <a:pt x="38383" y="36268"/>
                    <a:pt x="41756" y="36854"/>
                  </a:cubicBezTo>
                  <a:cubicBezTo>
                    <a:pt x="45166" y="37441"/>
                    <a:pt x="48612" y="37808"/>
                    <a:pt x="52021" y="38357"/>
                  </a:cubicBezTo>
                  <a:cubicBezTo>
                    <a:pt x="55101" y="38871"/>
                    <a:pt x="58143" y="39641"/>
                    <a:pt x="61186" y="40447"/>
                  </a:cubicBezTo>
                  <a:cubicBezTo>
                    <a:pt x="61186" y="40667"/>
                    <a:pt x="61223" y="40887"/>
                    <a:pt x="61259" y="41107"/>
                  </a:cubicBezTo>
                  <a:cubicBezTo>
                    <a:pt x="53817" y="41107"/>
                    <a:pt x="46412" y="41474"/>
                    <a:pt x="38970" y="42133"/>
                  </a:cubicBezTo>
                  <a:lnTo>
                    <a:pt x="39007" y="42133"/>
                  </a:lnTo>
                  <a:cubicBezTo>
                    <a:pt x="34974" y="42463"/>
                    <a:pt x="30941" y="42757"/>
                    <a:pt x="26909" y="42757"/>
                  </a:cubicBezTo>
                  <a:cubicBezTo>
                    <a:pt x="22913" y="42757"/>
                    <a:pt x="18880" y="42573"/>
                    <a:pt x="14884" y="42500"/>
                  </a:cubicBezTo>
                  <a:cubicBezTo>
                    <a:pt x="13898" y="42481"/>
                    <a:pt x="12909" y="42469"/>
                    <a:pt x="11919" y="42469"/>
                  </a:cubicBezTo>
                  <a:cubicBezTo>
                    <a:pt x="9156" y="42469"/>
                    <a:pt x="6383" y="42560"/>
                    <a:pt x="3630" y="42830"/>
                  </a:cubicBezTo>
                  <a:cubicBezTo>
                    <a:pt x="3630" y="42390"/>
                    <a:pt x="3520" y="41987"/>
                    <a:pt x="3226" y="41620"/>
                  </a:cubicBezTo>
                  <a:cubicBezTo>
                    <a:pt x="3179" y="41549"/>
                    <a:pt x="3116" y="41509"/>
                    <a:pt x="3039" y="41509"/>
                  </a:cubicBezTo>
                  <a:cubicBezTo>
                    <a:pt x="2996" y="41509"/>
                    <a:pt x="2948" y="41521"/>
                    <a:pt x="2896" y="41547"/>
                  </a:cubicBezTo>
                  <a:cubicBezTo>
                    <a:pt x="2860" y="41547"/>
                    <a:pt x="2823" y="41510"/>
                    <a:pt x="2787" y="41510"/>
                  </a:cubicBezTo>
                  <a:cubicBezTo>
                    <a:pt x="4839" y="38394"/>
                    <a:pt x="6966" y="35315"/>
                    <a:pt x="9129" y="32308"/>
                  </a:cubicBezTo>
                  <a:cubicBezTo>
                    <a:pt x="9569" y="31722"/>
                    <a:pt x="10009" y="31135"/>
                    <a:pt x="10412" y="30549"/>
                  </a:cubicBezTo>
                  <a:cubicBezTo>
                    <a:pt x="10724" y="30776"/>
                    <a:pt x="11103" y="30915"/>
                    <a:pt x="11479" y="30915"/>
                  </a:cubicBezTo>
                  <a:cubicBezTo>
                    <a:pt x="11588" y="30915"/>
                    <a:pt x="11698" y="30903"/>
                    <a:pt x="11805" y="30879"/>
                  </a:cubicBezTo>
                  <a:cubicBezTo>
                    <a:pt x="12318" y="30769"/>
                    <a:pt x="12758" y="30439"/>
                    <a:pt x="13015" y="29962"/>
                  </a:cubicBezTo>
                  <a:close/>
                  <a:moveTo>
                    <a:pt x="2530" y="41913"/>
                  </a:moveTo>
                  <a:cubicBezTo>
                    <a:pt x="2603" y="41950"/>
                    <a:pt x="2677" y="41987"/>
                    <a:pt x="2713" y="42060"/>
                  </a:cubicBezTo>
                  <a:cubicBezTo>
                    <a:pt x="2787" y="42133"/>
                    <a:pt x="2896" y="42170"/>
                    <a:pt x="3006" y="42170"/>
                  </a:cubicBezTo>
                  <a:cubicBezTo>
                    <a:pt x="3116" y="42390"/>
                    <a:pt x="3153" y="42610"/>
                    <a:pt x="3153" y="42867"/>
                  </a:cubicBezTo>
                  <a:cubicBezTo>
                    <a:pt x="2713" y="42940"/>
                    <a:pt x="2237" y="42977"/>
                    <a:pt x="1797" y="43013"/>
                  </a:cubicBezTo>
                  <a:cubicBezTo>
                    <a:pt x="2017" y="42647"/>
                    <a:pt x="2273" y="42280"/>
                    <a:pt x="2530" y="41913"/>
                  </a:cubicBezTo>
                  <a:close/>
                  <a:moveTo>
                    <a:pt x="1943" y="41877"/>
                  </a:moveTo>
                  <a:lnTo>
                    <a:pt x="1943" y="41877"/>
                  </a:lnTo>
                  <a:cubicBezTo>
                    <a:pt x="1687" y="42280"/>
                    <a:pt x="1393" y="42720"/>
                    <a:pt x="1137" y="43123"/>
                  </a:cubicBezTo>
                  <a:cubicBezTo>
                    <a:pt x="1027" y="43270"/>
                    <a:pt x="1137" y="43417"/>
                    <a:pt x="1247" y="43453"/>
                  </a:cubicBezTo>
                  <a:cubicBezTo>
                    <a:pt x="1274" y="43507"/>
                    <a:pt x="1320" y="43541"/>
                    <a:pt x="1386" y="43541"/>
                  </a:cubicBezTo>
                  <a:cubicBezTo>
                    <a:pt x="1410" y="43541"/>
                    <a:pt x="1437" y="43536"/>
                    <a:pt x="1467" y="43527"/>
                  </a:cubicBezTo>
                  <a:cubicBezTo>
                    <a:pt x="1980" y="43490"/>
                    <a:pt x="2530" y="43417"/>
                    <a:pt x="3043" y="43343"/>
                  </a:cubicBezTo>
                  <a:lnTo>
                    <a:pt x="3043" y="43343"/>
                  </a:lnTo>
                  <a:cubicBezTo>
                    <a:pt x="3043" y="43417"/>
                    <a:pt x="3006" y="43453"/>
                    <a:pt x="3006" y="43490"/>
                  </a:cubicBezTo>
                  <a:cubicBezTo>
                    <a:pt x="2750" y="43966"/>
                    <a:pt x="2237" y="44296"/>
                    <a:pt x="1687" y="44296"/>
                  </a:cubicBezTo>
                  <a:cubicBezTo>
                    <a:pt x="1173" y="44296"/>
                    <a:pt x="660" y="43930"/>
                    <a:pt x="550" y="43453"/>
                  </a:cubicBezTo>
                  <a:cubicBezTo>
                    <a:pt x="404" y="42903"/>
                    <a:pt x="880" y="42427"/>
                    <a:pt x="1283" y="42170"/>
                  </a:cubicBezTo>
                  <a:cubicBezTo>
                    <a:pt x="1503" y="42023"/>
                    <a:pt x="1723" y="41913"/>
                    <a:pt x="1943" y="41877"/>
                  </a:cubicBezTo>
                  <a:close/>
                  <a:moveTo>
                    <a:pt x="46630" y="1"/>
                  </a:moveTo>
                  <a:cubicBezTo>
                    <a:pt x="46559" y="1"/>
                    <a:pt x="46491" y="37"/>
                    <a:pt x="46449" y="121"/>
                  </a:cubicBezTo>
                  <a:cubicBezTo>
                    <a:pt x="46009" y="817"/>
                    <a:pt x="45716" y="1660"/>
                    <a:pt x="45899" y="2504"/>
                  </a:cubicBezTo>
                  <a:cubicBezTo>
                    <a:pt x="45899" y="2540"/>
                    <a:pt x="45899" y="2540"/>
                    <a:pt x="45899" y="2577"/>
                  </a:cubicBezTo>
                  <a:cubicBezTo>
                    <a:pt x="41756" y="5840"/>
                    <a:pt x="37614" y="9066"/>
                    <a:pt x="33434" y="12255"/>
                  </a:cubicBezTo>
                  <a:cubicBezTo>
                    <a:pt x="28632" y="15885"/>
                    <a:pt x="23829" y="19441"/>
                    <a:pt x="18990" y="22997"/>
                  </a:cubicBezTo>
                  <a:cubicBezTo>
                    <a:pt x="16791" y="24610"/>
                    <a:pt x="14554" y="26223"/>
                    <a:pt x="12318" y="27836"/>
                  </a:cubicBezTo>
                  <a:cubicBezTo>
                    <a:pt x="12281" y="27799"/>
                    <a:pt x="12208" y="27763"/>
                    <a:pt x="12135" y="27726"/>
                  </a:cubicBezTo>
                  <a:cubicBezTo>
                    <a:pt x="11976" y="27665"/>
                    <a:pt x="11809" y="27636"/>
                    <a:pt x="11641" y="27636"/>
                  </a:cubicBezTo>
                  <a:cubicBezTo>
                    <a:pt x="11304" y="27636"/>
                    <a:pt x="10962" y="27750"/>
                    <a:pt x="10668" y="27946"/>
                  </a:cubicBezTo>
                  <a:cubicBezTo>
                    <a:pt x="10632" y="27946"/>
                    <a:pt x="10558" y="27946"/>
                    <a:pt x="10522" y="27983"/>
                  </a:cubicBezTo>
                  <a:cubicBezTo>
                    <a:pt x="9862" y="28386"/>
                    <a:pt x="9605" y="29266"/>
                    <a:pt x="9935" y="29962"/>
                  </a:cubicBezTo>
                  <a:cubicBezTo>
                    <a:pt x="9972" y="30072"/>
                    <a:pt x="10045" y="30146"/>
                    <a:pt x="10082" y="30219"/>
                  </a:cubicBezTo>
                  <a:cubicBezTo>
                    <a:pt x="7736" y="33408"/>
                    <a:pt x="5426" y="36671"/>
                    <a:pt x="3226" y="39970"/>
                  </a:cubicBezTo>
                  <a:cubicBezTo>
                    <a:pt x="2896" y="40447"/>
                    <a:pt x="2603" y="40924"/>
                    <a:pt x="2310" y="41400"/>
                  </a:cubicBezTo>
                  <a:cubicBezTo>
                    <a:pt x="2262" y="41395"/>
                    <a:pt x="2214" y="41393"/>
                    <a:pt x="2167" y="41393"/>
                  </a:cubicBezTo>
                  <a:cubicBezTo>
                    <a:pt x="1857" y="41393"/>
                    <a:pt x="1575" y="41493"/>
                    <a:pt x="1320" y="41620"/>
                  </a:cubicBezTo>
                  <a:cubicBezTo>
                    <a:pt x="660" y="41913"/>
                    <a:pt x="74" y="42500"/>
                    <a:pt x="37" y="43270"/>
                  </a:cubicBezTo>
                  <a:cubicBezTo>
                    <a:pt x="0" y="43966"/>
                    <a:pt x="624" y="44590"/>
                    <a:pt x="1283" y="44736"/>
                  </a:cubicBezTo>
                  <a:cubicBezTo>
                    <a:pt x="1423" y="44773"/>
                    <a:pt x="1566" y="44791"/>
                    <a:pt x="1711" y="44791"/>
                  </a:cubicBezTo>
                  <a:cubicBezTo>
                    <a:pt x="2288" y="44791"/>
                    <a:pt x="2874" y="44509"/>
                    <a:pt x="3226" y="44040"/>
                  </a:cubicBezTo>
                  <a:cubicBezTo>
                    <a:pt x="3373" y="43856"/>
                    <a:pt x="3483" y="43600"/>
                    <a:pt x="3556" y="43343"/>
                  </a:cubicBezTo>
                  <a:cubicBezTo>
                    <a:pt x="6317" y="43080"/>
                    <a:pt x="9077" y="42995"/>
                    <a:pt x="11837" y="42995"/>
                  </a:cubicBezTo>
                  <a:cubicBezTo>
                    <a:pt x="16372" y="42995"/>
                    <a:pt x="20907" y="43224"/>
                    <a:pt x="25442" y="43270"/>
                  </a:cubicBezTo>
                  <a:cubicBezTo>
                    <a:pt x="25737" y="43273"/>
                    <a:pt x="26031" y="43274"/>
                    <a:pt x="26325" y="43274"/>
                  </a:cubicBezTo>
                  <a:cubicBezTo>
                    <a:pt x="30063" y="43274"/>
                    <a:pt x="33802" y="43063"/>
                    <a:pt x="37540" y="42757"/>
                  </a:cubicBezTo>
                  <a:cubicBezTo>
                    <a:pt x="41573" y="42427"/>
                    <a:pt x="45606" y="42097"/>
                    <a:pt x="49675" y="41913"/>
                  </a:cubicBezTo>
                  <a:cubicBezTo>
                    <a:pt x="53597" y="41693"/>
                    <a:pt x="57557" y="41620"/>
                    <a:pt x="61479" y="41620"/>
                  </a:cubicBezTo>
                  <a:cubicBezTo>
                    <a:pt x="61553" y="41767"/>
                    <a:pt x="61663" y="41877"/>
                    <a:pt x="61736" y="42023"/>
                  </a:cubicBezTo>
                  <a:cubicBezTo>
                    <a:pt x="61993" y="42280"/>
                    <a:pt x="62286" y="42500"/>
                    <a:pt x="62652" y="42573"/>
                  </a:cubicBezTo>
                  <a:cubicBezTo>
                    <a:pt x="62727" y="42588"/>
                    <a:pt x="62804" y="42596"/>
                    <a:pt x="62881" y="42596"/>
                  </a:cubicBezTo>
                  <a:cubicBezTo>
                    <a:pt x="63181" y="42596"/>
                    <a:pt x="63490" y="42484"/>
                    <a:pt x="63752" y="42280"/>
                  </a:cubicBezTo>
                  <a:cubicBezTo>
                    <a:pt x="64376" y="41803"/>
                    <a:pt x="64632" y="40887"/>
                    <a:pt x="64522" y="40117"/>
                  </a:cubicBezTo>
                  <a:lnTo>
                    <a:pt x="64559" y="40080"/>
                  </a:lnTo>
                  <a:cubicBezTo>
                    <a:pt x="64485" y="39677"/>
                    <a:pt x="64339" y="39201"/>
                    <a:pt x="64009" y="38944"/>
                  </a:cubicBezTo>
                  <a:cubicBezTo>
                    <a:pt x="63899" y="38834"/>
                    <a:pt x="63679" y="38724"/>
                    <a:pt x="63496" y="38724"/>
                  </a:cubicBezTo>
                  <a:lnTo>
                    <a:pt x="63459" y="38724"/>
                  </a:lnTo>
                  <a:cubicBezTo>
                    <a:pt x="63129" y="38724"/>
                    <a:pt x="62799" y="38761"/>
                    <a:pt x="62506" y="38871"/>
                  </a:cubicBezTo>
                  <a:cubicBezTo>
                    <a:pt x="60746" y="34471"/>
                    <a:pt x="59023" y="30109"/>
                    <a:pt x="57300" y="25746"/>
                  </a:cubicBezTo>
                  <a:lnTo>
                    <a:pt x="51215" y="10276"/>
                  </a:lnTo>
                  <a:cubicBezTo>
                    <a:pt x="50335" y="8039"/>
                    <a:pt x="49455" y="5803"/>
                    <a:pt x="48538" y="3567"/>
                  </a:cubicBezTo>
                  <a:cubicBezTo>
                    <a:pt x="49272" y="2907"/>
                    <a:pt x="49565" y="1660"/>
                    <a:pt x="49162" y="854"/>
                  </a:cubicBezTo>
                  <a:cubicBezTo>
                    <a:pt x="48894" y="320"/>
                    <a:pt x="48355" y="116"/>
                    <a:pt x="47798" y="116"/>
                  </a:cubicBezTo>
                  <a:cubicBezTo>
                    <a:pt x="47590" y="116"/>
                    <a:pt x="47381" y="144"/>
                    <a:pt x="47182" y="194"/>
                  </a:cubicBezTo>
                  <a:cubicBezTo>
                    <a:pt x="47182" y="157"/>
                    <a:pt x="47145" y="157"/>
                    <a:pt x="47109" y="157"/>
                  </a:cubicBezTo>
                  <a:lnTo>
                    <a:pt x="47035" y="157"/>
                  </a:lnTo>
                  <a:cubicBezTo>
                    <a:pt x="46999" y="157"/>
                    <a:pt x="46962" y="157"/>
                    <a:pt x="46925" y="194"/>
                  </a:cubicBezTo>
                  <a:cubicBezTo>
                    <a:pt x="46925" y="194"/>
                    <a:pt x="46889" y="194"/>
                    <a:pt x="46889" y="231"/>
                  </a:cubicBezTo>
                  <a:cubicBezTo>
                    <a:pt x="46866" y="95"/>
                    <a:pt x="46745" y="1"/>
                    <a:pt x="4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2"/>
            <p:cNvSpPr/>
            <p:nvPr/>
          </p:nvSpPr>
          <p:spPr>
            <a:xfrm>
              <a:off x="1148000" y="2473475"/>
              <a:ext cx="744225" cy="729550"/>
            </a:xfrm>
            <a:custGeom>
              <a:avLst/>
              <a:gdLst/>
              <a:ahLst/>
              <a:cxnLst/>
              <a:rect l="l" t="t" r="r" b="b"/>
              <a:pathLst>
                <a:path w="29769" h="29182" fill="none" extrusionOk="0">
                  <a:moveTo>
                    <a:pt x="1" y="29182"/>
                  </a:moveTo>
                  <a:lnTo>
                    <a:pt x="29475" y="0"/>
                  </a:lnTo>
                  <a:lnTo>
                    <a:pt x="29769" y="28045"/>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2"/>
            <p:cNvSpPr/>
            <p:nvPr/>
          </p:nvSpPr>
          <p:spPr>
            <a:xfrm>
              <a:off x="1447700" y="2833650"/>
              <a:ext cx="884450" cy="686500"/>
            </a:xfrm>
            <a:custGeom>
              <a:avLst/>
              <a:gdLst/>
              <a:ahLst/>
              <a:cxnLst/>
              <a:rect l="l" t="t" r="r" b="b"/>
              <a:pathLst>
                <a:path w="35378" h="27460" fill="none" extrusionOk="0">
                  <a:moveTo>
                    <a:pt x="35378" y="1"/>
                  </a:moveTo>
                  <a:lnTo>
                    <a:pt x="1" y="2745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2"/>
            <p:cNvSpPr/>
            <p:nvPr/>
          </p:nvSpPr>
          <p:spPr>
            <a:xfrm>
              <a:off x="2300975" y="2821750"/>
              <a:ext cx="43100" cy="44925"/>
            </a:xfrm>
            <a:custGeom>
              <a:avLst/>
              <a:gdLst/>
              <a:ahLst/>
              <a:cxnLst/>
              <a:rect l="l" t="t" r="r" b="b"/>
              <a:pathLst>
                <a:path w="1724" h="1797" fill="none" extrusionOk="0">
                  <a:moveTo>
                    <a:pt x="587" y="110"/>
                  </a:moveTo>
                  <a:cubicBezTo>
                    <a:pt x="220" y="184"/>
                    <a:pt x="0" y="587"/>
                    <a:pt x="37" y="953"/>
                  </a:cubicBezTo>
                  <a:cubicBezTo>
                    <a:pt x="73" y="1320"/>
                    <a:pt x="367" y="1613"/>
                    <a:pt x="733" y="1760"/>
                  </a:cubicBezTo>
                  <a:cubicBezTo>
                    <a:pt x="807" y="1797"/>
                    <a:pt x="880" y="1797"/>
                    <a:pt x="990" y="1797"/>
                  </a:cubicBezTo>
                  <a:cubicBezTo>
                    <a:pt x="1137" y="1797"/>
                    <a:pt x="1283" y="1723"/>
                    <a:pt x="1393" y="1613"/>
                  </a:cubicBezTo>
                  <a:cubicBezTo>
                    <a:pt x="1686" y="1320"/>
                    <a:pt x="1723" y="843"/>
                    <a:pt x="1540" y="513"/>
                  </a:cubicBezTo>
                  <a:cubicBezTo>
                    <a:pt x="1320" y="184"/>
                    <a:pt x="880" y="0"/>
                    <a:pt x="513" y="110"/>
                  </a:cubicBez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2"/>
            <p:cNvSpPr/>
            <p:nvPr/>
          </p:nvSpPr>
          <p:spPr>
            <a:xfrm>
              <a:off x="1425700" y="3488050"/>
              <a:ext cx="49525" cy="55000"/>
            </a:xfrm>
            <a:custGeom>
              <a:avLst/>
              <a:gdLst/>
              <a:ahLst/>
              <a:cxnLst/>
              <a:rect l="l" t="t" r="r" b="b"/>
              <a:pathLst>
                <a:path w="1981" h="2200" fill="none" extrusionOk="0">
                  <a:moveTo>
                    <a:pt x="697" y="367"/>
                  </a:moveTo>
                  <a:cubicBezTo>
                    <a:pt x="477" y="477"/>
                    <a:pt x="294" y="697"/>
                    <a:pt x="147" y="953"/>
                  </a:cubicBezTo>
                  <a:cubicBezTo>
                    <a:pt x="74" y="1063"/>
                    <a:pt x="1" y="1210"/>
                    <a:pt x="1" y="1357"/>
                  </a:cubicBezTo>
                  <a:cubicBezTo>
                    <a:pt x="1" y="1650"/>
                    <a:pt x="294" y="1870"/>
                    <a:pt x="551" y="2017"/>
                  </a:cubicBezTo>
                  <a:cubicBezTo>
                    <a:pt x="661" y="2090"/>
                    <a:pt x="771" y="2127"/>
                    <a:pt x="881" y="2127"/>
                  </a:cubicBezTo>
                  <a:cubicBezTo>
                    <a:pt x="1247" y="2200"/>
                    <a:pt x="1650" y="1907"/>
                    <a:pt x="1760" y="1540"/>
                  </a:cubicBezTo>
                  <a:cubicBezTo>
                    <a:pt x="1980" y="880"/>
                    <a:pt x="1430" y="0"/>
                    <a:pt x="697" y="367"/>
                  </a:cubicBez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72"/>
            <p:cNvSpPr/>
            <p:nvPr/>
          </p:nvSpPr>
          <p:spPr>
            <a:xfrm>
              <a:off x="2360550" y="2791275"/>
              <a:ext cx="76850" cy="109600"/>
            </a:xfrm>
            <a:custGeom>
              <a:avLst/>
              <a:gdLst/>
              <a:ahLst/>
              <a:cxnLst/>
              <a:rect l="l" t="t" r="r" b="b"/>
              <a:pathLst>
                <a:path w="3074" h="4384" extrusionOk="0">
                  <a:moveTo>
                    <a:pt x="1185" y="2445"/>
                  </a:moveTo>
                  <a:cubicBezTo>
                    <a:pt x="1237" y="2445"/>
                    <a:pt x="1286" y="2471"/>
                    <a:pt x="1320" y="2539"/>
                  </a:cubicBezTo>
                  <a:cubicBezTo>
                    <a:pt x="1356" y="2576"/>
                    <a:pt x="1393" y="2612"/>
                    <a:pt x="1430" y="2649"/>
                  </a:cubicBezTo>
                  <a:cubicBezTo>
                    <a:pt x="1430" y="2649"/>
                    <a:pt x="1430" y="2686"/>
                    <a:pt x="1430" y="2686"/>
                  </a:cubicBezTo>
                  <a:cubicBezTo>
                    <a:pt x="1320" y="2869"/>
                    <a:pt x="1210" y="3052"/>
                    <a:pt x="1063" y="3236"/>
                  </a:cubicBezTo>
                  <a:cubicBezTo>
                    <a:pt x="917" y="3419"/>
                    <a:pt x="733" y="3602"/>
                    <a:pt x="550" y="3749"/>
                  </a:cubicBezTo>
                  <a:cubicBezTo>
                    <a:pt x="550" y="3639"/>
                    <a:pt x="550" y="3529"/>
                    <a:pt x="587" y="3419"/>
                  </a:cubicBezTo>
                  <a:cubicBezTo>
                    <a:pt x="660" y="3162"/>
                    <a:pt x="733" y="2869"/>
                    <a:pt x="880" y="2649"/>
                  </a:cubicBezTo>
                  <a:cubicBezTo>
                    <a:pt x="930" y="2573"/>
                    <a:pt x="1068" y="2445"/>
                    <a:pt x="1185" y="2445"/>
                  </a:cubicBezTo>
                  <a:close/>
                  <a:moveTo>
                    <a:pt x="2665" y="1"/>
                  </a:moveTo>
                  <a:cubicBezTo>
                    <a:pt x="2601" y="1"/>
                    <a:pt x="2538" y="26"/>
                    <a:pt x="2493" y="83"/>
                  </a:cubicBezTo>
                  <a:cubicBezTo>
                    <a:pt x="2310" y="229"/>
                    <a:pt x="2200" y="486"/>
                    <a:pt x="2090" y="706"/>
                  </a:cubicBezTo>
                  <a:cubicBezTo>
                    <a:pt x="1980" y="926"/>
                    <a:pt x="1870" y="1183"/>
                    <a:pt x="1796" y="1439"/>
                  </a:cubicBezTo>
                  <a:cubicBezTo>
                    <a:pt x="1686" y="1659"/>
                    <a:pt x="1650" y="1879"/>
                    <a:pt x="1576" y="2099"/>
                  </a:cubicBezTo>
                  <a:cubicBezTo>
                    <a:pt x="1460" y="2009"/>
                    <a:pt x="1326" y="1968"/>
                    <a:pt x="1190" y="1968"/>
                  </a:cubicBezTo>
                  <a:cubicBezTo>
                    <a:pt x="938" y="1968"/>
                    <a:pt x="680" y="2105"/>
                    <a:pt x="513" y="2319"/>
                  </a:cubicBezTo>
                  <a:cubicBezTo>
                    <a:pt x="367" y="2539"/>
                    <a:pt x="220" y="2832"/>
                    <a:pt x="147" y="3089"/>
                  </a:cubicBezTo>
                  <a:cubicBezTo>
                    <a:pt x="73" y="3382"/>
                    <a:pt x="0" y="3712"/>
                    <a:pt x="37" y="4005"/>
                  </a:cubicBezTo>
                  <a:cubicBezTo>
                    <a:pt x="66" y="4210"/>
                    <a:pt x="212" y="4368"/>
                    <a:pt x="418" y="4368"/>
                  </a:cubicBezTo>
                  <a:cubicBezTo>
                    <a:pt x="471" y="4368"/>
                    <a:pt x="527" y="4358"/>
                    <a:pt x="587" y="4335"/>
                  </a:cubicBezTo>
                  <a:cubicBezTo>
                    <a:pt x="807" y="4225"/>
                    <a:pt x="1027" y="3969"/>
                    <a:pt x="1210" y="3785"/>
                  </a:cubicBezTo>
                  <a:cubicBezTo>
                    <a:pt x="1246" y="3749"/>
                    <a:pt x="1283" y="3712"/>
                    <a:pt x="1283" y="3675"/>
                  </a:cubicBezTo>
                  <a:cubicBezTo>
                    <a:pt x="1320" y="3895"/>
                    <a:pt x="1393" y="4079"/>
                    <a:pt x="1540" y="4225"/>
                  </a:cubicBezTo>
                  <a:cubicBezTo>
                    <a:pt x="1679" y="4339"/>
                    <a:pt x="1835" y="4383"/>
                    <a:pt x="1995" y="4383"/>
                  </a:cubicBezTo>
                  <a:cubicBezTo>
                    <a:pt x="2300" y="4383"/>
                    <a:pt x="2619" y="4223"/>
                    <a:pt x="2860" y="4079"/>
                  </a:cubicBezTo>
                  <a:cubicBezTo>
                    <a:pt x="3073" y="3926"/>
                    <a:pt x="2931" y="3595"/>
                    <a:pt x="2729" y="3595"/>
                  </a:cubicBezTo>
                  <a:cubicBezTo>
                    <a:pt x="2688" y="3595"/>
                    <a:pt x="2646" y="3608"/>
                    <a:pt x="2603" y="3639"/>
                  </a:cubicBezTo>
                  <a:cubicBezTo>
                    <a:pt x="2484" y="3734"/>
                    <a:pt x="2227" y="3905"/>
                    <a:pt x="2031" y="3905"/>
                  </a:cubicBezTo>
                  <a:cubicBezTo>
                    <a:pt x="1924" y="3905"/>
                    <a:pt x="1835" y="3854"/>
                    <a:pt x="1796" y="3712"/>
                  </a:cubicBezTo>
                  <a:cubicBezTo>
                    <a:pt x="1723" y="3456"/>
                    <a:pt x="1796" y="3162"/>
                    <a:pt x="1833" y="2906"/>
                  </a:cubicBezTo>
                  <a:cubicBezTo>
                    <a:pt x="1943" y="2722"/>
                    <a:pt x="2053" y="2539"/>
                    <a:pt x="2163" y="2356"/>
                  </a:cubicBezTo>
                  <a:cubicBezTo>
                    <a:pt x="2456" y="1696"/>
                    <a:pt x="2676" y="999"/>
                    <a:pt x="2896" y="303"/>
                  </a:cubicBezTo>
                  <a:cubicBezTo>
                    <a:pt x="2947" y="126"/>
                    <a:pt x="2805"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72"/>
            <p:cNvSpPr/>
            <p:nvPr/>
          </p:nvSpPr>
          <p:spPr>
            <a:xfrm>
              <a:off x="1497200" y="3502675"/>
              <a:ext cx="83375" cy="82550"/>
            </a:xfrm>
            <a:custGeom>
              <a:avLst/>
              <a:gdLst/>
              <a:ahLst/>
              <a:cxnLst/>
              <a:rect l="l" t="t" r="r" b="b"/>
              <a:pathLst>
                <a:path w="3335" h="3302" extrusionOk="0">
                  <a:moveTo>
                    <a:pt x="1699" y="1"/>
                  </a:moveTo>
                  <a:cubicBezTo>
                    <a:pt x="1555" y="1"/>
                    <a:pt x="1410" y="26"/>
                    <a:pt x="1283" y="75"/>
                  </a:cubicBezTo>
                  <a:cubicBezTo>
                    <a:pt x="807" y="258"/>
                    <a:pt x="477" y="698"/>
                    <a:pt x="293" y="1138"/>
                  </a:cubicBezTo>
                  <a:cubicBezTo>
                    <a:pt x="110" y="1578"/>
                    <a:pt x="0" y="2165"/>
                    <a:pt x="183" y="2641"/>
                  </a:cubicBezTo>
                  <a:cubicBezTo>
                    <a:pt x="367" y="3155"/>
                    <a:pt x="880" y="3301"/>
                    <a:pt x="1357" y="3301"/>
                  </a:cubicBezTo>
                  <a:cubicBezTo>
                    <a:pt x="1980" y="3301"/>
                    <a:pt x="2566" y="3118"/>
                    <a:pt x="3116" y="2825"/>
                  </a:cubicBezTo>
                  <a:cubicBezTo>
                    <a:pt x="3334" y="2700"/>
                    <a:pt x="3182" y="2390"/>
                    <a:pt x="2973" y="2390"/>
                  </a:cubicBezTo>
                  <a:cubicBezTo>
                    <a:pt x="2937" y="2390"/>
                    <a:pt x="2898" y="2399"/>
                    <a:pt x="2860" y="2421"/>
                  </a:cubicBezTo>
                  <a:cubicBezTo>
                    <a:pt x="2420" y="2678"/>
                    <a:pt x="1907" y="2788"/>
                    <a:pt x="1430" y="2788"/>
                  </a:cubicBezTo>
                  <a:cubicBezTo>
                    <a:pt x="1210" y="2788"/>
                    <a:pt x="990" y="2788"/>
                    <a:pt x="807" y="2678"/>
                  </a:cubicBezTo>
                  <a:cubicBezTo>
                    <a:pt x="623" y="2568"/>
                    <a:pt x="587" y="2385"/>
                    <a:pt x="587" y="2165"/>
                  </a:cubicBezTo>
                  <a:cubicBezTo>
                    <a:pt x="550" y="1688"/>
                    <a:pt x="697" y="1212"/>
                    <a:pt x="1027" y="845"/>
                  </a:cubicBezTo>
                  <a:cubicBezTo>
                    <a:pt x="1173" y="698"/>
                    <a:pt x="1320" y="552"/>
                    <a:pt x="1577" y="478"/>
                  </a:cubicBezTo>
                  <a:cubicBezTo>
                    <a:pt x="1598" y="478"/>
                    <a:pt x="1642" y="475"/>
                    <a:pt x="1696" y="475"/>
                  </a:cubicBezTo>
                  <a:cubicBezTo>
                    <a:pt x="1829" y="475"/>
                    <a:pt x="2016" y="494"/>
                    <a:pt x="2016" y="625"/>
                  </a:cubicBezTo>
                  <a:cubicBezTo>
                    <a:pt x="2035" y="772"/>
                    <a:pt x="2163" y="845"/>
                    <a:pt x="2282" y="845"/>
                  </a:cubicBezTo>
                  <a:cubicBezTo>
                    <a:pt x="2401" y="845"/>
                    <a:pt x="2511" y="772"/>
                    <a:pt x="2493" y="625"/>
                  </a:cubicBezTo>
                  <a:cubicBezTo>
                    <a:pt x="2493" y="195"/>
                    <a:pt x="2098"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2"/>
            <p:cNvSpPr/>
            <p:nvPr/>
          </p:nvSpPr>
          <p:spPr>
            <a:xfrm>
              <a:off x="2849950" y="2531125"/>
              <a:ext cx="116425" cy="131600"/>
            </a:xfrm>
            <a:custGeom>
              <a:avLst/>
              <a:gdLst/>
              <a:ahLst/>
              <a:cxnLst/>
              <a:rect l="l" t="t" r="r" b="b"/>
              <a:pathLst>
                <a:path w="4657" h="5264" extrusionOk="0">
                  <a:moveTo>
                    <a:pt x="3103" y="1"/>
                  </a:moveTo>
                  <a:cubicBezTo>
                    <a:pt x="2416" y="1"/>
                    <a:pt x="1768" y="287"/>
                    <a:pt x="1284" y="737"/>
                  </a:cubicBezTo>
                  <a:cubicBezTo>
                    <a:pt x="734" y="1250"/>
                    <a:pt x="330" y="1910"/>
                    <a:pt x="147" y="2607"/>
                  </a:cubicBezTo>
                  <a:cubicBezTo>
                    <a:pt x="74" y="2973"/>
                    <a:pt x="1" y="3377"/>
                    <a:pt x="74" y="3780"/>
                  </a:cubicBezTo>
                  <a:cubicBezTo>
                    <a:pt x="147" y="4183"/>
                    <a:pt x="440" y="4477"/>
                    <a:pt x="807" y="4696"/>
                  </a:cubicBezTo>
                  <a:cubicBezTo>
                    <a:pt x="1446" y="5085"/>
                    <a:pt x="2189" y="5264"/>
                    <a:pt x="2943" y="5264"/>
                  </a:cubicBezTo>
                  <a:cubicBezTo>
                    <a:pt x="3184" y="5264"/>
                    <a:pt x="3426" y="5245"/>
                    <a:pt x="3667" y="5210"/>
                  </a:cubicBezTo>
                  <a:cubicBezTo>
                    <a:pt x="3937" y="5142"/>
                    <a:pt x="3833" y="4762"/>
                    <a:pt x="3584" y="4762"/>
                  </a:cubicBezTo>
                  <a:cubicBezTo>
                    <a:pt x="3564" y="4762"/>
                    <a:pt x="3542" y="4764"/>
                    <a:pt x="3520" y="4770"/>
                  </a:cubicBezTo>
                  <a:cubicBezTo>
                    <a:pt x="3322" y="4803"/>
                    <a:pt x="3121" y="4819"/>
                    <a:pt x="2918" y="4819"/>
                  </a:cubicBezTo>
                  <a:cubicBezTo>
                    <a:pt x="2445" y="4819"/>
                    <a:pt x="1966" y="4729"/>
                    <a:pt x="1504" y="4550"/>
                  </a:cubicBezTo>
                  <a:cubicBezTo>
                    <a:pt x="1210" y="4403"/>
                    <a:pt x="844" y="4257"/>
                    <a:pt x="660" y="4000"/>
                  </a:cubicBezTo>
                  <a:cubicBezTo>
                    <a:pt x="440" y="3707"/>
                    <a:pt x="477" y="3303"/>
                    <a:pt x="550" y="3010"/>
                  </a:cubicBezTo>
                  <a:cubicBezTo>
                    <a:pt x="734" y="1947"/>
                    <a:pt x="1467" y="810"/>
                    <a:pt x="2567" y="517"/>
                  </a:cubicBezTo>
                  <a:cubicBezTo>
                    <a:pt x="2713" y="481"/>
                    <a:pt x="2869" y="462"/>
                    <a:pt x="3025" y="462"/>
                  </a:cubicBezTo>
                  <a:cubicBezTo>
                    <a:pt x="3181" y="462"/>
                    <a:pt x="3337" y="481"/>
                    <a:pt x="3483" y="517"/>
                  </a:cubicBezTo>
                  <a:cubicBezTo>
                    <a:pt x="3740" y="591"/>
                    <a:pt x="4143" y="810"/>
                    <a:pt x="4070" y="1140"/>
                  </a:cubicBezTo>
                  <a:cubicBezTo>
                    <a:pt x="4047" y="1322"/>
                    <a:pt x="4207" y="1447"/>
                    <a:pt x="4340" y="1447"/>
                  </a:cubicBezTo>
                  <a:cubicBezTo>
                    <a:pt x="4423" y="1447"/>
                    <a:pt x="4496" y="1399"/>
                    <a:pt x="4510" y="1287"/>
                  </a:cubicBezTo>
                  <a:cubicBezTo>
                    <a:pt x="4656" y="517"/>
                    <a:pt x="3887" y="41"/>
                    <a:pt x="3190" y="4"/>
                  </a:cubicBezTo>
                  <a:lnTo>
                    <a:pt x="3227" y="4"/>
                  </a:lnTo>
                  <a:cubicBezTo>
                    <a:pt x="3185" y="2"/>
                    <a:pt x="3144" y="1"/>
                    <a:pt x="3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2"/>
            <p:cNvSpPr/>
            <p:nvPr/>
          </p:nvSpPr>
          <p:spPr>
            <a:xfrm>
              <a:off x="3035075" y="2570625"/>
              <a:ext cx="86175" cy="15600"/>
            </a:xfrm>
            <a:custGeom>
              <a:avLst/>
              <a:gdLst/>
              <a:ahLst/>
              <a:cxnLst/>
              <a:rect l="l" t="t" r="r" b="b"/>
              <a:pathLst>
                <a:path w="3447" h="624" extrusionOk="0">
                  <a:moveTo>
                    <a:pt x="294" y="0"/>
                  </a:moveTo>
                  <a:cubicBezTo>
                    <a:pt x="1" y="0"/>
                    <a:pt x="1" y="440"/>
                    <a:pt x="294" y="477"/>
                  </a:cubicBezTo>
                  <a:cubicBezTo>
                    <a:pt x="1247" y="514"/>
                    <a:pt x="2200" y="550"/>
                    <a:pt x="3154" y="624"/>
                  </a:cubicBezTo>
                  <a:cubicBezTo>
                    <a:pt x="3447" y="624"/>
                    <a:pt x="3447" y="184"/>
                    <a:pt x="3154" y="147"/>
                  </a:cubicBezTo>
                  <a:cubicBezTo>
                    <a:pt x="2200" y="110"/>
                    <a:pt x="1247" y="74"/>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2"/>
            <p:cNvSpPr/>
            <p:nvPr/>
          </p:nvSpPr>
          <p:spPr>
            <a:xfrm>
              <a:off x="3031425" y="2614575"/>
              <a:ext cx="81575" cy="14775"/>
            </a:xfrm>
            <a:custGeom>
              <a:avLst/>
              <a:gdLst/>
              <a:ahLst/>
              <a:cxnLst/>
              <a:rect l="l" t="t" r="r" b="b"/>
              <a:pathLst>
                <a:path w="3263" h="591" extrusionOk="0">
                  <a:moveTo>
                    <a:pt x="262" y="0"/>
                  </a:moveTo>
                  <a:cubicBezTo>
                    <a:pt x="1" y="0"/>
                    <a:pt x="11" y="442"/>
                    <a:pt x="294" y="442"/>
                  </a:cubicBezTo>
                  <a:cubicBezTo>
                    <a:pt x="1173" y="515"/>
                    <a:pt x="2090" y="552"/>
                    <a:pt x="2970" y="589"/>
                  </a:cubicBezTo>
                  <a:cubicBezTo>
                    <a:pt x="2981" y="590"/>
                    <a:pt x="2991" y="591"/>
                    <a:pt x="3001" y="591"/>
                  </a:cubicBezTo>
                  <a:cubicBezTo>
                    <a:pt x="3263" y="591"/>
                    <a:pt x="3252" y="149"/>
                    <a:pt x="2970" y="149"/>
                  </a:cubicBezTo>
                  <a:cubicBezTo>
                    <a:pt x="2090" y="75"/>
                    <a:pt x="1173" y="39"/>
                    <a:pt x="294" y="2"/>
                  </a:cubicBezTo>
                  <a:cubicBezTo>
                    <a:pt x="283" y="1"/>
                    <a:pt x="272"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2"/>
            <p:cNvSpPr/>
            <p:nvPr/>
          </p:nvSpPr>
          <p:spPr>
            <a:xfrm>
              <a:off x="3212875" y="2571550"/>
              <a:ext cx="1072350" cy="43100"/>
            </a:xfrm>
            <a:custGeom>
              <a:avLst/>
              <a:gdLst/>
              <a:ahLst/>
              <a:cxnLst/>
              <a:rect l="l" t="t" r="r" b="b"/>
              <a:pathLst>
                <a:path w="42894" h="1724" extrusionOk="0">
                  <a:moveTo>
                    <a:pt x="42600" y="0"/>
                  </a:moveTo>
                  <a:cubicBezTo>
                    <a:pt x="37101" y="183"/>
                    <a:pt x="31602" y="330"/>
                    <a:pt x="26103" y="513"/>
                  </a:cubicBezTo>
                  <a:cubicBezTo>
                    <a:pt x="20604" y="660"/>
                    <a:pt x="15068" y="807"/>
                    <a:pt x="9569" y="990"/>
                  </a:cubicBezTo>
                  <a:cubicBezTo>
                    <a:pt x="6490" y="1063"/>
                    <a:pt x="3410" y="1173"/>
                    <a:pt x="294" y="1246"/>
                  </a:cubicBezTo>
                  <a:cubicBezTo>
                    <a:pt x="1" y="1246"/>
                    <a:pt x="1" y="1723"/>
                    <a:pt x="294" y="1723"/>
                  </a:cubicBezTo>
                  <a:cubicBezTo>
                    <a:pt x="5830" y="1540"/>
                    <a:pt x="11329" y="1393"/>
                    <a:pt x="16828" y="1210"/>
                  </a:cubicBezTo>
                  <a:cubicBezTo>
                    <a:pt x="22364" y="1063"/>
                    <a:pt x="27863" y="917"/>
                    <a:pt x="33362" y="733"/>
                  </a:cubicBezTo>
                  <a:cubicBezTo>
                    <a:pt x="36441" y="660"/>
                    <a:pt x="39521" y="550"/>
                    <a:pt x="42600" y="477"/>
                  </a:cubicBezTo>
                  <a:cubicBezTo>
                    <a:pt x="42893" y="477"/>
                    <a:pt x="42893" y="0"/>
                    <a:pt x="42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2"/>
            <p:cNvSpPr/>
            <p:nvPr/>
          </p:nvSpPr>
          <p:spPr>
            <a:xfrm>
              <a:off x="3292075" y="2377875"/>
              <a:ext cx="155450" cy="153950"/>
            </a:xfrm>
            <a:custGeom>
              <a:avLst/>
              <a:gdLst/>
              <a:ahLst/>
              <a:cxnLst/>
              <a:rect l="l" t="t" r="r" b="b"/>
              <a:pathLst>
                <a:path w="6218" h="6158" extrusionOk="0">
                  <a:moveTo>
                    <a:pt x="5365" y="0"/>
                  </a:moveTo>
                  <a:cubicBezTo>
                    <a:pt x="4720" y="0"/>
                    <a:pt x="4163" y="1106"/>
                    <a:pt x="3908" y="1551"/>
                  </a:cubicBezTo>
                  <a:cubicBezTo>
                    <a:pt x="3615" y="2101"/>
                    <a:pt x="3358" y="2688"/>
                    <a:pt x="3175" y="3311"/>
                  </a:cubicBezTo>
                  <a:cubicBezTo>
                    <a:pt x="3175" y="2945"/>
                    <a:pt x="3285" y="2541"/>
                    <a:pt x="3322" y="2175"/>
                  </a:cubicBezTo>
                  <a:cubicBezTo>
                    <a:pt x="3432" y="1551"/>
                    <a:pt x="3505" y="892"/>
                    <a:pt x="3175" y="268"/>
                  </a:cubicBezTo>
                  <a:cubicBezTo>
                    <a:pt x="3133" y="204"/>
                    <a:pt x="3053" y="165"/>
                    <a:pt x="2972" y="165"/>
                  </a:cubicBezTo>
                  <a:cubicBezTo>
                    <a:pt x="2914" y="165"/>
                    <a:pt x="2855" y="186"/>
                    <a:pt x="2809" y="232"/>
                  </a:cubicBezTo>
                  <a:cubicBezTo>
                    <a:pt x="1929" y="1075"/>
                    <a:pt x="1195" y="2101"/>
                    <a:pt x="719" y="3201"/>
                  </a:cubicBezTo>
                  <a:cubicBezTo>
                    <a:pt x="756" y="2431"/>
                    <a:pt x="719" y="1625"/>
                    <a:pt x="682" y="818"/>
                  </a:cubicBezTo>
                  <a:cubicBezTo>
                    <a:pt x="664" y="672"/>
                    <a:pt x="545" y="598"/>
                    <a:pt x="430" y="598"/>
                  </a:cubicBezTo>
                  <a:cubicBezTo>
                    <a:pt x="316" y="598"/>
                    <a:pt x="206" y="672"/>
                    <a:pt x="206" y="818"/>
                  </a:cubicBezTo>
                  <a:cubicBezTo>
                    <a:pt x="316" y="2321"/>
                    <a:pt x="279" y="3824"/>
                    <a:pt x="22" y="5327"/>
                  </a:cubicBezTo>
                  <a:cubicBezTo>
                    <a:pt x="1" y="5501"/>
                    <a:pt x="145" y="5610"/>
                    <a:pt x="275" y="5610"/>
                  </a:cubicBezTo>
                  <a:cubicBezTo>
                    <a:pt x="365" y="5610"/>
                    <a:pt x="447" y="5557"/>
                    <a:pt x="462" y="5437"/>
                  </a:cubicBezTo>
                  <a:cubicBezTo>
                    <a:pt x="792" y="3714"/>
                    <a:pt x="1635" y="2101"/>
                    <a:pt x="2882" y="818"/>
                  </a:cubicBezTo>
                  <a:lnTo>
                    <a:pt x="2882" y="818"/>
                  </a:lnTo>
                  <a:cubicBezTo>
                    <a:pt x="3029" y="1368"/>
                    <a:pt x="2882" y="1991"/>
                    <a:pt x="2809" y="2541"/>
                  </a:cubicBezTo>
                  <a:cubicBezTo>
                    <a:pt x="2699" y="3201"/>
                    <a:pt x="2625" y="3861"/>
                    <a:pt x="2919" y="4484"/>
                  </a:cubicBezTo>
                  <a:cubicBezTo>
                    <a:pt x="2948" y="4558"/>
                    <a:pt x="3014" y="4590"/>
                    <a:pt x="3084" y="4590"/>
                  </a:cubicBezTo>
                  <a:cubicBezTo>
                    <a:pt x="3187" y="4590"/>
                    <a:pt x="3300" y="4520"/>
                    <a:pt x="3322" y="4411"/>
                  </a:cubicBezTo>
                  <a:cubicBezTo>
                    <a:pt x="3505" y="3494"/>
                    <a:pt x="3835" y="2615"/>
                    <a:pt x="4312" y="1771"/>
                  </a:cubicBezTo>
                  <a:cubicBezTo>
                    <a:pt x="4495" y="1405"/>
                    <a:pt x="4752" y="965"/>
                    <a:pt x="5045" y="672"/>
                  </a:cubicBezTo>
                  <a:cubicBezTo>
                    <a:pt x="5147" y="570"/>
                    <a:pt x="5260" y="491"/>
                    <a:pt x="5359" y="491"/>
                  </a:cubicBezTo>
                  <a:cubicBezTo>
                    <a:pt x="5439" y="491"/>
                    <a:pt x="5509" y="541"/>
                    <a:pt x="5558" y="672"/>
                  </a:cubicBezTo>
                  <a:cubicBezTo>
                    <a:pt x="5668" y="892"/>
                    <a:pt x="5668" y="1185"/>
                    <a:pt x="5668" y="1441"/>
                  </a:cubicBezTo>
                  <a:cubicBezTo>
                    <a:pt x="5778" y="2431"/>
                    <a:pt x="5741" y="3458"/>
                    <a:pt x="5521" y="4448"/>
                  </a:cubicBezTo>
                  <a:cubicBezTo>
                    <a:pt x="5448" y="4668"/>
                    <a:pt x="5411" y="4924"/>
                    <a:pt x="5338" y="5144"/>
                  </a:cubicBezTo>
                  <a:cubicBezTo>
                    <a:pt x="5301" y="5327"/>
                    <a:pt x="5228" y="5474"/>
                    <a:pt x="5265" y="5657"/>
                  </a:cubicBezTo>
                  <a:cubicBezTo>
                    <a:pt x="5265" y="5907"/>
                    <a:pt x="5398" y="6158"/>
                    <a:pt x="5642" y="6158"/>
                  </a:cubicBezTo>
                  <a:cubicBezTo>
                    <a:pt x="5684" y="6158"/>
                    <a:pt x="5729" y="6150"/>
                    <a:pt x="5778" y="6134"/>
                  </a:cubicBezTo>
                  <a:cubicBezTo>
                    <a:pt x="6022" y="6029"/>
                    <a:pt x="5968" y="5691"/>
                    <a:pt x="5740" y="5691"/>
                  </a:cubicBezTo>
                  <a:cubicBezTo>
                    <a:pt x="5729" y="5691"/>
                    <a:pt x="5717" y="5692"/>
                    <a:pt x="5705" y="5694"/>
                  </a:cubicBezTo>
                  <a:lnTo>
                    <a:pt x="5705" y="5657"/>
                  </a:lnTo>
                  <a:cubicBezTo>
                    <a:pt x="5705" y="5621"/>
                    <a:pt x="5705" y="5584"/>
                    <a:pt x="5705" y="5547"/>
                  </a:cubicBezTo>
                  <a:cubicBezTo>
                    <a:pt x="5705" y="5401"/>
                    <a:pt x="5778" y="5291"/>
                    <a:pt x="5815" y="5181"/>
                  </a:cubicBezTo>
                  <a:cubicBezTo>
                    <a:pt x="5888" y="4888"/>
                    <a:pt x="5961" y="4631"/>
                    <a:pt x="5998" y="4338"/>
                  </a:cubicBezTo>
                  <a:cubicBezTo>
                    <a:pt x="6108" y="3861"/>
                    <a:pt x="6145" y="3348"/>
                    <a:pt x="6181" y="2835"/>
                  </a:cubicBezTo>
                  <a:cubicBezTo>
                    <a:pt x="6218" y="2285"/>
                    <a:pt x="6181" y="1735"/>
                    <a:pt x="6108" y="1148"/>
                  </a:cubicBezTo>
                  <a:cubicBezTo>
                    <a:pt x="6071" y="782"/>
                    <a:pt x="6071" y="268"/>
                    <a:pt x="5668" y="85"/>
                  </a:cubicBezTo>
                  <a:cubicBezTo>
                    <a:pt x="5566" y="26"/>
                    <a:pt x="5464" y="0"/>
                    <a:pt x="5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2"/>
            <p:cNvSpPr/>
            <p:nvPr/>
          </p:nvSpPr>
          <p:spPr>
            <a:xfrm>
              <a:off x="3496075" y="2290175"/>
              <a:ext cx="114275" cy="228475"/>
            </a:xfrm>
            <a:custGeom>
              <a:avLst/>
              <a:gdLst/>
              <a:ahLst/>
              <a:cxnLst/>
              <a:rect l="l" t="t" r="r" b="b"/>
              <a:pathLst>
                <a:path w="4571" h="9139" extrusionOk="0">
                  <a:moveTo>
                    <a:pt x="3265" y="4493"/>
                  </a:moveTo>
                  <a:cubicBezTo>
                    <a:pt x="3374" y="4493"/>
                    <a:pt x="3484" y="4510"/>
                    <a:pt x="3594" y="4546"/>
                  </a:cubicBezTo>
                  <a:cubicBezTo>
                    <a:pt x="4034" y="4729"/>
                    <a:pt x="4070" y="5096"/>
                    <a:pt x="3924" y="5499"/>
                  </a:cubicBezTo>
                  <a:lnTo>
                    <a:pt x="3924" y="5536"/>
                  </a:lnTo>
                  <a:cubicBezTo>
                    <a:pt x="3740" y="6196"/>
                    <a:pt x="3337" y="6782"/>
                    <a:pt x="2824" y="7259"/>
                  </a:cubicBezTo>
                  <a:cubicBezTo>
                    <a:pt x="2347" y="7699"/>
                    <a:pt x="1761" y="7992"/>
                    <a:pt x="1137" y="8176"/>
                  </a:cubicBezTo>
                  <a:cubicBezTo>
                    <a:pt x="1174" y="7516"/>
                    <a:pt x="1247" y="6856"/>
                    <a:pt x="1284" y="6233"/>
                  </a:cubicBezTo>
                  <a:cubicBezTo>
                    <a:pt x="1467" y="5939"/>
                    <a:pt x="1651" y="5719"/>
                    <a:pt x="1834" y="5463"/>
                  </a:cubicBezTo>
                  <a:cubicBezTo>
                    <a:pt x="2054" y="5169"/>
                    <a:pt x="2311" y="4876"/>
                    <a:pt x="2640" y="4656"/>
                  </a:cubicBezTo>
                  <a:cubicBezTo>
                    <a:pt x="2836" y="4558"/>
                    <a:pt x="3048" y="4493"/>
                    <a:pt x="3265" y="4493"/>
                  </a:cubicBezTo>
                  <a:close/>
                  <a:moveTo>
                    <a:pt x="1499" y="0"/>
                  </a:moveTo>
                  <a:cubicBezTo>
                    <a:pt x="1385" y="0"/>
                    <a:pt x="1266" y="74"/>
                    <a:pt x="1247" y="220"/>
                  </a:cubicBezTo>
                  <a:cubicBezTo>
                    <a:pt x="1137" y="2163"/>
                    <a:pt x="991" y="4106"/>
                    <a:pt x="844" y="6049"/>
                  </a:cubicBezTo>
                  <a:cubicBezTo>
                    <a:pt x="294" y="6966"/>
                    <a:pt x="1" y="8102"/>
                    <a:pt x="624" y="9019"/>
                  </a:cubicBezTo>
                  <a:cubicBezTo>
                    <a:pt x="680" y="9103"/>
                    <a:pt x="752" y="9139"/>
                    <a:pt x="822" y="9139"/>
                  </a:cubicBezTo>
                  <a:cubicBezTo>
                    <a:pt x="935" y="9139"/>
                    <a:pt x="1041" y="9045"/>
                    <a:pt x="1064" y="8909"/>
                  </a:cubicBezTo>
                  <a:cubicBezTo>
                    <a:pt x="1064" y="8835"/>
                    <a:pt x="1064" y="8762"/>
                    <a:pt x="1101" y="8652"/>
                  </a:cubicBezTo>
                  <a:cubicBezTo>
                    <a:pt x="1871" y="8505"/>
                    <a:pt x="2567" y="8102"/>
                    <a:pt x="3154" y="7589"/>
                  </a:cubicBezTo>
                  <a:cubicBezTo>
                    <a:pt x="3777" y="7002"/>
                    <a:pt x="4363" y="6159"/>
                    <a:pt x="4473" y="5316"/>
                  </a:cubicBezTo>
                  <a:cubicBezTo>
                    <a:pt x="4571" y="4537"/>
                    <a:pt x="3920" y="4045"/>
                    <a:pt x="3235" y="4045"/>
                  </a:cubicBezTo>
                  <a:cubicBezTo>
                    <a:pt x="3147" y="4045"/>
                    <a:pt x="3058" y="4053"/>
                    <a:pt x="2970" y="4070"/>
                  </a:cubicBezTo>
                  <a:lnTo>
                    <a:pt x="2934" y="4070"/>
                  </a:lnTo>
                  <a:cubicBezTo>
                    <a:pt x="2311" y="4180"/>
                    <a:pt x="1761" y="4729"/>
                    <a:pt x="1357" y="5279"/>
                  </a:cubicBezTo>
                  <a:cubicBezTo>
                    <a:pt x="1504" y="3593"/>
                    <a:pt x="1614" y="1907"/>
                    <a:pt x="1724" y="220"/>
                  </a:cubicBezTo>
                  <a:cubicBezTo>
                    <a:pt x="1724" y="74"/>
                    <a:pt x="1614" y="0"/>
                    <a:pt x="1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2"/>
            <p:cNvSpPr/>
            <p:nvPr/>
          </p:nvSpPr>
          <p:spPr>
            <a:xfrm>
              <a:off x="3671700" y="2404400"/>
              <a:ext cx="130500" cy="129575"/>
            </a:xfrm>
            <a:custGeom>
              <a:avLst/>
              <a:gdLst/>
              <a:ahLst/>
              <a:cxnLst/>
              <a:rect l="l" t="t" r="r" b="b"/>
              <a:pathLst>
                <a:path w="5220" h="5183" extrusionOk="0">
                  <a:moveTo>
                    <a:pt x="2504" y="1"/>
                  </a:moveTo>
                  <a:cubicBezTo>
                    <a:pt x="2416" y="1"/>
                    <a:pt x="2338" y="48"/>
                    <a:pt x="2324" y="160"/>
                  </a:cubicBezTo>
                  <a:cubicBezTo>
                    <a:pt x="2178" y="820"/>
                    <a:pt x="2068" y="1480"/>
                    <a:pt x="1994" y="2140"/>
                  </a:cubicBezTo>
                  <a:cubicBezTo>
                    <a:pt x="1408" y="2213"/>
                    <a:pt x="821" y="2287"/>
                    <a:pt x="271" y="2397"/>
                  </a:cubicBezTo>
                  <a:cubicBezTo>
                    <a:pt x="0" y="2464"/>
                    <a:pt x="74" y="2845"/>
                    <a:pt x="317" y="2845"/>
                  </a:cubicBezTo>
                  <a:cubicBezTo>
                    <a:pt x="337" y="2845"/>
                    <a:pt x="359" y="2842"/>
                    <a:pt x="381" y="2837"/>
                  </a:cubicBezTo>
                  <a:cubicBezTo>
                    <a:pt x="895" y="2727"/>
                    <a:pt x="1408" y="2653"/>
                    <a:pt x="1921" y="2617"/>
                  </a:cubicBezTo>
                  <a:lnTo>
                    <a:pt x="1921" y="2617"/>
                  </a:lnTo>
                  <a:cubicBezTo>
                    <a:pt x="1848" y="3387"/>
                    <a:pt x="1811" y="4193"/>
                    <a:pt x="1811" y="4963"/>
                  </a:cubicBezTo>
                  <a:cubicBezTo>
                    <a:pt x="1811" y="5110"/>
                    <a:pt x="1930" y="5183"/>
                    <a:pt x="2049" y="5183"/>
                  </a:cubicBezTo>
                  <a:cubicBezTo>
                    <a:pt x="2168" y="5183"/>
                    <a:pt x="2288" y="5110"/>
                    <a:pt x="2288" y="4963"/>
                  </a:cubicBezTo>
                  <a:cubicBezTo>
                    <a:pt x="2288" y="4156"/>
                    <a:pt x="2324" y="3350"/>
                    <a:pt x="2398" y="2543"/>
                  </a:cubicBezTo>
                  <a:cubicBezTo>
                    <a:pt x="2747" y="2528"/>
                    <a:pt x="3096" y="2519"/>
                    <a:pt x="3445" y="2519"/>
                  </a:cubicBezTo>
                  <a:cubicBezTo>
                    <a:pt x="3939" y="2519"/>
                    <a:pt x="4433" y="2537"/>
                    <a:pt x="4927" y="2580"/>
                  </a:cubicBezTo>
                  <a:cubicBezTo>
                    <a:pt x="4939" y="2582"/>
                    <a:pt x="4950" y="2582"/>
                    <a:pt x="4961" y="2582"/>
                  </a:cubicBezTo>
                  <a:cubicBezTo>
                    <a:pt x="5220" y="2582"/>
                    <a:pt x="5209" y="2175"/>
                    <a:pt x="4927" y="2140"/>
                  </a:cubicBezTo>
                  <a:cubicBezTo>
                    <a:pt x="4406" y="2095"/>
                    <a:pt x="3899" y="2064"/>
                    <a:pt x="3397" y="2064"/>
                  </a:cubicBezTo>
                  <a:cubicBezTo>
                    <a:pt x="3087" y="2064"/>
                    <a:pt x="2779" y="2075"/>
                    <a:pt x="2471" y="2103"/>
                  </a:cubicBezTo>
                  <a:cubicBezTo>
                    <a:pt x="2544" y="1480"/>
                    <a:pt x="2618" y="894"/>
                    <a:pt x="2764" y="307"/>
                  </a:cubicBezTo>
                  <a:cubicBezTo>
                    <a:pt x="2809" y="126"/>
                    <a:pt x="2645" y="1"/>
                    <a:pt x="2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2"/>
            <p:cNvSpPr/>
            <p:nvPr/>
          </p:nvSpPr>
          <p:spPr>
            <a:xfrm>
              <a:off x="3857200" y="2401075"/>
              <a:ext cx="88925" cy="122400"/>
            </a:xfrm>
            <a:custGeom>
              <a:avLst/>
              <a:gdLst/>
              <a:ahLst/>
              <a:cxnLst/>
              <a:rect l="l" t="t" r="r" b="b"/>
              <a:pathLst>
                <a:path w="3557" h="4896" extrusionOk="0">
                  <a:moveTo>
                    <a:pt x="545" y="0"/>
                  </a:moveTo>
                  <a:cubicBezTo>
                    <a:pt x="431" y="0"/>
                    <a:pt x="312" y="74"/>
                    <a:pt x="293" y="220"/>
                  </a:cubicBezTo>
                  <a:lnTo>
                    <a:pt x="0" y="4656"/>
                  </a:lnTo>
                  <a:cubicBezTo>
                    <a:pt x="0" y="4799"/>
                    <a:pt x="139" y="4895"/>
                    <a:pt x="267" y="4895"/>
                  </a:cubicBezTo>
                  <a:cubicBezTo>
                    <a:pt x="336" y="4895"/>
                    <a:pt x="401" y="4867"/>
                    <a:pt x="440" y="4803"/>
                  </a:cubicBezTo>
                  <a:cubicBezTo>
                    <a:pt x="990" y="3446"/>
                    <a:pt x="1686" y="2200"/>
                    <a:pt x="2456" y="953"/>
                  </a:cubicBezTo>
                  <a:cubicBezTo>
                    <a:pt x="2786" y="2126"/>
                    <a:pt x="3006" y="3300"/>
                    <a:pt x="3079" y="4473"/>
                  </a:cubicBezTo>
                  <a:cubicBezTo>
                    <a:pt x="3098" y="4619"/>
                    <a:pt x="3217" y="4693"/>
                    <a:pt x="3331" y="4693"/>
                  </a:cubicBezTo>
                  <a:cubicBezTo>
                    <a:pt x="3446" y="4693"/>
                    <a:pt x="3556" y="4619"/>
                    <a:pt x="3556" y="4473"/>
                  </a:cubicBezTo>
                  <a:cubicBezTo>
                    <a:pt x="3446" y="3080"/>
                    <a:pt x="3189" y="1687"/>
                    <a:pt x="2786" y="367"/>
                  </a:cubicBezTo>
                  <a:cubicBezTo>
                    <a:pt x="2746" y="246"/>
                    <a:pt x="2650" y="191"/>
                    <a:pt x="2553" y="191"/>
                  </a:cubicBezTo>
                  <a:cubicBezTo>
                    <a:pt x="2475" y="191"/>
                    <a:pt x="2396" y="228"/>
                    <a:pt x="2346" y="293"/>
                  </a:cubicBezTo>
                  <a:cubicBezTo>
                    <a:pt x="1686" y="1320"/>
                    <a:pt x="1063" y="2346"/>
                    <a:pt x="550" y="3446"/>
                  </a:cubicBezTo>
                  <a:lnTo>
                    <a:pt x="770" y="220"/>
                  </a:lnTo>
                  <a:cubicBezTo>
                    <a:pt x="770" y="74"/>
                    <a:pt x="660"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2"/>
            <p:cNvSpPr/>
            <p:nvPr/>
          </p:nvSpPr>
          <p:spPr>
            <a:xfrm>
              <a:off x="3989050" y="2393725"/>
              <a:ext cx="91800" cy="153100"/>
            </a:xfrm>
            <a:custGeom>
              <a:avLst/>
              <a:gdLst/>
              <a:ahLst/>
              <a:cxnLst/>
              <a:rect l="l" t="t" r="r" b="b"/>
              <a:pathLst>
                <a:path w="3672" h="6124" extrusionOk="0">
                  <a:moveTo>
                    <a:pt x="2622" y="446"/>
                  </a:moveTo>
                  <a:cubicBezTo>
                    <a:pt x="2728" y="446"/>
                    <a:pt x="2834" y="456"/>
                    <a:pt x="2938" y="477"/>
                  </a:cubicBezTo>
                  <a:cubicBezTo>
                    <a:pt x="2645" y="1174"/>
                    <a:pt x="2278" y="1834"/>
                    <a:pt x="1875" y="2457"/>
                  </a:cubicBezTo>
                  <a:cubicBezTo>
                    <a:pt x="1741" y="2657"/>
                    <a:pt x="1516" y="3131"/>
                    <a:pt x="1200" y="3131"/>
                  </a:cubicBezTo>
                  <a:cubicBezTo>
                    <a:pt x="1169" y="3131"/>
                    <a:pt x="1138" y="3127"/>
                    <a:pt x="1105" y="3117"/>
                  </a:cubicBezTo>
                  <a:cubicBezTo>
                    <a:pt x="848" y="3007"/>
                    <a:pt x="702" y="2604"/>
                    <a:pt x="665" y="2347"/>
                  </a:cubicBezTo>
                  <a:cubicBezTo>
                    <a:pt x="632" y="1322"/>
                    <a:pt x="1643" y="446"/>
                    <a:pt x="2622" y="446"/>
                  </a:cubicBezTo>
                  <a:close/>
                  <a:moveTo>
                    <a:pt x="2617" y="1"/>
                  </a:moveTo>
                  <a:cubicBezTo>
                    <a:pt x="1324" y="1"/>
                    <a:pt x="0" y="1185"/>
                    <a:pt x="225" y="2567"/>
                  </a:cubicBezTo>
                  <a:cubicBezTo>
                    <a:pt x="332" y="3073"/>
                    <a:pt x="767" y="3579"/>
                    <a:pt x="1250" y="3579"/>
                  </a:cubicBezTo>
                  <a:cubicBezTo>
                    <a:pt x="1432" y="3579"/>
                    <a:pt x="1621" y="3507"/>
                    <a:pt x="1801" y="3337"/>
                  </a:cubicBezTo>
                  <a:cubicBezTo>
                    <a:pt x="2168" y="3007"/>
                    <a:pt x="2425" y="2494"/>
                    <a:pt x="2645" y="2091"/>
                  </a:cubicBezTo>
                  <a:cubicBezTo>
                    <a:pt x="2791" y="1871"/>
                    <a:pt x="2901" y="1614"/>
                    <a:pt x="3011" y="1394"/>
                  </a:cubicBezTo>
                  <a:cubicBezTo>
                    <a:pt x="3085" y="2897"/>
                    <a:pt x="3158" y="4400"/>
                    <a:pt x="3231" y="5903"/>
                  </a:cubicBezTo>
                  <a:cubicBezTo>
                    <a:pt x="3231" y="6050"/>
                    <a:pt x="3341" y="6123"/>
                    <a:pt x="3451" y="6123"/>
                  </a:cubicBezTo>
                  <a:cubicBezTo>
                    <a:pt x="3561" y="6123"/>
                    <a:pt x="3671" y="6050"/>
                    <a:pt x="3671" y="5903"/>
                  </a:cubicBezTo>
                  <a:cubicBezTo>
                    <a:pt x="3598" y="4070"/>
                    <a:pt x="3524" y="2274"/>
                    <a:pt x="3451" y="477"/>
                  </a:cubicBezTo>
                  <a:cubicBezTo>
                    <a:pt x="3451" y="404"/>
                    <a:pt x="3378" y="331"/>
                    <a:pt x="3304" y="294"/>
                  </a:cubicBezTo>
                  <a:cubicBezTo>
                    <a:pt x="3304" y="184"/>
                    <a:pt x="3268" y="111"/>
                    <a:pt x="3158" y="74"/>
                  </a:cubicBezTo>
                  <a:cubicBezTo>
                    <a:pt x="2981" y="24"/>
                    <a:pt x="2800" y="1"/>
                    <a:pt x="2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2"/>
            <p:cNvSpPr/>
            <p:nvPr/>
          </p:nvSpPr>
          <p:spPr>
            <a:xfrm>
              <a:off x="3452325" y="2768825"/>
              <a:ext cx="86850" cy="126675"/>
            </a:xfrm>
            <a:custGeom>
              <a:avLst/>
              <a:gdLst/>
              <a:ahLst/>
              <a:cxnLst/>
              <a:rect l="l" t="t" r="r" b="b"/>
              <a:pathLst>
                <a:path w="3474" h="5067" extrusionOk="0">
                  <a:moveTo>
                    <a:pt x="2826" y="1"/>
                  </a:moveTo>
                  <a:cubicBezTo>
                    <a:pt x="2319" y="1"/>
                    <a:pt x="1912" y="695"/>
                    <a:pt x="1714" y="1091"/>
                  </a:cubicBezTo>
                  <a:cubicBezTo>
                    <a:pt x="1421" y="1641"/>
                    <a:pt x="1238" y="2264"/>
                    <a:pt x="1054" y="2850"/>
                  </a:cubicBezTo>
                  <a:cubicBezTo>
                    <a:pt x="944" y="3217"/>
                    <a:pt x="798" y="3547"/>
                    <a:pt x="651" y="3877"/>
                  </a:cubicBezTo>
                  <a:cubicBezTo>
                    <a:pt x="834" y="2777"/>
                    <a:pt x="1018" y="1677"/>
                    <a:pt x="1201" y="578"/>
                  </a:cubicBezTo>
                  <a:cubicBezTo>
                    <a:pt x="1244" y="404"/>
                    <a:pt x="1109" y="295"/>
                    <a:pt x="975" y="295"/>
                  </a:cubicBezTo>
                  <a:cubicBezTo>
                    <a:pt x="883" y="295"/>
                    <a:pt x="791" y="347"/>
                    <a:pt x="761" y="468"/>
                  </a:cubicBezTo>
                  <a:cubicBezTo>
                    <a:pt x="504" y="1897"/>
                    <a:pt x="285" y="3327"/>
                    <a:pt x="28" y="4757"/>
                  </a:cubicBezTo>
                  <a:cubicBezTo>
                    <a:pt x="0" y="4922"/>
                    <a:pt x="138" y="5066"/>
                    <a:pt x="270" y="5066"/>
                  </a:cubicBezTo>
                  <a:cubicBezTo>
                    <a:pt x="314" y="5066"/>
                    <a:pt x="358" y="5050"/>
                    <a:pt x="394" y="5013"/>
                  </a:cubicBezTo>
                  <a:cubicBezTo>
                    <a:pt x="1201" y="4207"/>
                    <a:pt x="1421" y="3107"/>
                    <a:pt x="1788" y="2081"/>
                  </a:cubicBezTo>
                  <a:cubicBezTo>
                    <a:pt x="1971" y="1567"/>
                    <a:pt x="2191" y="1091"/>
                    <a:pt x="2557" y="688"/>
                  </a:cubicBezTo>
                  <a:cubicBezTo>
                    <a:pt x="2594" y="614"/>
                    <a:pt x="2741" y="431"/>
                    <a:pt x="2851" y="431"/>
                  </a:cubicBezTo>
                  <a:cubicBezTo>
                    <a:pt x="2997" y="468"/>
                    <a:pt x="2961" y="797"/>
                    <a:pt x="2961" y="907"/>
                  </a:cubicBezTo>
                  <a:cubicBezTo>
                    <a:pt x="2997" y="1274"/>
                    <a:pt x="2997" y="1641"/>
                    <a:pt x="2997" y="2007"/>
                  </a:cubicBezTo>
                  <a:cubicBezTo>
                    <a:pt x="2997" y="2887"/>
                    <a:pt x="2997" y="3767"/>
                    <a:pt x="2924" y="4647"/>
                  </a:cubicBezTo>
                  <a:cubicBezTo>
                    <a:pt x="2906" y="4793"/>
                    <a:pt x="3016" y="4867"/>
                    <a:pt x="3130" y="4867"/>
                  </a:cubicBezTo>
                  <a:cubicBezTo>
                    <a:pt x="3245" y="4867"/>
                    <a:pt x="3364" y="4793"/>
                    <a:pt x="3364" y="4647"/>
                  </a:cubicBezTo>
                  <a:cubicBezTo>
                    <a:pt x="3437" y="3767"/>
                    <a:pt x="3474" y="2924"/>
                    <a:pt x="3474" y="2044"/>
                  </a:cubicBezTo>
                  <a:cubicBezTo>
                    <a:pt x="3474" y="1604"/>
                    <a:pt x="3474" y="1164"/>
                    <a:pt x="3437" y="724"/>
                  </a:cubicBezTo>
                  <a:lnTo>
                    <a:pt x="3401" y="724"/>
                  </a:lnTo>
                  <a:cubicBezTo>
                    <a:pt x="3401" y="431"/>
                    <a:pt x="3327" y="101"/>
                    <a:pt x="2997" y="28"/>
                  </a:cubicBezTo>
                  <a:cubicBezTo>
                    <a:pt x="2939" y="9"/>
                    <a:pt x="2882" y="1"/>
                    <a:pt x="2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2"/>
            <p:cNvSpPr/>
            <p:nvPr/>
          </p:nvSpPr>
          <p:spPr>
            <a:xfrm>
              <a:off x="3624400" y="2800675"/>
              <a:ext cx="106700" cy="77925"/>
            </a:xfrm>
            <a:custGeom>
              <a:avLst/>
              <a:gdLst/>
              <a:ahLst/>
              <a:cxnLst/>
              <a:rect l="l" t="t" r="r" b="b"/>
              <a:pathLst>
                <a:path w="4268" h="3117" extrusionOk="0">
                  <a:moveTo>
                    <a:pt x="1590" y="0"/>
                  </a:moveTo>
                  <a:cubicBezTo>
                    <a:pt x="1476" y="0"/>
                    <a:pt x="1357" y="73"/>
                    <a:pt x="1357" y="220"/>
                  </a:cubicBezTo>
                  <a:cubicBezTo>
                    <a:pt x="1320" y="587"/>
                    <a:pt x="1283" y="953"/>
                    <a:pt x="1283" y="1356"/>
                  </a:cubicBezTo>
                  <a:cubicBezTo>
                    <a:pt x="953" y="1356"/>
                    <a:pt x="624" y="1393"/>
                    <a:pt x="294" y="1393"/>
                  </a:cubicBezTo>
                  <a:cubicBezTo>
                    <a:pt x="0" y="1393"/>
                    <a:pt x="0" y="1833"/>
                    <a:pt x="294" y="1833"/>
                  </a:cubicBezTo>
                  <a:cubicBezTo>
                    <a:pt x="624" y="1833"/>
                    <a:pt x="917" y="1833"/>
                    <a:pt x="1247" y="1796"/>
                  </a:cubicBezTo>
                  <a:lnTo>
                    <a:pt x="1247" y="1796"/>
                  </a:lnTo>
                  <a:cubicBezTo>
                    <a:pt x="1210" y="2163"/>
                    <a:pt x="1210" y="2530"/>
                    <a:pt x="1173" y="2896"/>
                  </a:cubicBezTo>
                  <a:cubicBezTo>
                    <a:pt x="1173" y="3043"/>
                    <a:pt x="1283" y="3116"/>
                    <a:pt x="1398" y="3116"/>
                  </a:cubicBezTo>
                  <a:cubicBezTo>
                    <a:pt x="1513" y="3116"/>
                    <a:pt x="1632" y="3043"/>
                    <a:pt x="1650" y="2896"/>
                  </a:cubicBezTo>
                  <a:cubicBezTo>
                    <a:pt x="1650" y="2530"/>
                    <a:pt x="1687" y="2163"/>
                    <a:pt x="1687" y="1760"/>
                  </a:cubicBezTo>
                  <a:cubicBezTo>
                    <a:pt x="2493" y="1723"/>
                    <a:pt x="3263" y="1613"/>
                    <a:pt x="3996" y="1430"/>
                  </a:cubicBezTo>
                  <a:cubicBezTo>
                    <a:pt x="4267" y="1362"/>
                    <a:pt x="4194" y="982"/>
                    <a:pt x="3950" y="982"/>
                  </a:cubicBezTo>
                  <a:cubicBezTo>
                    <a:pt x="3930" y="982"/>
                    <a:pt x="3909" y="984"/>
                    <a:pt x="3886" y="990"/>
                  </a:cubicBezTo>
                  <a:cubicBezTo>
                    <a:pt x="3190" y="1137"/>
                    <a:pt x="2457" y="1247"/>
                    <a:pt x="1723" y="1320"/>
                  </a:cubicBezTo>
                  <a:lnTo>
                    <a:pt x="1797" y="220"/>
                  </a:lnTo>
                  <a:cubicBezTo>
                    <a:pt x="1815" y="73"/>
                    <a:pt x="1705"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2"/>
            <p:cNvSpPr/>
            <p:nvPr/>
          </p:nvSpPr>
          <p:spPr>
            <a:xfrm>
              <a:off x="3796250" y="2751800"/>
              <a:ext cx="167275" cy="133850"/>
            </a:xfrm>
            <a:custGeom>
              <a:avLst/>
              <a:gdLst/>
              <a:ahLst/>
              <a:cxnLst/>
              <a:rect l="l" t="t" r="r" b="b"/>
              <a:pathLst>
                <a:path w="6691" h="5354" extrusionOk="0">
                  <a:moveTo>
                    <a:pt x="5514" y="1"/>
                  </a:moveTo>
                  <a:cubicBezTo>
                    <a:pt x="5457" y="1"/>
                    <a:pt x="5401" y="18"/>
                    <a:pt x="5371" y="49"/>
                  </a:cubicBezTo>
                  <a:cubicBezTo>
                    <a:pt x="4381" y="1039"/>
                    <a:pt x="3831" y="2285"/>
                    <a:pt x="3355" y="3568"/>
                  </a:cubicBezTo>
                  <a:cubicBezTo>
                    <a:pt x="3208" y="2652"/>
                    <a:pt x="3061" y="1698"/>
                    <a:pt x="2915" y="782"/>
                  </a:cubicBezTo>
                  <a:cubicBezTo>
                    <a:pt x="2915" y="667"/>
                    <a:pt x="2814" y="610"/>
                    <a:pt x="2712" y="610"/>
                  </a:cubicBezTo>
                  <a:cubicBezTo>
                    <a:pt x="2651" y="610"/>
                    <a:pt x="2589" y="631"/>
                    <a:pt x="2548" y="672"/>
                  </a:cubicBezTo>
                  <a:cubicBezTo>
                    <a:pt x="1668" y="1478"/>
                    <a:pt x="1008" y="2468"/>
                    <a:pt x="568" y="3568"/>
                  </a:cubicBezTo>
                  <a:cubicBezTo>
                    <a:pt x="532" y="2652"/>
                    <a:pt x="495" y="1772"/>
                    <a:pt x="458" y="892"/>
                  </a:cubicBezTo>
                  <a:cubicBezTo>
                    <a:pt x="458" y="745"/>
                    <a:pt x="339" y="672"/>
                    <a:pt x="225" y="672"/>
                  </a:cubicBezTo>
                  <a:cubicBezTo>
                    <a:pt x="110" y="672"/>
                    <a:pt x="0" y="745"/>
                    <a:pt x="18" y="892"/>
                  </a:cubicBezTo>
                  <a:cubicBezTo>
                    <a:pt x="55" y="2248"/>
                    <a:pt x="92" y="3641"/>
                    <a:pt x="165" y="4998"/>
                  </a:cubicBezTo>
                  <a:cubicBezTo>
                    <a:pt x="165" y="5123"/>
                    <a:pt x="296" y="5212"/>
                    <a:pt x="415" y="5212"/>
                  </a:cubicBezTo>
                  <a:cubicBezTo>
                    <a:pt x="505" y="5212"/>
                    <a:pt x="589" y="5161"/>
                    <a:pt x="605" y="5035"/>
                  </a:cubicBezTo>
                  <a:cubicBezTo>
                    <a:pt x="862" y="3641"/>
                    <a:pt x="1558" y="2322"/>
                    <a:pt x="2548" y="1295"/>
                  </a:cubicBezTo>
                  <a:lnTo>
                    <a:pt x="3061" y="4558"/>
                  </a:lnTo>
                  <a:cubicBezTo>
                    <a:pt x="3079" y="4681"/>
                    <a:pt x="3164" y="4737"/>
                    <a:pt x="3256" y="4737"/>
                  </a:cubicBezTo>
                  <a:cubicBezTo>
                    <a:pt x="3356" y="4737"/>
                    <a:pt x="3463" y="4672"/>
                    <a:pt x="3501" y="4558"/>
                  </a:cubicBezTo>
                  <a:cubicBezTo>
                    <a:pt x="3978" y="3202"/>
                    <a:pt x="4454" y="1772"/>
                    <a:pt x="5444" y="635"/>
                  </a:cubicBezTo>
                  <a:cubicBezTo>
                    <a:pt x="6031" y="2028"/>
                    <a:pt x="6214" y="3568"/>
                    <a:pt x="5957" y="5071"/>
                  </a:cubicBezTo>
                  <a:cubicBezTo>
                    <a:pt x="5936" y="5244"/>
                    <a:pt x="6080" y="5354"/>
                    <a:pt x="6210" y="5354"/>
                  </a:cubicBezTo>
                  <a:cubicBezTo>
                    <a:pt x="6300" y="5354"/>
                    <a:pt x="6382" y="5301"/>
                    <a:pt x="6397" y="5181"/>
                  </a:cubicBezTo>
                  <a:cubicBezTo>
                    <a:pt x="6691" y="3458"/>
                    <a:pt x="6434" y="1698"/>
                    <a:pt x="5701" y="122"/>
                  </a:cubicBezTo>
                  <a:cubicBezTo>
                    <a:pt x="5679" y="36"/>
                    <a:pt x="559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2"/>
            <p:cNvSpPr/>
            <p:nvPr/>
          </p:nvSpPr>
          <p:spPr>
            <a:xfrm>
              <a:off x="4373175" y="2546325"/>
              <a:ext cx="121925" cy="142750"/>
            </a:xfrm>
            <a:custGeom>
              <a:avLst/>
              <a:gdLst/>
              <a:ahLst/>
              <a:cxnLst/>
              <a:rect l="l" t="t" r="r" b="b"/>
              <a:pathLst>
                <a:path w="4877" h="5710" extrusionOk="0">
                  <a:moveTo>
                    <a:pt x="2392" y="857"/>
                  </a:moveTo>
                  <a:cubicBezTo>
                    <a:pt x="2805" y="857"/>
                    <a:pt x="3245" y="1006"/>
                    <a:pt x="3557" y="1266"/>
                  </a:cubicBezTo>
                  <a:cubicBezTo>
                    <a:pt x="4253" y="1889"/>
                    <a:pt x="4253" y="2879"/>
                    <a:pt x="3740" y="3649"/>
                  </a:cubicBezTo>
                  <a:cubicBezTo>
                    <a:pt x="3483" y="4052"/>
                    <a:pt x="3117" y="4382"/>
                    <a:pt x="2750" y="4675"/>
                  </a:cubicBezTo>
                  <a:cubicBezTo>
                    <a:pt x="2567" y="4822"/>
                    <a:pt x="2347" y="4932"/>
                    <a:pt x="2164" y="5042"/>
                  </a:cubicBezTo>
                  <a:cubicBezTo>
                    <a:pt x="1979" y="5134"/>
                    <a:pt x="1742" y="5278"/>
                    <a:pt x="1540" y="5278"/>
                  </a:cubicBezTo>
                  <a:cubicBezTo>
                    <a:pt x="1502" y="5278"/>
                    <a:pt x="1465" y="5273"/>
                    <a:pt x="1430" y="5262"/>
                  </a:cubicBezTo>
                  <a:cubicBezTo>
                    <a:pt x="954" y="5152"/>
                    <a:pt x="844" y="4345"/>
                    <a:pt x="844" y="3978"/>
                  </a:cubicBezTo>
                  <a:cubicBezTo>
                    <a:pt x="844" y="3465"/>
                    <a:pt x="954" y="2952"/>
                    <a:pt x="1137" y="2475"/>
                  </a:cubicBezTo>
                  <a:cubicBezTo>
                    <a:pt x="1357" y="1926"/>
                    <a:pt x="1614" y="1449"/>
                    <a:pt x="1907" y="936"/>
                  </a:cubicBezTo>
                  <a:cubicBezTo>
                    <a:pt x="2057" y="882"/>
                    <a:pt x="2222" y="857"/>
                    <a:pt x="2392" y="857"/>
                  </a:cubicBezTo>
                  <a:close/>
                  <a:moveTo>
                    <a:pt x="2550" y="0"/>
                  </a:moveTo>
                  <a:cubicBezTo>
                    <a:pt x="2406" y="0"/>
                    <a:pt x="2262" y="30"/>
                    <a:pt x="2127" y="92"/>
                  </a:cubicBezTo>
                  <a:cubicBezTo>
                    <a:pt x="1870" y="202"/>
                    <a:pt x="1724" y="386"/>
                    <a:pt x="1577" y="606"/>
                  </a:cubicBezTo>
                  <a:cubicBezTo>
                    <a:pt x="1247" y="789"/>
                    <a:pt x="990" y="1082"/>
                    <a:pt x="880" y="1412"/>
                  </a:cubicBezTo>
                  <a:cubicBezTo>
                    <a:pt x="844" y="1559"/>
                    <a:pt x="917" y="1632"/>
                    <a:pt x="990" y="1669"/>
                  </a:cubicBezTo>
                  <a:cubicBezTo>
                    <a:pt x="477" y="2805"/>
                    <a:pt x="1" y="4272"/>
                    <a:pt x="807" y="5372"/>
                  </a:cubicBezTo>
                  <a:cubicBezTo>
                    <a:pt x="1004" y="5618"/>
                    <a:pt x="1245" y="5710"/>
                    <a:pt x="1501" y="5710"/>
                  </a:cubicBezTo>
                  <a:cubicBezTo>
                    <a:pt x="1816" y="5710"/>
                    <a:pt x="2153" y="5570"/>
                    <a:pt x="2457" y="5408"/>
                  </a:cubicBezTo>
                  <a:cubicBezTo>
                    <a:pt x="2970" y="5115"/>
                    <a:pt x="3483" y="4712"/>
                    <a:pt x="3887" y="4235"/>
                  </a:cubicBezTo>
                  <a:cubicBezTo>
                    <a:pt x="4620" y="3319"/>
                    <a:pt x="4876" y="2035"/>
                    <a:pt x="4033" y="1082"/>
                  </a:cubicBezTo>
                  <a:cubicBezTo>
                    <a:pt x="3887" y="936"/>
                    <a:pt x="3703" y="789"/>
                    <a:pt x="3520" y="679"/>
                  </a:cubicBezTo>
                  <a:cubicBezTo>
                    <a:pt x="3520" y="642"/>
                    <a:pt x="3520" y="569"/>
                    <a:pt x="3483" y="532"/>
                  </a:cubicBezTo>
                  <a:cubicBezTo>
                    <a:pt x="3273" y="191"/>
                    <a:pt x="2913"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2"/>
            <p:cNvSpPr/>
            <p:nvPr/>
          </p:nvSpPr>
          <p:spPr>
            <a:xfrm>
              <a:off x="4489575" y="2544875"/>
              <a:ext cx="96900" cy="130575"/>
            </a:xfrm>
            <a:custGeom>
              <a:avLst/>
              <a:gdLst/>
              <a:ahLst/>
              <a:cxnLst/>
              <a:rect l="l" t="t" r="r" b="b"/>
              <a:pathLst>
                <a:path w="3876" h="5223" extrusionOk="0">
                  <a:moveTo>
                    <a:pt x="3515" y="1"/>
                  </a:moveTo>
                  <a:cubicBezTo>
                    <a:pt x="3505" y="1"/>
                    <a:pt x="3494" y="2"/>
                    <a:pt x="3483" y="4"/>
                  </a:cubicBezTo>
                  <a:lnTo>
                    <a:pt x="3483" y="41"/>
                  </a:lnTo>
                  <a:cubicBezTo>
                    <a:pt x="2567" y="260"/>
                    <a:pt x="1760" y="774"/>
                    <a:pt x="1174" y="1470"/>
                  </a:cubicBezTo>
                  <a:cubicBezTo>
                    <a:pt x="1174" y="1434"/>
                    <a:pt x="1210" y="1360"/>
                    <a:pt x="1210" y="1324"/>
                  </a:cubicBezTo>
                  <a:cubicBezTo>
                    <a:pt x="1255" y="1144"/>
                    <a:pt x="1108" y="1033"/>
                    <a:pt x="970" y="1033"/>
                  </a:cubicBezTo>
                  <a:cubicBezTo>
                    <a:pt x="882" y="1033"/>
                    <a:pt x="799" y="1078"/>
                    <a:pt x="770" y="1177"/>
                  </a:cubicBezTo>
                  <a:cubicBezTo>
                    <a:pt x="624" y="1690"/>
                    <a:pt x="514" y="2203"/>
                    <a:pt x="404" y="2717"/>
                  </a:cubicBezTo>
                  <a:cubicBezTo>
                    <a:pt x="110" y="3450"/>
                    <a:pt x="0" y="4220"/>
                    <a:pt x="110" y="4990"/>
                  </a:cubicBezTo>
                  <a:cubicBezTo>
                    <a:pt x="110" y="5026"/>
                    <a:pt x="110" y="5063"/>
                    <a:pt x="110" y="5063"/>
                  </a:cubicBezTo>
                  <a:cubicBezTo>
                    <a:pt x="126" y="5173"/>
                    <a:pt x="210" y="5223"/>
                    <a:pt x="303" y="5223"/>
                  </a:cubicBezTo>
                  <a:cubicBezTo>
                    <a:pt x="426" y="5223"/>
                    <a:pt x="566" y="5136"/>
                    <a:pt x="587" y="4990"/>
                  </a:cubicBezTo>
                  <a:cubicBezTo>
                    <a:pt x="624" y="4256"/>
                    <a:pt x="734" y="3523"/>
                    <a:pt x="880" y="2827"/>
                  </a:cubicBezTo>
                  <a:cubicBezTo>
                    <a:pt x="1247" y="1910"/>
                    <a:pt x="1980" y="1140"/>
                    <a:pt x="2860" y="737"/>
                  </a:cubicBezTo>
                  <a:cubicBezTo>
                    <a:pt x="2906" y="783"/>
                    <a:pt x="2982" y="830"/>
                    <a:pt x="3059" y="830"/>
                  </a:cubicBezTo>
                  <a:cubicBezTo>
                    <a:pt x="3104" y="830"/>
                    <a:pt x="3149" y="814"/>
                    <a:pt x="3190" y="774"/>
                  </a:cubicBezTo>
                  <a:cubicBezTo>
                    <a:pt x="3373" y="664"/>
                    <a:pt x="3520" y="517"/>
                    <a:pt x="3703" y="407"/>
                  </a:cubicBezTo>
                  <a:cubicBezTo>
                    <a:pt x="3876" y="269"/>
                    <a:pt x="3691"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2"/>
            <p:cNvSpPr/>
            <p:nvPr/>
          </p:nvSpPr>
          <p:spPr>
            <a:xfrm>
              <a:off x="2919600" y="3211025"/>
              <a:ext cx="169575" cy="201225"/>
            </a:xfrm>
            <a:custGeom>
              <a:avLst/>
              <a:gdLst/>
              <a:ahLst/>
              <a:cxnLst/>
              <a:rect l="l" t="t" r="r" b="b"/>
              <a:pathLst>
                <a:path w="6783" h="8049" extrusionOk="0">
                  <a:moveTo>
                    <a:pt x="3878" y="487"/>
                  </a:moveTo>
                  <a:cubicBezTo>
                    <a:pt x="4978" y="487"/>
                    <a:pt x="5928" y="1516"/>
                    <a:pt x="6160" y="2576"/>
                  </a:cubicBezTo>
                  <a:cubicBezTo>
                    <a:pt x="6416" y="3933"/>
                    <a:pt x="5793" y="5509"/>
                    <a:pt x="4913" y="6535"/>
                  </a:cubicBezTo>
                  <a:cubicBezTo>
                    <a:pt x="4510" y="7012"/>
                    <a:pt x="3997" y="7415"/>
                    <a:pt x="3373" y="7562"/>
                  </a:cubicBezTo>
                  <a:cubicBezTo>
                    <a:pt x="3254" y="7590"/>
                    <a:pt x="3134" y="7603"/>
                    <a:pt x="3016" y="7603"/>
                  </a:cubicBezTo>
                  <a:cubicBezTo>
                    <a:pt x="2516" y="7603"/>
                    <a:pt x="2036" y="7367"/>
                    <a:pt x="1650" y="7012"/>
                  </a:cubicBezTo>
                  <a:cubicBezTo>
                    <a:pt x="587" y="5949"/>
                    <a:pt x="734" y="4299"/>
                    <a:pt x="1210" y="2979"/>
                  </a:cubicBezTo>
                  <a:cubicBezTo>
                    <a:pt x="1614" y="1916"/>
                    <a:pt x="2420" y="853"/>
                    <a:pt x="3520" y="523"/>
                  </a:cubicBezTo>
                  <a:cubicBezTo>
                    <a:pt x="3641" y="498"/>
                    <a:pt x="3760" y="487"/>
                    <a:pt x="3878" y="487"/>
                  </a:cubicBezTo>
                  <a:close/>
                  <a:moveTo>
                    <a:pt x="4148" y="1"/>
                  </a:moveTo>
                  <a:cubicBezTo>
                    <a:pt x="3932" y="1"/>
                    <a:pt x="3722" y="28"/>
                    <a:pt x="3520" y="83"/>
                  </a:cubicBezTo>
                  <a:lnTo>
                    <a:pt x="3373" y="83"/>
                  </a:lnTo>
                  <a:cubicBezTo>
                    <a:pt x="3337" y="83"/>
                    <a:pt x="3300" y="120"/>
                    <a:pt x="3300" y="120"/>
                  </a:cubicBezTo>
                  <a:cubicBezTo>
                    <a:pt x="2310" y="450"/>
                    <a:pt x="1467" y="1293"/>
                    <a:pt x="1027" y="2283"/>
                  </a:cubicBezTo>
                  <a:cubicBezTo>
                    <a:pt x="367" y="3713"/>
                    <a:pt x="1" y="5656"/>
                    <a:pt x="1064" y="7012"/>
                  </a:cubicBezTo>
                  <a:cubicBezTo>
                    <a:pt x="1467" y="7562"/>
                    <a:pt x="2090" y="7965"/>
                    <a:pt x="2824" y="8038"/>
                  </a:cubicBezTo>
                  <a:cubicBezTo>
                    <a:pt x="2892" y="8045"/>
                    <a:pt x="2961" y="8049"/>
                    <a:pt x="3029" y="8049"/>
                  </a:cubicBezTo>
                  <a:cubicBezTo>
                    <a:pt x="3686" y="8049"/>
                    <a:pt x="4305" y="7737"/>
                    <a:pt x="4803" y="7305"/>
                  </a:cubicBezTo>
                  <a:cubicBezTo>
                    <a:pt x="5976" y="6242"/>
                    <a:pt x="6783" y="4446"/>
                    <a:pt x="6673" y="2869"/>
                  </a:cubicBezTo>
                  <a:lnTo>
                    <a:pt x="6673" y="2869"/>
                  </a:lnTo>
                  <a:lnTo>
                    <a:pt x="6673" y="2906"/>
                  </a:lnTo>
                  <a:cubicBezTo>
                    <a:pt x="6563" y="1806"/>
                    <a:pt x="5903" y="780"/>
                    <a:pt x="4950" y="303"/>
                  </a:cubicBezTo>
                  <a:cubicBezTo>
                    <a:pt x="4986" y="193"/>
                    <a:pt x="4950" y="83"/>
                    <a:pt x="4803" y="83"/>
                  </a:cubicBezTo>
                  <a:cubicBezTo>
                    <a:pt x="4583" y="28"/>
                    <a:pt x="4363"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2"/>
            <p:cNvSpPr/>
            <p:nvPr/>
          </p:nvSpPr>
          <p:spPr>
            <a:xfrm>
              <a:off x="3113900" y="3210175"/>
              <a:ext cx="187625" cy="194800"/>
            </a:xfrm>
            <a:custGeom>
              <a:avLst/>
              <a:gdLst/>
              <a:ahLst/>
              <a:cxnLst/>
              <a:rect l="l" t="t" r="r" b="b"/>
              <a:pathLst>
                <a:path w="7505" h="7792" extrusionOk="0">
                  <a:moveTo>
                    <a:pt x="4778" y="0"/>
                  </a:moveTo>
                  <a:cubicBezTo>
                    <a:pt x="4307" y="0"/>
                    <a:pt x="3829" y="114"/>
                    <a:pt x="3410" y="300"/>
                  </a:cubicBezTo>
                  <a:cubicBezTo>
                    <a:pt x="2310" y="814"/>
                    <a:pt x="1247" y="1730"/>
                    <a:pt x="661" y="2757"/>
                  </a:cubicBezTo>
                  <a:cubicBezTo>
                    <a:pt x="74" y="3820"/>
                    <a:pt x="1" y="5140"/>
                    <a:pt x="807" y="6093"/>
                  </a:cubicBezTo>
                  <a:cubicBezTo>
                    <a:pt x="1504" y="6973"/>
                    <a:pt x="2750" y="7486"/>
                    <a:pt x="3850" y="7706"/>
                  </a:cubicBezTo>
                  <a:cubicBezTo>
                    <a:pt x="4158" y="7762"/>
                    <a:pt x="4472" y="7792"/>
                    <a:pt x="4784" y="7792"/>
                  </a:cubicBezTo>
                  <a:cubicBezTo>
                    <a:pt x="5695" y="7792"/>
                    <a:pt x="6595" y="7537"/>
                    <a:pt x="7333" y="6936"/>
                  </a:cubicBezTo>
                  <a:cubicBezTo>
                    <a:pt x="7504" y="6764"/>
                    <a:pt x="7341" y="6548"/>
                    <a:pt x="7157" y="6548"/>
                  </a:cubicBezTo>
                  <a:cubicBezTo>
                    <a:pt x="7105" y="6548"/>
                    <a:pt x="7051" y="6566"/>
                    <a:pt x="7003" y="6606"/>
                  </a:cubicBezTo>
                  <a:cubicBezTo>
                    <a:pt x="6379" y="7123"/>
                    <a:pt x="5586" y="7344"/>
                    <a:pt x="4768" y="7344"/>
                  </a:cubicBezTo>
                  <a:cubicBezTo>
                    <a:pt x="3615" y="7344"/>
                    <a:pt x="2414" y="6905"/>
                    <a:pt x="1577" y="6239"/>
                  </a:cubicBezTo>
                  <a:cubicBezTo>
                    <a:pt x="697" y="5506"/>
                    <a:pt x="477" y="4406"/>
                    <a:pt x="880" y="3380"/>
                  </a:cubicBezTo>
                  <a:cubicBezTo>
                    <a:pt x="1284" y="2390"/>
                    <a:pt x="2164" y="1584"/>
                    <a:pt x="3043" y="1034"/>
                  </a:cubicBezTo>
                  <a:cubicBezTo>
                    <a:pt x="3544" y="713"/>
                    <a:pt x="4187" y="469"/>
                    <a:pt x="4799" y="469"/>
                  </a:cubicBezTo>
                  <a:cubicBezTo>
                    <a:pt x="5307" y="469"/>
                    <a:pt x="5794" y="638"/>
                    <a:pt x="6160" y="1070"/>
                  </a:cubicBezTo>
                  <a:cubicBezTo>
                    <a:pt x="6211" y="1121"/>
                    <a:pt x="6266" y="1143"/>
                    <a:pt x="6318" y="1143"/>
                  </a:cubicBezTo>
                  <a:cubicBezTo>
                    <a:pt x="6490" y="1143"/>
                    <a:pt x="6630" y="909"/>
                    <a:pt x="6489" y="740"/>
                  </a:cubicBezTo>
                  <a:cubicBezTo>
                    <a:pt x="6045" y="212"/>
                    <a:pt x="5419" y="0"/>
                    <a:pt x="4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2"/>
            <p:cNvSpPr/>
            <p:nvPr/>
          </p:nvSpPr>
          <p:spPr>
            <a:xfrm>
              <a:off x="2957175" y="3146175"/>
              <a:ext cx="339600" cy="22250"/>
            </a:xfrm>
            <a:custGeom>
              <a:avLst/>
              <a:gdLst/>
              <a:ahLst/>
              <a:cxnLst/>
              <a:rect l="l" t="t" r="r" b="b"/>
              <a:pathLst>
                <a:path w="13584" h="890" extrusionOk="0">
                  <a:moveTo>
                    <a:pt x="294" y="1"/>
                  </a:moveTo>
                  <a:cubicBezTo>
                    <a:pt x="1" y="1"/>
                    <a:pt x="1" y="441"/>
                    <a:pt x="294" y="441"/>
                  </a:cubicBezTo>
                  <a:cubicBezTo>
                    <a:pt x="2457" y="478"/>
                    <a:pt x="4657" y="478"/>
                    <a:pt x="6820" y="514"/>
                  </a:cubicBezTo>
                  <a:cubicBezTo>
                    <a:pt x="7919" y="514"/>
                    <a:pt x="8982" y="551"/>
                    <a:pt x="10082" y="551"/>
                  </a:cubicBezTo>
                  <a:cubicBezTo>
                    <a:pt x="10200" y="551"/>
                    <a:pt x="10710" y="539"/>
                    <a:pt x="11280" y="539"/>
                  </a:cubicBezTo>
                  <a:cubicBezTo>
                    <a:pt x="12135" y="539"/>
                    <a:pt x="13125" y="566"/>
                    <a:pt x="13125" y="698"/>
                  </a:cubicBezTo>
                  <a:cubicBezTo>
                    <a:pt x="13125" y="826"/>
                    <a:pt x="13244" y="890"/>
                    <a:pt x="13359" y="890"/>
                  </a:cubicBezTo>
                  <a:cubicBezTo>
                    <a:pt x="13473" y="890"/>
                    <a:pt x="13583" y="826"/>
                    <a:pt x="13565" y="698"/>
                  </a:cubicBezTo>
                  <a:cubicBezTo>
                    <a:pt x="13565" y="294"/>
                    <a:pt x="13198" y="148"/>
                    <a:pt x="12868" y="111"/>
                  </a:cubicBezTo>
                  <a:cubicBezTo>
                    <a:pt x="12673" y="99"/>
                    <a:pt x="12477" y="95"/>
                    <a:pt x="12282" y="95"/>
                  </a:cubicBezTo>
                  <a:cubicBezTo>
                    <a:pt x="11891" y="95"/>
                    <a:pt x="11500" y="111"/>
                    <a:pt x="11109" y="111"/>
                  </a:cubicBezTo>
                  <a:cubicBezTo>
                    <a:pt x="9899" y="74"/>
                    <a:pt x="8689" y="74"/>
                    <a:pt x="7516" y="74"/>
                  </a:cubicBez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2"/>
            <p:cNvSpPr/>
            <p:nvPr/>
          </p:nvSpPr>
          <p:spPr>
            <a:xfrm>
              <a:off x="3363825" y="3294425"/>
              <a:ext cx="179950" cy="16125"/>
            </a:xfrm>
            <a:custGeom>
              <a:avLst/>
              <a:gdLst/>
              <a:ahLst/>
              <a:cxnLst/>
              <a:rect l="l" t="t" r="r" b="b"/>
              <a:pathLst>
                <a:path w="7198" h="645" extrusionOk="0">
                  <a:moveTo>
                    <a:pt x="457" y="0"/>
                  </a:moveTo>
                  <a:cubicBezTo>
                    <a:pt x="241" y="0"/>
                    <a:pt x="1" y="219"/>
                    <a:pt x="195" y="487"/>
                  </a:cubicBezTo>
                  <a:cubicBezTo>
                    <a:pt x="283" y="619"/>
                    <a:pt x="437" y="645"/>
                    <a:pt x="594" y="645"/>
                  </a:cubicBezTo>
                  <a:cubicBezTo>
                    <a:pt x="698" y="645"/>
                    <a:pt x="804" y="633"/>
                    <a:pt x="892" y="633"/>
                  </a:cubicBezTo>
                  <a:lnTo>
                    <a:pt x="2101" y="633"/>
                  </a:lnTo>
                  <a:lnTo>
                    <a:pt x="6904" y="597"/>
                  </a:lnTo>
                  <a:cubicBezTo>
                    <a:pt x="7197" y="597"/>
                    <a:pt x="7197" y="157"/>
                    <a:pt x="6904" y="157"/>
                  </a:cubicBezTo>
                  <a:lnTo>
                    <a:pt x="3641" y="157"/>
                  </a:lnTo>
                  <a:cubicBezTo>
                    <a:pt x="3091" y="157"/>
                    <a:pt x="2578" y="193"/>
                    <a:pt x="2028" y="193"/>
                  </a:cubicBezTo>
                  <a:lnTo>
                    <a:pt x="708" y="193"/>
                  </a:lnTo>
                  <a:cubicBezTo>
                    <a:pt x="671" y="57"/>
                    <a:pt x="567"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2"/>
            <p:cNvSpPr/>
            <p:nvPr/>
          </p:nvSpPr>
          <p:spPr>
            <a:xfrm>
              <a:off x="3357350" y="3333875"/>
              <a:ext cx="166250" cy="17425"/>
            </a:xfrm>
            <a:custGeom>
              <a:avLst/>
              <a:gdLst/>
              <a:ahLst/>
              <a:cxnLst/>
              <a:rect l="l" t="t" r="r" b="b"/>
              <a:pathLst>
                <a:path w="6650" h="697" extrusionOk="0">
                  <a:moveTo>
                    <a:pt x="353" y="0"/>
                  </a:moveTo>
                  <a:cubicBezTo>
                    <a:pt x="104" y="0"/>
                    <a:pt x="0" y="378"/>
                    <a:pt x="271" y="412"/>
                  </a:cubicBezTo>
                  <a:cubicBezTo>
                    <a:pt x="1448" y="604"/>
                    <a:pt x="2638" y="697"/>
                    <a:pt x="3825" y="697"/>
                  </a:cubicBezTo>
                  <a:cubicBezTo>
                    <a:pt x="4672" y="697"/>
                    <a:pt x="5517" y="650"/>
                    <a:pt x="6356" y="558"/>
                  </a:cubicBezTo>
                  <a:cubicBezTo>
                    <a:pt x="6639" y="523"/>
                    <a:pt x="6649" y="80"/>
                    <a:pt x="6388" y="80"/>
                  </a:cubicBezTo>
                  <a:cubicBezTo>
                    <a:pt x="6378" y="80"/>
                    <a:pt x="6367" y="80"/>
                    <a:pt x="6356" y="82"/>
                  </a:cubicBezTo>
                  <a:cubicBezTo>
                    <a:pt x="5465" y="197"/>
                    <a:pt x="4567" y="253"/>
                    <a:pt x="3671" y="253"/>
                  </a:cubicBezTo>
                  <a:cubicBezTo>
                    <a:pt x="2576" y="253"/>
                    <a:pt x="1486" y="170"/>
                    <a:pt x="418" y="8"/>
                  </a:cubicBezTo>
                  <a:cubicBezTo>
                    <a:pt x="395" y="3"/>
                    <a:pt x="373"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2"/>
            <p:cNvSpPr/>
            <p:nvPr/>
          </p:nvSpPr>
          <p:spPr>
            <a:xfrm>
              <a:off x="3586825" y="3321250"/>
              <a:ext cx="914175" cy="30450"/>
            </a:xfrm>
            <a:custGeom>
              <a:avLst/>
              <a:gdLst/>
              <a:ahLst/>
              <a:cxnLst/>
              <a:rect l="l" t="t" r="r" b="b"/>
              <a:pathLst>
                <a:path w="36567" h="1218" extrusionOk="0">
                  <a:moveTo>
                    <a:pt x="25259" y="0"/>
                  </a:moveTo>
                  <a:cubicBezTo>
                    <a:pt x="24280" y="0"/>
                    <a:pt x="23303" y="14"/>
                    <a:pt x="22326" y="37"/>
                  </a:cubicBezTo>
                  <a:cubicBezTo>
                    <a:pt x="17634" y="147"/>
                    <a:pt x="12941" y="477"/>
                    <a:pt x="8249" y="550"/>
                  </a:cubicBezTo>
                  <a:cubicBezTo>
                    <a:pt x="7647" y="558"/>
                    <a:pt x="7048" y="563"/>
                    <a:pt x="6450" y="563"/>
                  </a:cubicBezTo>
                  <a:cubicBezTo>
                    <a:pt x="4386" y="563"/>
                    <a:pt x="2340" y="509"/>
                    <a:pt x="294" y="367"/>
                  </a:cubicBezTo>
                  <a:cubicBezTo>
                    <a:pt x="0" y="367"/>
                    <a:pt x="0" y="807"/>
                    <a:pt x="294" y="843"/>
                  </a:cubicBezTo>
                  <a:cubicBezTo>
                    <a:pt x="2255" y="982"/>
                    <a:pt x="4222" y="1037"/>
                    <a:pt x="6191" y="1037"/>
                  </a:cubicBezTo>
                  <a:cubicBezTo>
                    <a:pt x="8896" y="1037"/>
                    <a:pt x="11603" y="934"/>
                    <a:pt x="14298" y="807"/>
                  </a:cubicBezTo>
                  <a:cubicBezTo>
                    <a:pt x="17989" y="661"/>
                    <a:pt x="21703" y="470"/>
                    <a:pt x="25404" y="470"/>
                  </a:cubicBezTo>
                  <a:cubicBezTo>
                    <a:pt x="26371" y="470"/>
                    <a:pt x="27337" y="483"/>
                    <a:pt x="28302" y="513"/>
                  </a:cubicBezTo>
                  <a:cubicBezTo>
                    <a:pt x="30941" y="587"/>
                    <a:pt x="33581" y="807"/>
                    <a:pt x="36184" y="1210"/>
                  </a:cubicBezTo>
                  <a:cubicBezTo>
                    <a:pt x="36205" y="1215"/>
                    <a:pt x="36225" y="1218"/>
                    <a:pt x="36244" y="1218"/>
                  </a:cubicBezTo>
                  <a:cubicBezTo>
                    <a:pt x="36491" y="1218"/>
                    <a:pt x="36566" y="804"/>
                    <a:pt x="36294" y="770"/>
                  </a:cubicBezTo>
                  <a:cubicBezTo>
                    <a:pt x="32643" y="191"/>
                    <a:pt x="28947" y="0"/>
                    <a:pt x="25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2"/>
            <p:cNvSpPr/>
            <p:nvPr/>
          </p:nvSpPr>
          <p:spPr>
            <a:xfrm>
              <a:off x="3624400" y="3114175"/>
              <a:ext cx="153075" cy="124850"/>
            </a:xfrm>
            <a:custGeom>
              <a:avLst/>
              <a:gdLst/>
              <a:ahLst/>
              <a:cxnLst/>
              <a:rect l="l" t="t" r="r" b="b"/>
              <a:pathLst>
                <a:path w="6123" h="4994" extrusionOk="0">
                  <a:moveTo>
                    <a:pt x="786" y="1"/>
                  </a:moveTo>
                  <a:cubicBezTo>
                    <a:pt x="699" y="1"/>
                    <a:pt x="615" y="45"/>
                    <a:pt x="587" y="145"/>
                  </a:cubicBezTo>
                  <a:cubicBezTo>
                    <a:pt x="294" y="1684"/>
                    <a:pt x="74" y="3224"/>
                    <a:pt x="0" y="4764"/>
                  </a:cubicBezTo>
                  <a:cubicBezTo>
                    <a:pt x="0" y="4921"/>
                    <a:pt x="106" y="4994"/>
                    <a:pt x="215" y="4994"/>
                  </a:cubicBezTo>
                  <a:cubicBezTo>
                    <a:pt x="309" y="4994"/>
                    <a:pt x="406" y="4939"/>
                    <a:pt x="440" y="4837"/>
                  </a:cubicBezTo>
                  <a:cubicBezTo>
                    <a:pt x="917" y="3591"/>
                    <a:pt x="1540" y="2454"/>
                    <a:pt x="2273" y="1354"/>
                  </a:cubicBezTo>
                  <a:cubicBezTo>
                    <a:pt x="2420" y="2454"/>
                    <a:pt x="2457" y="3591"/>
                    <a:pt x="2383" y="4690"/>
                  </a:cubicBezTo>
                  <a:cubicBezTo>
                    <a:pt x="2363" y="4833"/>
                    <a:pt x="2479" y="4908"/>
                    <a:pt x="2599" y="4908"/>
                  </a:cubicBezTo>
                  <a:cubicBezTo>
                    <a:pt x="2694" y="4908"/>
                    <a:pt x="2791" y="4861"/>
                    <a:pt x="2823" y="4764"/>
                  </a:cubicBezTo>
                  <a:cubicBezTo>
                    <a:pt x="3410" y="3297"/>
                    <a:pt x="4070" y="1684"/>
                    <a:pt x="5426" y="841"/>
                  </a:cubicBezTo>
                  <a:cubicBezTo>
                    <a:pt x="5646" y="2124"/>
                    <a:pt x="5646" y="3444"/>
                    <a:pt x="5499" y="4764"/>
                  </a:cubicBezTo>
                  <a:cubicBezTo>
                    <a:pt x="5499" y="4910"/>
                    <a:pt x="5609" y="4984"/>
                    <a:pt x="5724" y="4984"/>
                  </a:cubicBezTo>
                  <a:cubicBezTo>
                    <a:pt x="5838" y="4984"/>
                    <a:pt x="5958" y="4910"/>
                    <a:pt x="5976" y="4764"/>
                  </a:cubicBezTo>
                  <a:cubicBezTo>
                    <a:pt x="6123" y="3297"/>
                    <a:pt x="6086" y="1831"/>
                    <a:pt x="5829" y="401"/>
                  </a:cubicBezTo>
                  <a:cubicBezTo>
                    <a:pt x="5801" y="289"/>
                    <a:pt x="5688" y="241"/>
                    <a:pt x="5587" y="241"/>
                  </a:cubicBezTo>
                  <a:cubicBezTo>
                    <a:pt x="5555" y="241"/>
                    <a:pt x="5525" y="246"/>
                    <a:pt x="5499" y="254"/>
                  </a:cubicBezTo>
                  <a:cubicBezTo>
                    <a:pt x="4216" y="914"/>
                    <a:pt x="3446" y="2124"/>
                    <a:pt x="2896" y="3444"/>
                  </a:cubicBezTo>
                  <a:cubicBezTo>
                    <a:pt x="2896" y="2527"/>
                    <a:pt x="2823" y="1611"/>
                    <a:pt x="2640" y="694"/>
                  </a:cubicBezTo>
                  <a:cubicBezTo>
                    <a:pt x="2620" y="578"/>
                    <a:pt x="2540" y="534"/>
                    <a:pt x="2452" y="534"/>
                  </a:cubicBezTo>
                  <a:cubicBezTo>
                    <a:pt x="2373" y="534"/>
                    <a:pt x="2288" y="569"/>
                    <a:pt x="2237" y="621"/>
                  </a:cubicBezTo>
                  <a:cubicBezTo>
                    <a:pt x="1577" y="1501"/>
                    <a:pt x="1027" y="2454"/>
                    <a:pt x="550" y="3444"/>
                  </a:cubicBezTo>
                  <a:cubicBezTo>
                    <a:pt x="660" y="2381"/>
                    <a:pt x="807" y="1318"/>
                    <a:pt x="1027" y="291"/>
                  </a:cubicBezTo>
                  <a:cubicBezTo>
                    <a:pt x="1072" y="112"/>
                    <a:pt x="924"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2"/>
            <p:cNvSpPr/>
            <p:nvPr/>
          </p:nvSpPr>
          <p:spPr>
            <a:xfrm>
              <a:off x="3823900" y="3022800"/>
              <a:ext cx="122225" cy="204000"/>
            </a:xfrm>
            <a:custGeom>
              <a:avLst/>
              <a:gdLst/>
              <a:ahLst/>
              <a:cxnLst/>
              <a:rect l="l" t="t" r="r" b="b"/>
              <a:pathLst>
                <a:path w="4889" h="8160" extrusionOk="0">
                  <a:moveTo>
                    <a:pt x="2945" y="3433"/>
                  </a:moveTo>
                  <a:cubicBezTo>
                    <a:pt x="3458" y="3433"/>
                    <a:pt x="4045" y="3653"/>
                    <a:pt x="4228" y="4203"/>
                  </a:cubicBezTo>
                  <a:cubicBezTo>
                    <a:pt x="4448" y="4679"/>
                    <a:pt x="4265" y="5229"/>
                    <a:pt x="3972" y="5633"/>
                  </a:cubicBezTo>
                  <a:lnTo>
                    <a:pt x="3972" y="5669"/>
                  </a:lnTo>
                  <a:cubicBezTo>
                    <a:pt x="3642" y="6146"/>
                    <a:pt x="3055" y="6439"/>
                    <a:pt x="2505" y="6622"/>
                  </a:cubicBezTo>
                  <a:cubicBezTo>
                    <a:pt x="1919" y="6842"/>
                    <a:pt x="1295" y="6952"/>
                    <a:pt x="709" y="7099"/>
                  </a:cubicBezTo>
                  <a:cubicBezTo>
                    <a:pt x="929" y="6109"/>
                    <a:pt x="1149" y="5119"/>
                    <a:pt x="1332" y="4129"/>
                  </a:cubicBezTo>
                  <a:cubicBezTo>
                    <a:pt x="1809" y="3763"/>
                    <a:pt x="2358" y="3433"/>
                    <a:pt x="2945" y="3433"/>
                  </a:cubicBezTo>
                  <a:close/>
                  <a:moveTo>
                    <a:pt x="1793" y="0"/>
                  </a:moveTo>
                  <a:cubicBezTo>
                    <a:pt x="1671" y="0"/>
                    <a:pt x="1534" y="74"/>
                    <a:pt x="1515" y="207"/>
                  </a:cubicBezTo>
                  <a:cubicBezTo>
                    <a:pt x="1369" y="1453"/>
                    <a:pt x="1185" y="2663"/>
                    <a:pt x="929" y="3873"/>
                  </a:cubicBezTo>
                  <a:cubicBezTo>
                    <a:pt x="892" y="3946"/>
                    <a:pt x="892" y="4019"/>
                    <a:pt x="892" y="4093"/>
                  </a:cubicBezTo>
                  <a:cubicBezTo>
                    <a:pt x="709" y="5119"/>
                    <a:pt x="452" y="6182"/>
                    <a:pt x="196" y="7209"/>
                  </a:cubicBezTo>
                  <a:cubicBezTo>
                    <a:pt x="86" y="7282"/>
                    <a:pt x="49" y="7429"/>
                    <a:pt x="122" y="7502"/>
                  </a:cubicBezTo>
                  <a:cubicBezTo>
                    <a:pt x="86" y="7649"/>
                    <a:pt x="49" y="7759"/>
                    <a:pt x="49" y="7869"/>
                  </a:cubicBezTo>
                  <a:cubicBezTo>
                    <a:pt x="1" y="8038"/>
                    <a:pt x="128" y="8159"/>
                    <a:pt x="262" y="8159"/>
                  </a:cubicBezTo>
                  <a:cubicBezTo>
                    <a:pt x="331" y="8159"/>
                    <a:pt x="402" y="8127"/>
                    <a:pt x="452" y="8052"/>
                  </a:cubicBezTo>
                  <a:cubicBezTo>
                    <a:pt x="525" y="7905"/>
                    <a:pt x="599" y="7759"/>
                    <a:pt x="709" y="7612"/>
                  </a:cubicBezTo>
                  <a:cubicBezTo>
                    <a:pt x="709" y="7612"/>
                    <a:pt x="709" y="7576"/>
                    <a:pt x="709" y="7576"/>
                  </a:cubicBezTo>
                  <a:cubicBezTo>
                    <a:pt x="1405" y="7392"/>
                    <a:pt x="2102" y="7282"/>
                    <a:pt x="2725" y="7026"/>
                  </a:cubicBezTo>
                  <a:cubicBezTo>
                    <a:pt x="3385" y="6806"/>
                    <a:pt x="4008" y="6439"/>
                    <a:pt x="4411" y="5816"/>
                  </a:cubicBezTo>
                  <a:cubicBezTo>
                    <a:pt x="4741" y="5303"/>
                    <a:pt x="4888" y="4643"/>
                    <a:pt x="4668" y="4019"/>
                  </a:cubicBezTo>
                  <a:cubicBezTo>
                    <a:pt x="4448" y="3396"/>
                    <a:pt x="3825" y="3030"/>
                    <a:pt x="3202" y="2993"/>
                  </a:cubicBezTo>
                  <a:cubicBezTo>
                    <a:pt x="3120" y="2983"/>
                    <a:pt x="3040" y="2979"/>
                    <a:pt x="2960" y="2979"/>
                  </a:cubicBezTo>
                  <a:cubicBezTo>
                    <a:pt x="2427" y="2979"/>
                    <a:pt x="1925" y="3183"/>
                    <a:pt x="1479" y="3470"/>
                  </a:cubicBezTo>
                  <a:cubicBezTo>
                    <a:pt x="1662" y="2370"/>
                    <a:pt x="1845" y="1307"/>
                    <a:pt x="1992" y="207"/>
                  </a:cubicBezTo>
                  <a:cubicBezTo>
                    <a:pt x="2010" y="65"/>
                    <a:pt x="1907" y="0"/>
                    <a:pt x="17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2"/>
            <p:cNvSpPr/>
            <p:nvPr/>
          </p:nvSpPr>
          <p:spPr>
            <a:xfrm>
              <a:off x="3994300" y="3129450"/>
              <a:ext cx="114950" cy="86650"/>
            </a:xfrm>
            <a:custGeom>
              <a:avLst/>
              <a:gdLst/>
              <a:ahLst/>
              <a:cxnLst/>
              <a:rect l="l" t="t" r="r" b="b"/>
              <a:pathLst>
                <a:path w="4598" h="3466" extrusionOk="0">
                  <a:moveTo>
                    <a:pt x="1934" y="1"/>
                  </a:moveTo>
                  <a:cubicBezTo>
                    <a:pt x="1836" y="1"/>
                    <a:pt x="1732" y="66"/>
                    <a:pt x="1701" y="157"/>
                  </a:cubicBezTo>
                  <a:cubicBezTo>
                    <a:pt x="1665" y="413"/>
                    <a:pt x="1628" y="633"/>
                    <a:pt x="1628" y="853"/>
                  </a:cubicBezTo>
                  <a:cubicBezTo>
                    <a:pt x="1151" y="890"/>
                    <a:pt x="712" y="927"/>
                    <a:pt x="272" y="963"/>
                  </a:cubicBezTo>
                  <a:cubicBezTo>
                    <a:pt x="1" y="1031"/>
                    <a:pt x="105" y="1411"/>
                    <a:pt x="325" y="1411"/>
                  </a:cubicBezTo>
                  <a:cubicBezTo>
                    <a:pt x="343" y="1411"/>
                    <a:pt x="362" y="1409"/>
                    <a:pt x="382" y="1403"/>
                  </a:cubicBezTo>
                  <a:cubicBezTo>
                    <a:pt x="785" y="1367"/>
                    <a:pt x="1151" y="1330"/>
                    <a:pt x="1555" y="1293"/>
                  </a:cubicBezTo>
                  <a:lnTo>
                    <a:pt x="1555" y="1293"/>
                  </a:lnTo>
                  <a:cubicBezTo>
                    <a:pt x="1445" y="1916"/>
                    <a:pt x="1371" y="2540"/>
                    <a:pt x="1261" y="3200"/>
                  </a:cubicBezTo>
                  <a:cubicBezTo>
                    <a:pt x="1261" y="3310"/>
                    <a:pt x="1298" y="3420"/>
                    <a:pt x="1408" y="3456"/>
                  </a:cubicBezTo>
                  <a:cubicBezTo>
                    <a:pt x="1428" y="3463"/>
                    <a:pt x="1448" y="3466"/>
                    <a:pt x="1469" y="3466"/>
                  </a:cubicBezTo>
                  <a:cubicBezTo>
                    <a:pt x="1567" y="3466"/>
                    <a:pt x="1671" y="3400"/>
                    <a:pt x="1701" y="3310"/>
                  </a:cubicBezTo>
                  <a:cubicBezTo>
                    <a:pt x="1811" y="2613"/>
                    <a:pt x="1921" y="1953"/>
                    <a:pt x="2031" y="1293"/>
                  </a:cubicBezTo>
                  <a:cubicBezTo>
                    <a:pt x="2215" y="1284"/>
                    <a:pt x="2400" y="1279"/>
                    <a:pt x="2588" y="1279"/>
                  </a:cubicBezTo>
                  <a:cubicBezTo>
                    <a:pt x="3149" y="1279"/>
                    <a:pt x="3727" y="1321"/>
                    <a:pt x="4304" y="1403"/>
                  </a:cubicBezTo>
                  <a:cubicBezTo>
                    <a:pt x="4315" y="1405"/>
                    <a:pt x="4326" y="1405"/>
                    <a:pt x="4336" y="1405"/>
                  </a:cubicBezTo>
                  <a:cubicBezTo>
                    <a:pt x="4597" y="1405"/>
                    <a:pt x="4587" y="962"/>
                    <a:pt x="4304" y="927"/>
                  </a:cubicBezTo>
                  <a:cubicBezTo>
                    <a:pt x="3534" y="853"/>
                    <a:pt x="2801" y="817"/>
                    <a:pt x="2068" y="817"/>
                  </a:cubicBezTo>
                  <a:cubicBezTo>
                    <a:pt x="2105" y="633"/>
                    <a:pt x="2141" y="487"/>
                    <a:pt x="2141" y="303"/>
                  </a:cubicBezTo>
                  <a:cubicBezTo>
                    <a:pt x="2178" y="157"/>
                    <a:pt x="2141" y="47"/>
                    <a:pt x="1995" y="10"/>
                  </a:cubicBezTo>
                  <a:cubicBezTo>
                    <a:pt x="1975" y="4"/>
                    <a:pt x="1955" y="1"/>
                    <a:pt x="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2"/>
            <p:cNvSpPr/>
            <p:nvPr/>
          </p:nvSpPr>
          <p:spPr>
            <a:xfrm>
              <a:off x="4177975" y="3095650"/>
              <a:ext cx="99750" cy="128725"/>
            </a:xfrm>
            <a:custGeom>
              <a:avLst/>
              <a:gdLst/>
              <a:ahLst/>
              <a:cxnLst/>
              <a:rect l="l" t="t" r="r" b="b"/>
              <a:pathLst>
                <a:path w="3990" h="5149" extrusionOk="0">
                  <a:moveTo>
                    <a:pt x="3225" y="1"/>
                  </a:moveTo>
                  <a:cubicBezTo>
                    <a:pt x="3161" y="1"/>
                    <a:pt x="3094" y="28"/>
                    <a:pt x="3043" y="79"/>
                  </a:cubicBezTo>
                  <a:cubicBezTo>
                    <a:pt x="1870" y="1069"/>
                    <a:pt x="1137" y="2425"/>
                    <a:pt x="477" y="3818"/>
                  </a:cubicBezTo>
                  <a:cubicBezTo>
                    <a:pt x="513" y="2865"/>
                    <a:pt x="623" y="1949"/>
                    <a:pt x="807" y="1032"/>
                  </a:cubicBezTo>
                  <a:cubicBezTo>
                    <a:pt x="852" y="851"/>
                    <a:pt x="701" y="726"/>
                    <a:pt x="562" y="726"/>
                  </a:cubicBezTo>
                  <a:cubicBezTo>
                    <a:pt x="476" y="726"/>
                    <a:pt x="395" y="773"/>
                    <a:pt x="367" y="886"/>
                  </a:cubicBezTo>
                  <a:cubicBezTo>
                    <a:pt x="110" y="2205"/>
                    <a:pt x="0" y="3562"/>
                    <a:pt x="0" y="4918"/>
                  </a:cubicBezTo>
                  <a:cubicBezTo>
                    <a:pt x="0" y="5054"/>
                    <a:pt x="126" y="5148"/>
                    <a:pt x="248" y="5148"/>
                  </a:cubicBezTo>
                  <a:cubicBezTo>
                    <a:pt x="324" y="5148"/>
                    <a:pt x="398" y="5112"/>
                    <a:pt x="440" y="5028"/>
                  </a:cubicBezTo>
                  <a:cubicBezTo>
                    <a:pt x="1137" y="3452"/>
                    <a:pt x="1870" y="1839"/>
                    <a:pt x="3153" y="629"/>
                  </a:cubicBezTo>
                  <a:lnTo>
                    <a:pt x="3153" y="629"/>
                  </a:lnTo>
                  <a:cubicBezTo>
                    <a:pt x="3336" y="1215"/>
                    <a:pt x="3189" y="1912"/>
                    <a:pt x="3116" y="2499"/>
                  </a:cubicBezTo>
                  <a:cubicBezTo>
                    <a:pt x="3006" y="3195"/>
                    <a:pt x="2970" y="3965"/>
                    <a:pt x="3519" y="4478"/>
                  </a:cubicBezTo>
                  <a:cubicBezTo>
                    <a:pt x="3571" y="4530"/>
                    <a:pt x="3627" y="4551"/>
                    <a:pt x="3679" y="4551"/>
                  </a:cubicBezTo>
                  <a:cubicBezTo>
                    <a:pt x="3851" y="4551"/>
                    <a:pt x="3990" y="4325"/>
                    <a:pt x="3849" y="4185"/>
                  </a:cubicBezTo>
                  <a:cubicBezTo>
                    <a:pt x="3336" y="3672"/>
                    <a:pt x="3519" y="2865"/>
                    <a:pt x="3593" y="2205"/>
                  </a:cubicBezTo>
                  <a:cubicBezTo>
                    <a:pt x="3703" y="1509"/>
                    <a:pt x="3813" y="739"/>
                    <a:pt x="3409" y="116"/>
                  </a:cubicBezTo>
                  <a:cubicBezTo>
                    <a:pt x="3370" y="37"/>
                    <a:pt x="3299" y="1"/>
                    <a:pt x="3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2"/>
            <p:cNvSpPr/>
            <p:nvPr/>
          </p:nvSpPr>
          <p:spPr>
            <a:xfrm>
              <a:off x="4331925" y="3089475"/>
              <a:ext cx="115525" cy="128200"/>
            </a:xfrm>
            <a:custGeom>
              <a:avLst/>
              <a:gdLst/>
              <a:ahLst/>
              <a:cxnLst/>
              <a:rect l="l" t="t" r="r" b="b"/>
              <a:pathLst>
                <a:path w="4621" h="5128" extrusionOk="0">
                  <a:moveTo>
                    <a:pt x="2887" y="459"/>
                  </a:moveTo>
                  <a:cubicBezTo>
                    <a:pt x="3290" y="459"/>
                    <a:pt x="3736" y="671"/>
                    <a:pt x="3960" y="1023"/>
                  </a:cubicBezTo>
                  <a:cubicBezTo>
                    <a:pt x="3814" y="1389"/>
                    <a:pt x="3704" y="1792"/>
                    <a:pt x="3667" y="2159"/>
                  </a:cubicBezTo>
                  <a:cubicBezTo>
                    <a:pt x="3484" y="2452"/>
                    <a:pt x="3300" y="2672"/>
                    <a:pt x="3080" y="2929"/>
                  </a:cubicBezTo>
                  <a:cubicBezTo>
                    <a:pt x="2739" y="3301"/>
                    <a:pt x="2136" y="4118"/>
                    <a:pt x="1537" y="4118"/>
                  </a:cubicBezTo>
                  <a:cubicBezTo>
                    <a:pt x="1428" y="4118"/>
                    <a:pt x="1318" y="4091"/>
                    <a:pt x="1211" y="4029"/>
                  </a:cubicBezTo>
                  <a:cubicBezTo>
                    <a:pt x="441" y="3552"/>
                    <a:pt x="807" y="2452"/>
                    <a:pt x="1137" y="1866"/>
                  </a:cubicBezTo>
                  <a:cubicBezTo>
                    <a:pt x="1431" y="1242"/>
                    <a:pt x="1981" y="583"/>
                    <a:pt x="2714" y="473"/>
                  </a:cubicBezTo>
                  <a:cubicBezTo>
                    <a:pt x="2770" y="463"/>
                    <a:pt x="2828" y="459"/>
                    <a:pt x="2887" y="459"/>
                  </a:cubicBezTo>
                  <a:close/>
                  <a:moveTo>
                    <a:pt x="2902" y="0"/>
                  </a:moveTo>
                  <a:cubicBezTo>
                    <a:pt x="2114" y="0"/>
                    <a:pt x="1406" y="565"/>
                    <a:pt x="954" y="1242"/>
                  </a:cubicBezTo>
                  <a:cubicBezTo>
                    <a:pt x="441" y="2012"/>
                    <a:pt x="1" y="3185"/>
                    <a:pt x="588" y="4029"/>
                  </a:cubicBezTo>
                  <a:cubicBezTo>
                    <a:pt x="811" y="4348"/>
                    <a:pt x="1173" y="4556"/>
                    <a:pt x="1554" y="4556"/>
                  </a:cubicBezTo>
                  <a:cubicBezTo>
                    <a:pt x="1610" y="4556"/>
                    <a:pt x="1667" y="4551"/>
                    <a:pt x="1724" y="4542"/>
                  </a:cubicBezTo>
                  <a:cubicBezTo>
                    <a:pt x="2201" y="4469"/>
                    <a:pt x="2604" y="4102"/>
                    <a:pt x="2934" y="3772"/>
                  </a:cubicBezTo>
                  <a:cubicBezTo>
                    <a:pt x="3154" y="3552"/>
                    <a:pt x="3374" y="3295"/>
                    <a:pt x="3594" y="3039"/>
                  </a:cubicBezTo>
                  <a:cubicBezTo>
                    <a:pt x="3594" y="3699"/>
                    <a:pt x="3704" y="4359"/>
                    <a:pt x="3924" y="4982"/>
                  </a:cubicBezTo>
                  <a:cubicBezTo>
                    <a:pt x="3967" y="5084"/>
                    <a:pt x="4063" y="5128"/>
                    <a:pt x="4156" y="5128"/>
                  </a:cubicBezTo>
                  <a:cubicBezTo>
                    <a:pt x="4296" y="5128"/>
                    <a:pt x="4430" y="5027"/>
                    <a:pt x="4363" y="4872"/>
                  </a:cubicBezTo>
                  <a:cubicBezTo>
                    <a:pt x="4070" y="4065"/>
                    <a:pt x="3960" y="3185"/>
                    <a:pt x="4070" y="2342"/>
                  </a:cubicBezTo>
                  <a:cubicBezTo>
                    <a:pt x="4144" y="2232"/>
                    <a:pt x="4217" y="2122"/>
                    <a:pt x="4254" y="2012"/>
                  </a:cubicBezTo>
                  <a:cubicBezTo>
                    <a:pt x="4279" y="2021"/>
                    <a:pt x="4305" y="2026"/>
                    <a:pt x="4331" y="2026"/>
                  </a:cubicBezTo>
                  <a:cubicBezTo>
                    <a:pt x="4413" y="2026"/>
                    <a:pt x="4491" y="1978"/>
                    <a:pt x="4547" y="1866"/>
                  </a:cubicBezTo>
                  <a:cubicBezTo>
                    <a:pt x="4620" y="1609"/>
                    <a:pt x="4583" y="1352"/>
                    <a:pt x="4510" y="1133"/>
                  </a:cubicBezTo>
                  <a:cubicBezTo>
                    <a:pt x="4510" y="1023"/>
                    <a:pt x="4510" y="913"/>
                    <a:pt x="4510" y="803"/>
                  </a:cubicBezTo>
                  <a:cubicBezTo>
                    <a:pt x="4510" y="688"/>
                    <a:pt x="4398" y="596"/>
                    <a:pt x="4280" y="596"/>
                  </a:cubicBezTo>
                  <a:cubicBezTo>
                    <a:pt x="4246" y="596"/>
                    <a:pt x="4212" y="603"/>
                    <a:pt x="4180" y="619"/>
                  </a:cubicBezTo>
                  <a:cubicBezTo>
                    <a:pt x="3960" y="326"/>
                    <a:pt x="3594" y="106"/>
                    <a:pt x="3227" y="33"/>
                  </a:cubicBezTo>
                  <a:cubicBezTo>
                    <a:pt x="3118" y="11"/>
                    <a:pt x="3009" y="0"/>
                    <a:pt x="2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2"/>
            <p:cNvSpPr/>
            <p:nvPr/>
          </p:nvSpPr>
          <p:spPr>
            <a:xfrm>
              <a:off x="3775625" y="3469975"/>
              <a:ext cx="163525" cy="134750"/>
            </a:xfrm>
            <a:custGeom>
              <a:avLst/>
              <a:gdLst/>
              <a:ahLst/>
              <a:cxnLst/>
              <a:rect l="l" t="t" r="r" b="b"/>
              <a:pathLst>
                <a:path w="6541" h="5390" extrusionOk="0">
                  <a:moveTo>
                    <a:pt x="554" y="1"/>
                  </a:moveTo>
                  <a:cubicBezTo>
                    <a:pt x="464" y="1"/>
                    <a:pt x="382" y="53"/>
                    <a:pt x="367" y="173"/>
                  </a:cubicBezTo>
                  <a:cubicBezTo>
                    <a:pt x="74" y="1823"/>
                    <a:pt x="0" y="3509"/>
                    <a:pt x="110" y="5159"/>
                  </a:cubicBezTo>
                  <a:cubicBezTo>
                    <a:pt x="110" y="5316"/>
                    <a:pt x="205" y="5389"/>
                    <a:pt x="310" y="5389"/>
                  </a:cubicBezTo>
                  <a:cubicBezTo>
                    <a:pt x="401" y="5389"/>
                    <a:pt x="499" y="5335"/>
                    <a:pt x="550" y="5232"/>
                  </a:cubicBezTo>
                  <a:cubicBezTo>
                    <a:pt x="1100" y="3913"/>
                    <a:pt x="1760" y="2630"/>
                    <a:pt x="2530" y="1420"/>
                  </a:cubicBezTo>
                  <a:cubicBezTo>
                    <a:pt x="2603" y="1273"/>
                    <a:pt x="2713" y="1127"/>
                    <a:pt x="2786" y="980"/>
                  </a:cubicBezTo>
                  <a:cubicBezTo>
                    <a:pt x="2823" y="943"/>
                    <a:pt x="2933" y="760"/>
                    <a:pt x="2970" y="760"/>
                  </a:cubicBezTo>
                  <a:cubicBezTo>
                    <a:pt x="2970" y="784"/>
                    <a:pt x="2970" y="809"/>
                    <a:pt x="2970" y="833"/>
                  </a:cubicBezTo>
                  <a:cubicBezTo>
                    <a:pt x="3006" y="1163"/>
                    <a:pt x="2970" y="1566"/>
                    <a:pt x="2933" y="1896"/>
                  </a:cubicBezTo>
                  <a:cubicBezTo>
                    <a:pt x="2896" y="2666"/>
                    <a:pt x="2860" y="3436"/>
                    <a:pt x="2860" y="4206"/>
                  </a:cubicBezTo>
                  <a:cubicBezTo>
                    <a:pt x="2840" y="4367"/>
                    <a:pt x="2952" y="4451"/>
                    <a:pt x="3070" y="4451"/>
                  </a:cubicBezTo>
                  <a:cubicBezTo>
                    <a:pt x="3167" y="4451"/>
                    <a:pt x="3267" y="4395"/>
                    <a:pt x="3300" y="4279"/>
                  </a:cubicBezTo>
                  <a:cubicBezTo>
                    <a:pt x="3520" y="3583"/>
                    <a:pt x="3776" y="2923"/>
                    <a:pt x="4106" y="2263"/>
                  </a:cubicBezTo>
                  <a:cubicBezTo>
                    <a:pt x="4289" y="1933"/>
                    <a:pt x="4436" y="1640"/>
                    <a:pt x="4656" y="1346"/>
                  </a:cubicBezTo>
                  <a:cubicBezTo>
                    <a:pt x="4729" y="1200"/>
                    <a:pt x="4839" y="1053"/>
                    <a:pt x="4913" y="907"/>
                  </a:cubicBezTo>
                  <a:cubicBezTo>
                    <a:pt x="4986" y="797"/>
                    <a:pt x="5096" y="577"/>
                    <a:pt x="5243" y="503"/>
                  </a:cubicBezTo>
                  <a:cubicBezTo>
                    <a:pt x="5264" y="494"/>
                    <a:pt x="5285" y="490"/>
                    <a:pt x="5305" y="490"/>
                  </a:cubicBezTo>
                  <a:cubicBezTo>
                    <a:pt x="5683" y="490"/>
                    <a:pt x="5683" y="2091"/>
                    <a:pt x="5683" y="2300"/>
                  </a:cubicBezTo>
                  <a:cubicBezTo>
                    <a:pt x="5719" y="3106"/>
                    <a:pt x="5719" y="3913"/>
                    <a:pt x="5646" y="4719"/>
                  </a:cubicBezTo>
                  <a:cubicBezTo>
                    <a:pt x="5646" y="4843"/>
                    <a:pt x="5764" y="4934"/>
                    <a:pt x="5885" y="4934"/>
                  </a:cubicBezTo>
                  <a:cubicBezTo>
                    <a:pt x="5943" y="4934"/>
                    <a:pt x="6002" y="4913"/>
                    <a:pt x="6049" y="4866"/>
                  </a:cubicBezTo>
                  <a:cubicBezTo>
                    <a:pt x="6159" y="4756"/>
                    <a:pt x="6269" y="4609"/>
                    <a:pt x="6379" y="4499"/>
                  </a:cubicBezTo>
                  <a:cubicBezTo>
                    <a:pt x="6541" y="4305"/>
                    <a:pt x="6389" y="4083"/>
                    <a:pt x="6225" y="4083"/>
                  </a:cubicBezTo>
                  <a:cubicBezTo>
                    <a:pt x="6204" y="4083"/>
                    <a:pt x="6182" y="4087"/>
                    <a:pt x="6161" y="4095"/>
                  </a:cubicBezTo>
                  <a:lnTo>
                    <a:pt x="6161" y="4095"/>
                  </a:lnTo>
                  <a:cubicBezTo>
                    <a:pt x="6196" y="3300"/>
                    <a:pt x="6195" y="2471"/>
                    <a:pt x="6122" y="1676"/>
                  </a:cubicBezTo>
                  <a:cubicBezTo>
                    <a:pt x="6086" y="1200"/>
                    <a:pt x="6086" y="63"/>
                    <a:pt x="5316" y="63"/>
                  </a:cubicBezTo>
                  <a:cubicBezTo>
                    <a:pt x="5297" y="61"/>
                    <a:pt x="5279" y="60"/>
                    <a:pt x="5261" y="60"/>
                  </a:cubicBezTo>
                  <a:cubicBezTo>
                    <a:pt x="4965" y="60"/>
                    <a:pt x="4792" y="335"/>
                    <a:pt x="4619" y="577"/>
                  </a:cubicBezTo>
                  <a:cubicBezTo>
                    <a:pt x="4363" y="943"/>
                    <a:pt x="4143" y="1310"/>
                    <a:pt x="3923" y="1676"/>
                  </a:cubicBezTo>
                  <a:cubicBezTo>
                    <a:pt x="3703" y="2043"/>
                    <a:pt x="3520" y="2410"/>
                    <a:pt x="3373" y="2813"/>
                  </a:cubicBezTo>
                  <a:cubicBezTo>
                    <a:pt x="3373" y="2336"/>
                    <a:pt x="3410" y="1860"/>
                    <a:pt x="3410" y="1420"/>
                  </a:cubicBezTo>
                  <a:cubicBezTo>
                    <a:pt x="3446" y="1090"/>
                    <a:pt x="3520" y="650"/>
                    <a:pt x="3263" y="430"/>
                  </a:cubicBezTo>
                  <a:cubicBezTo>
                    <a:pt x="3180" y="333"/>
                    <a:pt x="3087" y="294"/>
                    <a:pt x="2994" y="294"/>
                  </a:cubicBezTo>
                  <a:cubicBezTo>
                    <a:pt x="2838" y="294"/>
                    <a:pt x="2681" y="403"/>
                    <a:pt x="2566" y="540"/>
                  </a:cubicBezTo>
                  <a:cubicBezTo>
                    <a:pt x="2053" y="1200"/>
                    <a:pt x="1650" y="2006"/>
                    <a:pt x="1247" y="2740"/>
                  </a:cubicBezTo>
                  <a:cubicBezTo>
                    <a:pt x="990" y="3216"/>
                    <a:pt x="733" y="3693"/>
                    <a:pt x="513" y="4206"/>
                  </a:cubicBezTo>
                  <a:cubicBezTo>
                    <a:pt x="477" y="2886"/>
                    <a:pt x="587" y="1566"/>
                    <a:pt x="807" y="283"/>
                  </a:cubicBezTo>
                  <a:cubicBezTo>
                    <a:pt x="828" y="110"/>
                    <a:pt x="684"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2"/>
            <p:cNvSpPr/>
            <p:nvPr/>
          </p:nvSpPr>
          <p:spPr>
            <a:xfrm>
              <a:off x="3986975" y="3477950"/>
              <a:ext cx="110775" cy="113675"/>
            </a:xfrm>
            <a:custGeom>
              <a:avLst/>
              <a:gdLst/>
              <a:ahLst/>
              <a:cxnLst/>
              <a:rect l="l" t="t" r="r" b="b"/>
              <a:pathLst>
                <a:path w="4431" h="4547" extrusionOk="0">
                  <a:moveTo>
                    <a:pt x="2182" y="1"/>
                  </a:moveTo>
                  <a:cubicBezTo>
                    <a:pt x="2068" y="1"/>
                    <a:pt x="1958" y="74"/>
                    <a:pt x="1958" y="221"/>
                  </a:cubicBezTo>
                  <a:cubicBezTo>
                    <a:pt x="1994" y="771"/>
                    <a:pt x="1994" y="1357"/>
                    <a:pt x="1994" y="1944"/>
                  </a:cubicBezTo>
                  <a:cubicBezTo>
                    <a:pt x="1408" y="1944"/>
                    <a:pt x="821" y="1981"/>
                    <a:pt x="271" y="2091"/>
                  </a:cubicBezTo>
                  <a:cubicBezTo>
                    <a:pt x="0" y="2158"/>
                    <a:pt x="74" y="2539"/>
                    <a:pt x="317" y="2539"/>
                  </a:cubicBezTo>
                  <a:cubicBezTo>
                    <a:pt x="338" y="2539"/>
                    <a:pt x="359" y="2536"/>
                    <a:pt x="381" y="2531"/>
                  </a:cubicBezTo>
                  <a:cubicBezTo>
                    <a:pt x="931" y="2421"/>
                    <a:pt x="1444" y="2384"/>
                    <a:pt x="1994" y="2384"/>
                  </a:cubicBezTo>
                  <a:cubicBezTo>
                    <a:pt x="1958" y="3044"/>
                    <a:pt x="1921" y="3667"/>
                    <a:pt x="1848" y="4327"/>
                  </a:cubicBezTo>
                  <a:cubicBezTo>
                    <a:pt x="1829" y="4474"/>
                    <a:pt x="1930" y="4547"/>
                    <a:pt x="2040" y="4547"/>
                  </a:cubicBezTo>
                  <a:cubicBezTo>
                    <a:pt x="2150" y="4547"/>
                    <a:pt x="2269" y="4474"/>
                    <a:pt x="2288" y="4327"/>
                  </a:cubicBezTo>
                  <a:cubicBezTo>
                    <a:pt x="2361" y="3667"/>
                    <a:pt x="2434" y="3044"/>
                    <a:pt x="2434" y="2384"/>
                  </a:cubicBezTo>
                  <a:cubicBezTo>
                    <a:pt x="2984" y="2421"/>
                    <a:pt x="3534" y="2457"/>
                    <a:pt x="4047" y="2567"/>
                  </a:cubicBezTo>
                  <a:cubicBezTo>
                    <a:pt x="4070" y="2573"/>
                    <a:pt x="4091" y="2575"/>
                    <a:pt x="4111" y="2575"/>
                  </a:cubicBezTo>
                  <a:cubicBezTo>
                    <a:pt x="4355" y="2575"/>
                    <a:pt x="4431" y="2195"/>
                    <a:pt x="4194" y="2127"/>
                  </a:cubicBezTo>
                  <a:cubicBezTo>
                    <a:pt x="3607" y="2017"/>
                    <a:pt x="3021" y="1944"/>
                    <a:pt x="2471" y="1944"/>
                  </a:cubicBezTo>
                  <a:cubicBezTo>
                    <a:pt x="2471" y="1357"/>
                    <a:pt x="2471" y="808"/>
                    <a:pt x="2434" y="221"/>
                  </a:cubicBezTo>
                  <a:cubicBezTo>
                    <a:pt x="2416" y="74"/>
                    <a:pt x="2297"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2"/>
            <p:cNvSpPr/>
            <p:nvPr/>
          </p:nvSpPr>
          <p:spPr>
            <a:xfrm>
              <a:off x="4183775" y="3473650"/>
              <a:ext cx="107850" cy="133950"/>
            </a:xfrm>
            <a:custGeom>
              <a:avLst/>
              <a:gdLst/>
              <a:ahLst/>
              <a:cxnLst/>
              <a:rect l="l" t="t" r="r" b="b"/>
              <a:pathLst>
                <a:path w="4314" h="5358" extrusionOk="0">
                  <a:moveTo>
                    <a:pt x="982" y="0"/>
                  </a:moveTo>
                  <a:cubicBezTo>
                    <a:pt x="892" y="0"/>
                    <a:pt x="810" y="53"/>
                    <a:pt x="795" y="173"/>
                  </a:cubicBezTo>
                  <a:lnTo>
                    <a:pt x="25" y="4132"/>
                  </a:lnTo>
                  <a:cubicBezTo>
                    <a:pt x="0" y="4302"/>
                    <a:pt x="120" y="4423"/>
                    <a:pt x="256" y="4423"/>
                  </a:cubicBezTo>
                  <a:cubicBezTo>
                    <a:pt x="327" y="4423"/>
                    <a:pt x="402" y="4391"/>
                    <a:pt x="465" y="4316"/>
                  </a:cubicBezTo>
                  <a:cubicBezTo>
                    <a:pt x="905" y="3692"/>
                    <a:pt x="1381" y="3032"/>
                    <a:pt x="1821" y="2409"/>
                  </a:cubicBezTo>
                  <a:cubicBezTo>
                    <a:pt x="2041" y="2116"/>
                    <a:pt x="2261" y="1786"/>
                    <a:pt x="2481" y="1493"/>
                  </a:cubicBezTo>
                  <a:cubicBezTo>
                    <a:pt x="2701" y="1236"/>
                    <a:pt x="2921" y="980"/>
                    <a:pt x="3251" y="943"/>
                  </a:cubicBezTo>
                  <a:cubicBezTo>
                    <a:pt x="3654" y="943"/>
                    <a:pt x="3727" y="1309"/>
                    <a:pt x="3727" y="1603"/>
                  </a:cubicBezTo>
                  <a:cubicBezTo>
                    <a:pt x="3764" y="1969"/>
                    <a:pt x="3764" y="2373"/>
                    <a:pt x="3764" y="2739"/>
                  </a:cubicBezTo>
                  <a:cubicBezTo>
                    <a:pt x="3764" y="3509"/>
                    <a:pt x="3691" y="4316"/>
                    <a:pt x="3544" y="5085"/>
                  </a:cubicBezTo>
                  <a:cubicBezTo>
                    <a:pt x="3522" y="5242"/>
                    <a:pt x="3676" y="5357"/>
                    <a:pt x="3809" y="5357"/>
                  </a:cubicBezTo>
                  <a:cubicBezTo>
                    <a:pt x="3894" y="5357"/>
                    <a:pt x="3970" y="5310"/>
                    <a:pt x="3984" y="5195"/>
                  </a:cubicBezTo>
                  <a:cubicBezTo>
                    <a:pt x="4131" y="4242"/>
                    <a:pt x="4241" y="3326"/>
                    <a:pt x="4204" y="2373"/>
                  </a:cubicBezTo>
                  <a:cubicBezTo>
                    <a:pt x="4204" y="1713"/>
                    <a:pt x="4314" y="650"/>
                    <a:pt x="3471" y="503"/>
                  </a:cubicBezTo>
                  <a:cubicBezTo>
                    <a:pt x="3405" y="491"/>
                    <a:pt x="3342" y="485"/>
                    <a:pt x="3281" y="485"/>
                  </a:cubicBezTo>
                  <a:cubicBezTo>
                    <a:pt x="2587" y="485"/>
                    <a:pt x="2155" y="1207"/>
                    <a:pt x="1784" y="1713"/>
                  </a:cubicBezTo>
                  <a:cubicBezTo>
                    <a:pt x="1418" y="2226"/>
                    <a:pt x="1051" y="2739"/>
                    <a:pt x="648" y="3216"/>
                  </a:cubicBezTo>
                  <a:cubicBezTo>
                    <a:pt x="868" y="2263"/>
                    <a:pt x="1051" y="1273"/>
                    <a:pt x="1234" y="283"/>
                  </a:cubicBezTo>
                  <a:cubicBezTo>
                    <a:pt x="1256" y="110"/>
                    <a:pt x="1111"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2"/>
            <p:cNvSpPr/>
            <p:nvPr/>
          </p:nvSpPr>
          <p:spPr>
            <a:xfrm>
              <a:off x="3825100" y="2979325"/>
              <a:ext cx="137500" cy="19325"/>
            </a:xfrm>
            <a:custGeom>
              <a:avLst/>
              <a:gdLst/>
              <a:ahLst/>
              <a:cxnLst/>
              <a:rect l="l" t="t" r="r" b="b"/>
              <a:pathLst>
                <a:path w="5500" h="773" extrusionOk="0">
                  <a:moveTo>
                    <a:pt x="5238" y="1"/>
                  </a:moveTo>
                  <a:cubicBezTo>
                    <a:pt x="5228" y="1"/>
                    <a:pt x="5217" y="1"/>
                    <a:pt x="5207" y="3"/>
                  </a:cubicBezTo>
                  <a:cubicBezTo>
                    <a:pt x="3557" y="113"/>
                    <a:pt x="1944" y="223"/>
                    <a:pt x="294" y="296"/>
                  </a:cubicBezTo>
                  <a:cubicBezTo>
                    <a:pt x="1" y="333"/>
                    <a:pt x="1" y="773"/>
                    <a:pt x="294" y="773"/>
                  </a:cubicBezTo>
                  <a:cubicBezTo>
                    <a:pt x="1944" y="663"/>
                    <a:pt x="3557" y="553"/>
                    <a:pt x="5207" y="443"/>
                  </a:cubicBezTo>
                  <a:cubicBezTo>
                    <a:pt x="5489" y="443"/>
                    <a:pt x="5500"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2"/>
            <p:cNvSpPr/>
            <p:nvPr/>
          </p:nvSpPr>
          <p:spPr>
            <a:xfrm>
              <a:off x="4351175" y="3030650"/>
              <a:ext cx="81600" cy="15675"/>
            </a:xfrm>
            <a:custGeom>
              <a:avLst/>
              <a:gdLst/>
              <a:ahLst/>
              <a:cxnLst/>
              <a:rect l="l" t="t" r="r" b="b"/>
              <a:pathLst>
                <a:path w="3264" h="627" extrusionOk="0">
                  <a:moveTo>
                    <a:pt x="3002" y="1"/>
                  </a:moveTo>
                  <a:cubicBezTo>
                    <a:pt x="2992" y="1"/>
                    <a:pt x="2981" y="1"/>
                    <a:pt x="2970" y="3"/>
                  </a:cubicBezTo>
                  <a:lnTo>
                    <a:pt x="294" y="149"/>
                  </a:lnTo>
                  <a:cubicBezTo>
                    <a:pt x="1" y="186"/>
                    <a:pt x="1" y="626"/>
                    <a:pt x="294" y="626"/>
                  </a:cubicBezTo>
                  <a:lnTo>
                    <a:pt x="2970" y="443"/>
                  </a:lnTo>
                  <a:cubicBezTo>
                    <a:pt x="3253" y="443"/>
                    <a:pt x="3263" y="1"/>
                    <a:pt x="3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0660"/>
    </mc:Choice>
    <mc:Fallback xmlns="">
      <p:transition spd="slow" advTm="2066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sp>
        <p:nvSpPr>
          <p:cNvPr id="3707" name="Google Shape;3707;p75"/>
          <p:cNvSpPr txBox="1">
            <a:spLocks noGrp="1"/>
          </p:cNvSpPr>
          <p:nvPr>
            <p:ph type="title"/>
          </p:nvPr>
        </p:nvSpPr>
        <p:spPr>
          <a:xfrm>
            <a:off x="722375" y="116005"/>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a:t>
            </a:r>
            <a:endParaRPr dirty="0"/>
          </a:p>
        </p:txBody>
      </p:sp>
      <p:sp>
        <p:nvSpPr>
          <p:cNvPr id="3708" name="Google Shape;3708;p75"/>
          <p:cNvSpPr txBox="1">
            <a:spLocks noGrp="1"/>
          </p:cNvSpPr>
          <p:nvPr>
            <p:ph type="body" idx="1"/>
          </p:nvPr>
        </p:nvSpPr>
        <p:spPr>
          <a:xfrm>
            <a:off x="722375" y="740237"/>
            <a:ext cx="7502307" cy="4191517"/>
          </a:xfrm>
          <a:prstGeom prst="rect">
            <a:avLst/>
          </a:prstGeom>
        </p:spPr>
        <p:txBody>
          <a:bodyPr spcFirstLastPara="1" wrap="square" lIns="91425" tIns="91425" rIns="91425" bIns="91425" anchor="t" anchorCtr="0">
            <a:noAutofit/>
          </a:bodyPr>
          <a:lstStyle/>
          <a:p>
            <a:r>
              <a:rPr lang="en-US" sz="1200" u="sng" dirty="0">
                <a:solidFill>
                  <a:srgbClr val="FFFFFF"/>
                </a:solidFill>
                <a:hlinkClick r:id="rId3">
                  <a:extLst>
                    <a:ext uri="{A12FA001-AC4F-418D-AE19-62706E023703}">
                      <ahyp:hlinkClr xmlns:ahyp="http://schemas.microsoft.com/office/drawing/2018/hyperlinkcolor" val="tx"/>
                    </a:ext>
                  </a:extLst>
                </a:hlinkClick>
              </a:rPr>
              <a:t>https://methods.sagepub.com/foundations/natural-language-processing</a:t>
            </a:r>
          </a:p>
          <a:p>
            <a:pPr marL="457200" lvl="0" indent="-317500" algn="l" rtl="0">
              <a:spcBef>
                <a:spcPts val="0"/>
              </a:spcBef>
              <a:spcAft>
                <a:spcPts val="0"/>
              </a:spcAft>
              <a:buSzPts val="1400"/>
              <a:buChar char="●"/>
            </a:pPr>
            <a:r>
              <a:rPr lang="en-US" sz="1200" u="sng" dirty="0">
                <a:solidFill>
                  <a:srgbClr val="FFFFFF"/>
                </a:solidFill>
                <a:hlinkClick r:id="rId3">
                  <a:extLst>
                    <a:ext uri="{A12FA001-AC4F-418D-AE19-62706E023703}">
                      <ahyp:hlinkClr xmlns:ahyp="http://schemas.microsoft.com/office/drawing/2018/hyperlinkcolor" val="tx"/>
                    </a:ext>
                  </a:extLst>
                </a:hlinkClick>
              </a:rPr>
              <a:t>https://surface.syr.edu/istpub/63/</a:t>
            </a:r>
          </a:p>
          <a:p>
            <a:pPr marL="457200" lvl="0" indent="-317500" algn="l" rtl="0">
              <a:spcBef>
                <a:spcPts val="0"/>
              </a:spcBef>
              <a:spcAft>
                <a:spcPts val="0"/>
              </a:spcAft>
              <a:buSzPts val="1400"/>
              <a:buChar char="●"/>
            </a:pPr>
            <a:r>
              <a:rPr lang="en-US" sz="1200" u="sng" dirty="0">
                <a:solidFill>
                  <a:schemeClr val="accent6"/>
                </a:solidFill>
                <a:hlinkClick r:id="rId3">
                  <a:extLst>
                    <a:ext uri="{A12FA001-AC4F-418D-AE19-62706E023703}">
                      <ahyp:hlinkClr xmlns:ahyp="http://schemas.microsoft.com/office/drawing/2018/hyperlinkcolor" val="tx"/>
                    </a:ext>
                  </a:extLst>
                </a:hlinkClick>
              </a:rPr>
              <a:t>https://mitpress.mit.edu/9780262133609/foundations-of-statistical-natural-language-processing/</a:t>
            </a:r>
          </a:p>
          <a:p>
            <a:pPr marL="457200" lvl="0" indent="-317500" algn="l" rtl="0">
              <a:spcBef>
                <a:spcPts val="0"/>
              </a:spcBef>
              <a:spcAft>
                <a:spcPts val="0"/>
              </a:spcAft>
              <a:buSzPts val="1400"/>
              <a:buChar char="●"/>
            </a:pPr>
            <a:r>
              <a:rPr lang="en-US" sz="1200" dirty="0">
                <a:solidFill>
                  <a:schemeClr val="accent6"/>
                </a:solidFill>
                <a:hlinkClick r:id="rId4">
                  <a:extLst>
                    <a:ext uri="{A12FA001-AC4F-418D-AE19-62706E023703}">
                      <ahyp:hlinkClr xmlns:ahyp="http://schemas.microsoft.com/office/drawing/2018/hyperlinkcolor" val="tx"/>
                    </a:ext>
                  </a:extLst>
                </a:hlinkClick>
              </a:rPr>
              <a:t>https://www.mdpi.com/2076-3417/12/10/4859</a:t>
            </a:r>
            <a:endParaRPr lang="en-US" sz="1200" dirty="0">
              <a:solidFill>
                <a:schemeClr val="accent6"/>
              </a:solidFill>
            </a:endParaRPr>
          </a:p>
          <a:p>
            <a:pPr marL="457200" lvl="0" indent="-317500" algn="l" rtl="0">
              <a:spcBef>
                <a:spcPts val="0"/>
              </a:spcBef>
              <a:spcAft>
                <a:spcPts val="0"/>
              </a:spcAft>
              <a:buSzPts val="1400"/>
              <a:buChar char="●"/>
            </a:pPr>
            <a:r>
              <a:rPr lang="en-US" sz="1200" u="sng" dirty="0">
                <a:solidFill>
                  <a:schemeClr val="accent6"/>
                </a:solidFill>
              </a:rPr>
              <a:t>Rosen et al., Discrete Mathematics and Its Applications</a:t>
            </a:r>
          </a:p>
          <a:p>
            <a:pPr marL="457200" lvl="0" indent="-317500" algn="l" rtl="0">
              <a:spcBef>
                <a:spcPts val="0"/>
              </a:spcBef>
              <a:spcAft>
                <a:spcPts val="0"/>
              </a:spcAft>
              <a:buSzPts val="1400"/>
              <a:buChar char="●"/>
            </a:pPr>
            <a:r>
              <a:rPr lang="en-US" sz="1200" dirty="0">
                <a:solidFill>
                  <a:schemeClr val="accent6"/>
                </a:solidFill>
                <a:hlinkClick r:id="rId5">
                  <a:extLst>
                    <a:ext uri="{A12FA001-AC4F-418D-AE19-62706E023703}">
                      <ahyp:hlinkClr xmlns:ahyp="http://schemas.microsoft.com/office/drawing/2018/hyperlinkcolor" val="tx"/>
                    </a:ext>
                  </a:extLst>
                </a:hlinkClick>
              </a:rPr>
              <a:t>https://www.opensourceshakespeare.org/</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6">
                  <a:extLst>
                    <a:ext uri="{A12FA001-AC4F-418D-AE19-62706E023703}">
                      <ahyp:hlinkClr xmlns:ahyp="http://schemas.microsoft.com/office/drawing/2018/hyperlinkcolor" val="tx"/>
                    </a:ext>
                  </a:extLst>
                </a:hlinkClick>
              </a:rPr>
              <a:t>https://www.geeksforgeeks.org/co-occurence-matrix-in-nlp/</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7">
                  <a:extLst>
                    <a:ext uri="{A12FA001-AC4F-418D-AE19-62706E023703}">
                      <ahyp:hlinkClr xmlns:ahyp="http://schemas.microsoft.com/office/drawing/2018/hyperlinkcolor" val="tx"/>
                    </a:ext>
                  </a:extLst>
                </a:hlinkClick>
              </a:rPr>
              <a:t>https://web.stanford.edu/class/archive/cs/cs224n/cs224n.1194/assignments/a1_preview/exploring_word_vectors.html</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8">
                  <a:extLst>
                    <a:ext uri="{A12FA001-AC4F-418D-AE19-62706E023703}">
                      <ahyp:hlinkClr xmlns:ahyp="http://schemas.microsoft.com/office/drawing/2018/hyperlinkcolor" val="tx"/>
                    </a:ext>
                  </a:extLst>
                </a:hlinkClick>
              </a:rPr>
              <a:t>https://cs224d.stanford.edu/lecture_notes/notes1.pdf</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9">
                  <a:extLst>
                    <a:ext uri="{A12FA001-AC4F-418D-AE19-62706E023703}">
                      <ahyp:hlinkClr xmlns:ahyp="http://schemas.microsoft.com/office/drawing/2018/hyperlinkcolor" val="tx"/>
                    </a:ext>
                  </a:extLst>
                </a:hlinkClick>
              </a:rPr>
              <a:t>https://tartarus.org/martin/PorterStemmer/</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0">
                  <a:extLst>
                    <a:ext uri="{A12FA001-AC4F-418D-AE19-62706E023703}">
                      <ahyp:hlinkClr xmlns:ahyp="http://schemas.microsoft.com/office/drawing/2018/hyperlinkcolor" val="tx"/>
                    </a:ext>
                  </a:extLst>
                </a:hlinkClick>
              </a:rPr>
              <a:t>https://www.nltk.org/_modules/nltk/stem/porter.html#PorterStemmer</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1">
                  <a:extLst>
                    <a:ext uri="{A12FA001-AC4F-418D-AE19-62706E023703}">
                      <ahyp:hlinkClr xmlns:ahyp="http://schemas.microsoft.com/office/drawing/2018/hyperlinkcolor" val="tx"/>
                    </a:ext>
                  </a:extLst>
                </a:hlinkClick>
              </a:rPr>
              <a:t>https://www.kaggle.com/datasets/lakshmi25npathi/imdb-dataset-of-50k-movie-reviews?resource=download</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2">
                  <a:extLst>
                    <a:ext uri="{A12FA001-AC4F-418D-AE19-62706E023703}">
                      <ahyp:hlinkClr xmlns:ahyp="http://schemas.microsoft.com/office/drawing/2018/hyperlinkcolor" val="tx"/>
                    </a:ext>
                  </a:extLst>
                </a:hlinkClick>
              </a:rPr>
              <a:t>https://web.stanford.edu/~jurafsky/slp3/4.pdf</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3">
                  <a:extLst>
                    <a:ext uri="{A12FA001-AC4F-418D-AE19-62706E023703}">
                      <ahyp:hlinkClr xmlns:ahyp="http://schemas.microsoft.com/office/drawing/2018/hyperlinkcolor" val="tx"/>
                    </a:ext>
                  </a:extLst>
                </a:hlinkClick>
              </a:rPr>
              <a:t>https://languagelog.ldc.upenn.edu/nll/?p=48725</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4">
                  <a:extLst>
                    <a:ext uri="{A12FA001-AC4F-418D-AE19-62706E023703}">
                      <ahyp:hlinkClr xmlns:ahyp="http://schemas.microsoft.com/office/drawing/2018/hyperlinkcolor" val="tx"/>
                    </a:ext>
                  </a:extLst>
                </a:hlinkClick>
              </a:rPr>
              <a:t>https://www.geeksforgeeks.org/build-a-knowledge-graph-in-nlp/</a:t>
            </a:r>
            <a:endParaRPr lang="en-US" sz="1200" dirty="0">
              <a:solidFill>
                <a:schemeClr val="accent6"/>
              </a:solidFill>
            </a:endParaRPr>
          </a:p>
          <a:p>
            <a:pPr marL="457200" lvl="0" indent="-317500" algn="l" rtl="0">
              <a:spcBef>
                <a:spcPts val="0"/>
              </a:spcBef>
              <a:spcAft>
                <a:spcPts val="0"/>
              </a:spcAft>
              <a:buSzPts val="1400"/>
              <a:buChar char="●"/>
            </a:pPr>
            <a:r>
              <a:rPr lang="en-US" sz="1200" dirty="0">
                <a:solidFill>
                  <a:schemeClr val="accent6"/>
                </a:solidFill>
                <a:hlinkClick r:id="rId15">
                  <a:extLst>
                    <a:ext uri="{A12FA001-AC4F-418D-AE19-62706E023703}">
                      <ahyp:hlinkClr xmlns:ahyp="http://schemas.microsoft.com/office/drawing/2018/hyperlinkcolor" val="tx"/>
                    </a:ext>
                  </a:extLst>
                </a:hlinkClick>
              </a:rPr>
              <a:t>https://arxiv.org/abs/2210.00105</a:t>
            </a:r>
            <a:endParaRPr lang="en-US" sz="1200" dirty="0">
              <a:solidFill>
                <a:schemeClr val="accent6"/>
              </a:solidFill>
            </a:endParaRPr>
          </a:p>
        </p:txBody>
      </p:sp>
      <p:grpSp>
        <p:nvGrpSpPr>
          <p:cNvPr id="3709" name="Google Shape;3709;p75"/>
          <p:cNvGrpSpPr/>
          <p:nvPr/>
        </p:nvGrpSpPr>
        <p:grpSpPr>
          <a:xfrm>
            <a:off x="7034936" y="3381521"/>
            <a:ext cx="2412549" cy="1550234"/>
            <a:chOff x="-70875" y="3597375"/>
            <a:chExt cx="2634650" cy="1692950"/>
          </a:xfrm>
        </p:grpSpPr>
        <p:sp>
          <p:nvSpPr>
            <p:cNvPr id="3710" name="Google Shape;3710;p75"/>
            <p:cNvSpPr/>
            <p:nvPr/>
          </p:nvSpPr>
          <p:spPr>
            <a:xfrm>
              <a:off x="1927700" y="5185525"/>
              <a:ext cx="88450" cy="104800"/>
            </a:xfrm>
            <a:custGeom>
              <a:avLst/>
              <a:gdLst/>
              <a:ahLst/>
              <a:cxnLst/>
              <a:rect l="l" t="t" r="r" b="b"/>
              <a:pathLst>
                <a:path w="3538" h="4192" extrusionOk="0">
                  <a:moveTo>
                    <a:pt x="2462" y="0"/>
                  </a:moveTo>
                  <a:cubicBezTo>
                    <a:pt x="1555" y="0"/>
                    <a:pt x="859" y="1261"/>
                    <a:pt x="513" y="1984"/>
                  </a:cubicBezTo>
                  <a:cubicBezTo>
                    <a:pt x="330" y="2461"/>
                    <a:pt x="0" y="3157"/>
                    <a:pt x="294" y="3670"/>
                  </a:cubicBezTo>
                  <a:cubicBezTo>
                    <a:pt x="514" y="4080"/>
                    <a:pt x="979" y="4192"/>
                    <a:pt x="1407" y="4192"/>
                  </a:cubicBezTo>
                  <a:cubicBezTo>
                    <a:pt x="1477" y="4192"/>
                    <a:pt x="1546" y="4189"/>
                    <a:pt x="1613" y="4184"/>
                  </a:cubicBezTo>
                  <a:cubicBezTo>
                    <a:pt x="2273" y="4074"/>
                    <a:pt x="2860" y="3780"/>
                    <a:pt x="3336" y="3340"/>
                  </a:cubicBezTo>
                  <a:cubicBezTo>
                    <a:pt x="3537" y="3168"/>
                    <a:pt x="3334" y="2906"/>
                    <a:pt x="3130" y="2906"/>
                  </a:cubicBezTo>
                  <a:cubicBezTo>
                    <a:pt x="3074" y="2906"/>
                    <a:pt x="3017" y="2926"/>
                    <a:pt x="2970" y="2974"/>
                  </a:cubicBezTo>
                  <a:cubicBezTo>
                    <a:pt x="2566" y="3340"/>
                    <a:pt x="2053" y="3597"/>
                    <a:pt x="1503" y="3634"/>
                  </a:cubicBezTo>
                  <a:cubicBezTo>
                    <a:pt x="1423" y="3647"/>
                    <a:pt x="1342" y="3656"/>
                    <a:pt x="1264" y="3656"/>
                  </a:cubicBezTo>
                  <a:cubicBezTo>
                    <a:pt x="1127" y="3656"/>
                    <a:pt x="996" y="3630"/>
                    <a:pt x="880" y="3560"/>
                  </a:cubicBezTo>
                  <a:cubicBezTo>
                    <a:pt x="660" y="3414"/>
                    <a:pt x="697" y="3120"/>
                    <a:pt x="733" y="2900"/>
                  </a:cubicBezTo>
                  <a:cubicBezTo>
                    <a:pt x="880" y="2351"/>
                    <a:pt x="1173" y="1801"/>
                    <a:pt x="1503" y="1324"/>
                  </a:cubicBezTo>
                  <a:cubicBezTo>
                    <a:pt x="1689" y="1046"/>
                    <a:pt x="2057" y="533"/>
                    <a:pt x="2453" y="533"/>
                  </a:cubicBezTo>
                  <a:cubicBezTo>
                    <a:pt x="2527" y="533"/>
                    <a:pt x="2602" y="551"/>
                    <a:pt x="2676" y="591"/>
                  </a:cubicBezTo>
                  <a:cubicBezTo>
                    <a:pt x="2715" y="610"/>
                    <a:pt x="2753" y="619"/>
                    <a:pt x="2790" y="619"/>
                  </a:cubicBezTo>
                  <a:cubicBezTo>
                    <a:pt x="3036" y="619"/>
                    <a:pt x="3220" y="242"/>
                    <a:pt x="2933" y="114"/>
                  </a:cubicBezTo>
                  <a:cubicBezTo>
                    <a:pt x="2770" y="36"/>
                    <a:pt x="2613"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5"/>
            <p:cNvSpPr/>
            <p:nvPr/>
          </p:nvSpPr>
          <p:spPr>
            <a:xfrm>
              <a:off x="2494100" y="4739275"/>
              <a:ext cx="56850" cy="102450"/>
            </a:xfrm>
            <a:custGeom>
              <a:avLst/>
              <a:gdLst/>
              <a:ahLst/>
              <a:cxnLst/>
              <a:rect l="l" t="t" r="r" b="b"/>
              <a:pathLst>
                <a:path w="2274" h="4098" extrusionOk="0">
                  <a:moveTo>
                    <a:pt x="2017" y="1"/>
                  </a:moveTo>
                  <a:cubicBezTo>
                    <a:pt x="1430" y="37"/>
                    <a:pt x="843" y="111"/>
                    <a:pt x="293" y="221"/>
                  </a:cubicBezTo>
                  <a:cubicBezTo>
                    <a:pt x="147" y="257"/>
                    <a:pt x="74" y="404"/>
                    <a:pt x="110" y="551"/>
                  </a:cubicBezTo>
                  <a:cubicBezTo>
                    <a:pt x="110" y="587"/>
                    <a:pt x="147" y="624"/>
                    <a:pt x="184" y="661"/>
                  </a:cubicBezTo>
                  <a:cubicBezTo>
                    <a:pt x="110" y="697"/>
                    <a:pt x="110" y="734"/>
                    <a:pt x="110" y="844"/>
                  </a:cubicBezTo>
                  <a:cubicBezTo>
                    <a:pt x="74" y="1834"/>
                    <a:pt x="37" y="2824"/>
                    <a:pt x="0" y="3850"/>
                  </a:cubicBezTo>
                  <a:cubicBezTo>
                    <a:pt x="0" y="4015"/>
                    <a:pt x="129" y="4098"/>
                    <a:pt x="261" y="4098"/>
                  </a:cubicBezTo>
                  <a:cubicBezTo>
                    <a:pt x="394" y="4098"/>
                    <a:pt x="532" y="4015"/>
                    <a:pt x="550" y="3850"/>
                  </a:cubicBezTo>
                  <a:cubicBezTo>
                    <a:pt x="550" y="3337"/>
                    <a:pt x="550" y="2787"/>
                    <a:pt x="587" y="2274"/>
                  </a:cubicBezTo>
                  <a:lnTo>
                    <a:pt x="2017" y="2200"/>
                  </a:lnTo>
                  <a:cubicBezTo>
                    <a:pt x="2163" y="2164"/>
                    <a:pt x="2273" y="2090"/>
                    <a:pt x="2273" y="1907"/>
                  </a:cubicBezTo>
                  <a:cubicBezTo>
                    <a:pt x="2273" y="1797"/>
                    <a:pt x="2163" y="1650"/>
                    <a:pt x="2017" y="1650"/>
                  </a:cubicBezTo>
                  <a:cubicBezTo>
                    <a:pt x="1540" y="1687"/>
                    <a:pt x="1063" y="1724"/>
                    <a:pt x="587" y="1760"/>
                  </a:cubicBezTo>
                  <a:cubicBezTo>
                    <a:pt x="587" y="1431"/>
                    <a:pt x="623" y="1137"/>
                    <a:pt x="623" y="844"/>
                  </a:cubicBezTo>
                  <a:cubicBezTo>
                    <a:pt x="623" y="771"/>
                    <a:pt x="623" y="734"/>
                    <a:pt x="587" y="697"/>
                  </a:cubicBezTo>
                  <a:cubicBezTo>
                    <a:pt x="1063" y="624"/>
                    <a:pt x="1503" y="551"/>
                    <a:pt x="2017" y="551"/>
                  </a:cubicBezTo>
                  <a:cubicBezTo>
                    <a:pt x="2127" y="551"/>
                    <a:pt x="2273" y="404"/>
                    <a:pt x="2273" y="257"/>
                  </a:cubicBezTo>
                  <a:cubicBezTo>
                    <a:pt x="2273" y="147"/>
                    <a:pt x="2163"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5"/>
            <p:cNvSpPr/>
            <p:nvPr/>
          </p:nvSpPr>
          <p:spPr>
            <a:xfrm>
              <a:off x="2480375" y="4035500"/>
              <a:ext cx="83400" cy="109025"/>
            </a:xfrm>
            <a:custGeom>
              <a:avLst/>
              <a:gdLst/>
              <a:ahLst/>
              <a:cxnLst/>
              <a:rect l="l" t="t" r="r" b="b"/>
              <a:pathLst>
                <a:path w="3336" h="4361" extrusionOk="0">
                  <a:moveTo>
                    <a:pt x="1636" y="539"/>
                  </a:moveTo>
                  <a:cubicBezTo>
                    <a:pt x="1654" y="539"/>
                    <a:pt x="1670" y="541"/>
                    <a:pt x="1686" y="547"/>
                  </a:cubicBezTo>
                  <a:cubicBezTo>
                    <a:pt x="1686" y="547"/>
                    <a:pt x="1686" y="583"/>
                    <a:pt x="1686" y="620"/>
                  </a:cubicBezTo>
                  <a:cubicBezTo>
                    <a:pt x="1649" y="693"/>
                    <a:pt x="1649" y="730"/>
                    <a:pt x="1612" y="803"/>
                  </a:cubicBezTo>
                  <a:cubicBezTo>
                    <a:pt x="1502" y="1133"/>
                    <a:pt x="1282" y="1390"/>
                    <a:pt x="1026" y="1610"/>
                  </a:cubicBezTo>
                  <a:cubicBezTo>
                    <a:pt x="1026" y="1353"/>
                    <a:pt x="1026" y="1060"/>
                    <a:pt x="1026" y="803"/>
                  </a:cubicBezTo>
                  <a:cubicBezTo>
                    <a:pt x="1136" y="767"/>
                    <a:pt x="1209" y="693"/>
                    <a:pt x="1319" y="657"/>
                  </a:cubicBezTo>
                  <a:cubicBezTo>
                    <a:pt x="1382" y="625"/>
                    <a:pt x="1527" y="539"/>
                    <a:pt x="1636" y="539"/>
                  </a:cubicBezTo>
                  <a:close/>
                  <a:moveTo>
                    <a:pt x="1759" y="2123"/>
                  </a:moveTo>
                  <a:cubicBezTo>
                    <a:pt x="1942" y="2123"/>
                    <a:pt x="2126" y="2123"/>
                    <a:pt x="2309" y="2160"/>
                  </a:cubicBezTo>
                  <a:cubicBezTo>
                    <a:pt x="2419" y="2196"/>
                    <a:pt x="2712" y="2233"/>
                    <a:pt x="2676" y="2343"/>
                  </a:cubicBezTo>
                  <a:cubicBezTo>
                    <a:pt x="2676" y="2490"/>
                    <a:pt x="2492" y="2636"/>
                    <a:pt x="2382" y="2710"/>
                  </a:cubicBezTo>
                  <a:lnTo>
                    <a:pt x="2419" y="2710"/>
                  </a:lnTo>
                  <a:cubicBezTo>
                    <a:pt x="2272" y="2856"/>
                    <a:pt x="2126" y="3003"/>
                    <a:pt x="1979" y="3113"/>
                  </a:cubicBezTo>
                  <a:cubicBezTo>
                    <a:pt x="1649" y="3333"/>
                    <a:pt x="1319" y="3516"/>
                    <a:pt x="989" y="3663"/>
                  </a:cubicBezTo>
                  <a:cubicBezTo>
                    <a:pt x="989" y="3186"/>
                    <a:pt x="989" y="2746"/>
                    <a:pt x="989" y="2270"/>
                  </a:cubicBezTo>
                  <a:cubicBezTo>
                    <a:pt x="1246" y="2160"/>
                    <a:pt x="1502" y="2123"/>
                    <a:pt x="1759" y="2123"/>
                  </a:cubicBezTo>
                  <a:close/>
                  <a:moveTo>
                    <a:pt x="1699" y="1"/>
                  </a:moveTo>
                  <a:cubicBezTo>
                    <a:pt x="1579" y="1"/>
                    <a:pt x="1456" y="30"/>
                    <a:pt x="1356" y="70"/>
                  </a:cubicBezTo>
                  <a:cubicBezTo>
                    <a:pt x="916" y="217"/>
                    <a:pt x="513" y="473"/>
                    <a:pt x="183" y="803"/>
                  </a:cubicBezTo>
                  <a:cubicBezTo>
                    <a:pt x="0" y="985"/>
                    <a:pt x="170" y="1243"/>
                    <a:pt x="359" y="1243"/>
                  </a:cubicBezTo>
                  <a:cubicBezTo>
                    <a:pt x="398" y="1243"/>
                    <a:pt x="438" y="1232"/>
                    <a:pt x="476" y="1207"/>
                  </a:cubicBezTo>
                  <a:cubicBezTo>
                    <a:pt x="476" y="1463"/>
                    <a:pt x="476" y="1683"/>
                    <a:pt x="476" y="1903"/>
                  </a:cubicBezTo>
                  <a:cubicBezTo>
                    <a:pt x="476" y="1903"/>
                    <a:pt x="439" y="1903"/>
                    <a:pt x="439" y="1940"/>
                  </a:cubicBezTo>
                  <a:cubicBezTo>
                    <a:pt x="256" y="2050"/>
                    <a:pt x="293" y="2306"/>
                    <a:pt x="476" y="2416"/>
                  </a:cubicBezTo>
                  <a:cubicBezTo>
                    <a:pt x="476" y="2966"/>
                    <a:pt x="439" y="3553"/>
                    <a:pt x="439" y="4103"/>
                  </a:cubicBezTo>
                  <a:cubicBezTo>
                    <a:pt x="439" y="4278"/>
                    <a:pt x="563" y="4360"/>
                    <a:pt x="691" y="4360"/>
                  </a:cubicBezTo>
                  <a:cubicBezTo>
                    <a:pt x="803" y="4360"/>
                    <a:pt x="918" y="4296"/>
                    <a:pt x="952" y="4176"/>
                  </a:cubicBezTo>
                  <a:lnTo>
                    <a:pt x="1099" y="4176"/>
                  </a:lnTo>
                  <a:cubicBezTo>
                    <a:pt x="1576" y="3956"/>
                    <a:pt x="2016" y="3699"/>
                    <a:pt x="2456" y="3406"/>
                  </a:cubicBezTo>
                  <a:cubicBezTo>
                    <a:pt x="2785" y="3113"/>
                    <a:pt x="3335" y="2673"/>
                    <a:pt x="3225" y="2196"/>
                  </a:cubicBezTo>
                  <a:cubicBezTo>
                    <a:pt x="3079" y="1683"/>
                    <a:pt x="2346" y="1610"/>
                    <a:pt x="1942" y="1573"/>
                  </a:cubicBezTo>
                  <a:lnTo>
                    <a:pt x="1759" y="1573"/>
                  </a:lnTo>
                  <a:cubicBezTo>
                    <a:pt x="1979" y="1316"/>
                    <a:pt x="2162" y="987"/>
                    <a:pt x="2199" y="657"/>
                  </a:cubicBezTo>
                  <a:cubicBezTo>
                    <a:pt x="2236" y="400"/>
                    <a:pt x="2199" y="180"/>
                    <a:pt x="1979" y="70"/>
                  </a:cubicBezTo>
                  <a:cubicBezTo>
                    <a:pt x="1896" y="20"/>
                    <a:pt x="1799"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5"/>
            <p:cNvSpPr/>
            <p:nvPr/>
          </p:nvSpPr>
          <p:spPr>
            <a:xfrm>
              <a:off x="-29025" y="5042650"/>
              <a:ext cx="456425" cy="30325"/>
            </a:xfrm>
            <a:custGeom>
              <a:avLst/>
              <a:gdLst/>
              <a:ahLst/>
              <a:cxnLst/>
              <a:rect l="l" t="t" r="r" b="b"/>
              <a:pathLst>
                <a:path w="18257" h="1213" extrusionOk="0">
                  <a:moveTo>
                    <a:pt x="17927" y="0"/>
                  </a:moveTo>
                  <a:cubicBezTo>
                    <a:pt x="13344" y="0"/>
                    <a:pt x="8762" y="147"/>
                    <a:pt x="4179" y="440"/>
                  </a:cubicBezTo>
                  <a:cubicBezTo>
                    <a:pt x="2859" y="550"/>
                    <a:pt x="1576" y="624"/>
                    <a:pt x="293" y="734"/>
                  </a:cubicBezTo>
                  <a:cubicBezTo>
                    <a:pt x="11" y="769"/>
                    <a:pt x="0" y="1212"/>
                    <a:pt x="262" y="1212"/>
                  </a:cubicBezTo>
                  <a:cubicBezTo>
                    <a:pt x="272" y="1212"/>
                    <a:pt x="282" y="1211"/>
                    <a:pt x="293" y="1210"/>
                  </a:cubicBezTo>
                  <a:cubicBezTo>
                    <a:pt x="4876" y="807"/>
                    <a:pt x="9458" y="550"/>
                    <a:pt x="14077" y="477"/>
                  </a:cubicBezTo>
                  <a:cubicBezTo>
                    <a:pt x="15360" y="477"/>
                    <a:pt x="16644" y="440"/>
                    <a:pt x="17963" y="440"/>
                  </a:cubicBezTo>
                  <a:cubicBezTo>
                    <a:pt x="18257" y="440"/>
                    <a:pt x="18257" y="0"/>
                    <a:pt x="17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5"/>
            <p:cNvSpPr/>
            <p:nvPr/>
          </p:nvSpPr>
          <p:spPr>
            <a:xfrm>
              <a:off x="46125" y="5128450"/>
              <a:ext cx="114525" cy="140450"/>
            </a:xfrm>
            <a:custGeom>
              <a:avLst/>
              <a:gdLst/>
              <a:ahLst/>
              <a:cxnLst/>
              <a:rect l="l" t="t" r="r" b="b"/>
              <a:pathLst>
                <a:path w="4581" h="5618" extrusionOk="0">
                  <a:moveTo>
                    <a:pt x="3407" y="1"/>
                  </a:moveTo>
                  <a:cubicBezTo>
                    <a:pt x="3037" y="1"/>
                    <a:pt x="2652" y="157"/>
                    <a:pt x="2346" y="381"/>
                  </a:cubicBezTo>
                  <a:cubicBezTo>
                    <a:pt x="1723" y="858"/>
                    <a:pt x="1173" y="1481"/>
                    <a:pt x="770" y="2141"/>
                  </a:cubicBezTo>
                  <a:cubicBezTo>
                    <a:pt x="367" y="2801"/>
                    <a:pt x="0" y="3644"/>
                    <a:pt x="257" y="4414"/>
                  </a:cubicBezTo>
                  <a:cubicBezTo>
                    <a:pt x="477" y="5074"/>
                    <a:pt x="1063" y="5477"/>
                    <a:pt x="1723" y="5587"/>
                  </a:cubicBezTo>
                  <a:cubicBezTo>
                    <a:pt x="1855" y="5608"/>
                    <a:pt x="1986" y="5618"/>
                    <a:pt x="2118" y="5618"/>
                  </a:cubicBezTo>
                  <a:cubicBezTo>
                    <a:pt x="2901" y="5618"/>
                    <a:pt x="3672" y="5272"/>
                    <a:pt x="4363" y="4927"/>
                  </a:cubicBezTo>
                  <a:cubicBezTo>
                    <a:pt x="4581" y="4802"/>
                    <a:pt x="4454" y="4492"/>
                    <a:pt x="4254" y="4492"/>
                  </a:cubicBezTo>
                  <a:cubicBezTo>
                    <a:pt x="4219" y="4492"/>
                    <a:pt x="4181" y="4502"/>
                    <a:pt x="4143" y="4524"/>
                  </a:cubicBezTo>
                  <a:cubicBezTo>
                    <a:pt x="3536" y="4827"/>
                    <a:pt x="2853" y="5156"/>
                    <a:pt x="2157" y="5156"/>
                  </a:cubicBezTo>
                  <a:cubicBezTo>
                    <a:pt x="2013" y="5156"/>
                    <a:pt x="1868" y="5142"/>
                    <a:pt x="1723" y="5110"/>
                  </a:cubicBezTo>
                  <a:cubicBezTo>
                    <a:pt x="953" y="4927"/>
                    <a:pt x="477" y="4304"/>
                    <a:pt x="660" y="3460"/>
                  </a:cubicBezTo>
                  <a:cubicBezTo>
                    <a:pt x="880" y="2691"/>
                    <a:pt x="1393" y="1957"/>
                    <a:pt x="1943" y="1371"/>
                  </a:cubicBezTo>
                  <a:cubicBezTo>
                    <a:pt x="2245" y="1041"/>
                    <a:pt x="2837" y="443"/>
                    <a:pt x="3376" y="443"/>
                  </a:cubicBezTo>
                  <a:cubicBezTo>
                    <a:pt x="3556" y="443"/>
                    <a:pt x="3730" y="509"/>
                    <a:pt x="3886" y="674"/>
                  </a:cubicBezTo>
                  <a:cubicBezTo>
                    <a:pt x="3931" y="729"/>
                    <a:pt x="3985" y="752"/>
                    <a:pt x="4039" y="752"/>
                  </a:cubicBezTo>
                  <a:cubicBezTo>
                    <a:pt x="4201" y="752"/>
                    <a:pt x="4354" y="538"/>
                    <a:pt x="4216" y="344"/>
                  </a:cubicBezTo>
                  <a:cubicBezTo>
                    <a:pt x="3988" y="100"/>
                    <a:pt x="3702" y="1"/>
                    <a:pt x="3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5"/>
            <p:cNvSpPr/>
            <p:nvPr/>
          </p:nvSpPr>
          <p:spPr>
            <a:xfrm>
              <a:off x="201925" y="5110325"/>
              <a:ext cx="132900" cy="159600"/>
            </a:xfrm>
            <a:custGeom>
              <a:avLst/>
              <a:gdLst/>
              <a:ahLst/>
              <a:cxnLst/>
              <a:rect l="l" t="t" r="r" b="b"/>
              <a:pathLst>
                <a:path w="5316" h="6384" extrusionOk="0">
                  <a:moveTo>
                    <a:pt x="2754" y="443"/>
                  </a:moveTo>
                  <a:cubicBezTo>
                    <a:pt x="2777" y="443"/>
                    <a:pt x="2800" y="444"/>
                    <a:pt x="2823" y="446"/>
                  </a:cubicBezTo>
                  <a:cubicBezTo>
                    <a:pt x="3006" y="483"/>
                    <a:pt x="3263" y="556"/>
                    <a:pt x="3300" y="776"/>
                  </a:cubicBezTo>
                  <a:cubicBezTo>
                    <a:pt x="3410" y="1033"/>
                    <a:pt x="3226" y="1326"/>
                    <a:pt x="3080" y="1509"/>
                  </a:cubicBezTo>
                  <a:cubicBezTo>
                    <a:pt x="2640" y="1986"/>
                    <a:pt x="2017" y="2206"/>
                    <a:pt x="1430" y="2499"/>
                  </a:cubicBezTo>
                  <a:cubicBezTo>
                    <a:pt x="1577" y="1986"/>
                    <a:pt x="1723" y="1473"/>
                    <a:pt x="1833" y="959"/>
                  </a:cubicBezTo>
                  <a:cubicBezTo>
                    <a:pt x="2075" y="717"/>
                    <a:pt x="2382" y="443"/>
                    <a:pt x="2754" y="443"/>
                  </a:cubicBezTo>
                  <a:close/>
                  <a:moveTo>
                    <a:pt x="3305" y="2703"/>
                  </a:moveTo>
                  <a:cubicBezTo>
                    <a:pt x="3426" y="2703"/>
                    <a:pt x="3546" y="2708"/>
                    <a:pt x="3666" y="2719"/>
                  </a:cubicBezTo>
                  <a:cubicBezTo>
                    <a:pt x="3996" y="2756"/>
                    <a:pt x="4399" y="2829"/>
                    <a:pt x="4583" y="3122"/>
                  </a:cubicBezTo>
                  <a:cubicBezTo>
                    <a:pt x="4839" y="3452"/>
                    <a:pt x="4693" y="3892"/>
                    <a:pt x="4473" y="4222"/>
                  </a:cubicBezTo>
                  <a:cubicBezTo>
                    <a:pt x="3792" y="5325"/>
                    <a:pt x="2364" y="5940"/>
                    <a:pt x="1054" y="5940"/>
                  </a:cubicBezTo>
                  <a:cubicBezTo>
                    <a:pt x="883" y="5940"/>
                    <a:pt x="715" y="5930"/>
                    <a:pt x="550" y="5908"/>
                  </a:cubicBezTo>
                  <a:cubicBezTo>
                    <a:pt x="807" y="4955"/>
                    <a:pt x="1027" y="4039"/>
                    <a:pt x="1283" y="3122"/>
                  </a:cubicBezTo>
                  <a:cubicBezTo>
                    <a:pt x="1938" y="2873"/>
                    <a:pt x="2620" y="2703"/>
                    <a:pt x="3305" y="2703"/>
                  </a:cubicBezTo>
                  <a:close/>
                  <a:moveTo>
                    <a:pt x="2775" y="1"/>
                  </a:moveTo>
                  <a:cubicBezTo>
                    <a:pt x="2426" y="1"/>
                    <a:pt x="2130" y="142"/>
                    <a:pt x="1833" y="373"/>
                  </a:cubicBezTo>
                  <a:cubicBezTo>
                    <a:pt x="1791" y="344"/>
                    <a:pt x="1737" y="327"/>
                    <a:pt x="1685" y="327"/>
                  </a:cubicBezTo>
                  <a:cubicBezTo>
                    <a:pt x="1603" y="327"/>
                    <a:pt x="1526" y="370"/>
                    <a:pt x="1503" y="483"/>
                  </a:cubicBezTo>
                  <a:lnTo>
                    <a:pt x="1430" y="739"/>
                  </a:lnTo>
                  <a:lnTo>
                    <a:pt x="1393" y="776"/>
                  </a:lnTo>
                  <a:cubicBezTo>
                    <a:pt x="1357" y="849"/>
                    <a:pt x="1320" y="923"/>
                    <a:pt x="1357" y="996"/>
                  </a:cubicBezTo>
                  <a:cubicBezTo>
                    <a:pt x="1210" y="1583"/>
                    <a:pt x="1063" y="2169"/>
                    <a:pt x="917" y="2756"/>
                  </a:cubicBezTo>
                  <a:cubicBezTo>
                    <a:pt x="843" y="2829"/>
                    <a:pt x="807" y="2939"/>
                    <a:pt x="843" y="3012"/>
                  </a:cubicBezTo>
                  <a:cubicBezTo>
                    <a:pt x="587" y="4039"/>
                    <a:pt x="294" y="5029"/>
                    <a:pt x="37" y="6018"/>
                  </a:cubicBezTo>
                  <a:cubicBezTo>
                    <a:pt x="0" y="6202"/>
                    <a:pt x="110" y="6275"/>
                    <a:pt x="257" y="6312"/>
                  </a:cubicBezTo>
                  <a:cubicBezTo>
                    <a:pt x="532" y="6360"/>
                    <a:pt x="809" y="6384"/>
                    <a:pt x="1084" y="6384"/>
                  </a:cubicBezTo>
                  <a:cubicBezTo>
                    <a:pt x="2273" y="6384"/>
                    <a:pt x="3426" y="5942"/>
                    <a:pt x="4289" y="5139"/>
                  </a:cubicBezTo>
                  <a:cubicBezTo>
                    <a:pt x="4803" y="4662"/>
                    <a:pt x="5316" y="3965"/>
                    <a:pt x="5169" y="3269"/>
                  </a:cubicBezTo>
                  <a:lnTo>
                    <a:pt x="5133" y="3269"/>
                  </a:lnTo>
                  <a:cubicBezTo>
                    <a:pt x="5023" y="2609"/>
                    <a:pt x="4363" y="2316"/>
                    <a:pt x="3740" y="2242"/>
                  </a:cubicBezTo>
                  <a:lnTo>
                    <a:pt x="2933" y="2242"/>
                  </a:lnTo>
                  <a:cubicBezTo>
                    <a:pt x="3373" y="1949"/>
                    <a:pt x="3740" y="1583"/>
                    <a:pt x="3813" y="1033"/>
                  </a:cubicBezTo>
                  <a:cubicBezTo>
                    <a:pt x="3850" y="483"/>
                    <a:pt x="3446" y="80"/>
                    <a:pt x="2896" y="6"/>
                  </a:cubicBezTo>
                  <a:cubicBezTo>
                    <a:pt x="2855" y="2"/>
                    <a:pt x="2815" y="1"/>
                    <a:pt x="2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5"/>
            <p:cNvSpPr/>
            <p:nvPr/>
          </p:nvSpPr>
          <p:spPr>
            <a:xfrm>
              <a:off x="459475" y="5019125"/>
              <a:ext cx="123725" cy="13475"/>
            </a:xfrm>
            <a:custGeom>
              <a:avLst/>
              <a:gdLst/>
              <a:ahLst/>
              <a:cxnLst/>
              <a:rect l="l" t="t" r="r" b="b"/>
              <a:pathLst>
                <a:path w="4949" h="539" extrusionOk="0">
                  <a:moveTo>
                    <a:pt x="2102" y="1"/>
                  </a:moveTo>
                  <a:cubicBezTo>
                    <a:pt x="1502" y="1"/>
                    <a:pt x="900" y="10"/>
                    <a:pt x="293" y="25"/>
                  </a:cubicBezTo>
                  <a:cubicBezTo>
                    <a:pt x="11" y="25"/>
                    <a:pt x="0" y="467"/>
                    <a:pt x="262" y="467"/>
                  </a:cubicBezTo>
                  <a:cubicBezTo>
                    <a:pt x="272" y="467"/>
                    <a:pt x="282" y="466"/>
                    <a:pt x="293" y="465"/>
                  </a:cubicBezTo>
                  <a:cubicBezTo>
                    <a:pt x="686" y="455"/>
                    <a:pt x="1076" y="450"/>
                    <a:pt x="1465" y="450"/>
                  </a:cubicBezTo>
                  <a:cubicBezTo>
                    <a:pt x="2528" y="450"/>
                    <a:pt x="3582" y="484"/>
                    <a:pt x="4656" y="538"/>
                  </a:cubicBezTo>
                  <a:cubicBezTo>
                    <a:pt x="4949" y="538"/>
                    <a:pt x="4949" y="98"/>
                    <a:pt x="4656" y="61"/>
                  </a:cubicBezTo>
                  <a:cubicBezTo>
                    <a:pt x="3797" y="19"/>
                    <a:pt x="2950" y="1"/>
                    <a:pt x="2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5"/>
            <p:cNvSpPr/>
            <p:nvPr/>
          </p:nvSpPr>
          <p:spPr>
            <a:xfrm>
              <a:off x="455800" y="5050900"/>
              <a:ext cx="117325" cy="13775"/>
            </a:xfrm>
            <a:custGeom>
              <a:avLst/>
              <a:gdLst/>
              <a:ahLst/>
              <a:cxnLst/>
              <a:rect l="l" t="t" r="r" b="b"/>
              <a:pathLst>
                <a:path w="4693" h="551" extrusionOk="0">
                  <a:moveTo>
                    <a:pt x="4399" y="0"/>
                  </a:moveTo>
                  <a:cubicBezTo>
                    <a:pt x="3043" y="37"/>
                    <a:pt x="1650" y="74"/>
                    <a:pt x="293" y="110"/>
                  </a:cubicBezTo>
                  <a:cubicBezTo>
                    <a:pt x="0" y="110"/>
                    <a:pt x="0" y="550"/>
                    <a:pt x="293" y="550"/>
                  </a:cubicBezTo>
                  <a:cubicBezTo>
                    <a:pt x="1650" y="514"/>
                    <a:pt x="3043" y="477"/>
                    <a:pt x="4399" y="477"/>
                  </a:cubicBezTo>
                  <a:cubicBezTo>
                    <a:pt x="4693" y="440"/>
                    <a:pt x="4693" y="0"/>
                    <a:pt x="4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5"/>
            <p:cNvSpPr/>
            <p:nvPr/>
          </p:nvSpPr>
          <p:spPr>
            <a:xfrm>
              <a:off x="661100" y="5012350"/>
              <a:ext cx="277700" cy="34950"/>
            </a:xfrm>
            <a:custGeom>
              <a:avLst/>
              <a:gdLst/>
              <a:ahLst/>
              <a:cxnLst/>
              <a:rect l="l" t="t" r="r" b="b"/>
              <a:pathLst>
                <a:path w="11108" h="1398" extrusionOk="0">
                  <a:moveTo>
                    <a:pt x="10846" y="1"/>
                  </a:moveTo>
                  <a:cubicBezTo>
                    <a:pt x="10836" y="1"/>
                    <a:pt x="10826" y="1"/>
                    <a:pt x="10815" y="3"/>
                  </a:cubicBezTo>
                  <a:cubicBezTo>
                    <a:pt x="7332" y="332"/>
                    <a:pt x="3813" y="626"/>
                    <a:pt x="293" y="919"/>
                  </a:cubicBezTo>
                  <a:cubicBezTo>
                    <a:pt x="11" y="954"/>
                    <a:pt x="0" y="1398"/>
                    <a:pt x="262" y="1398"/>
                  </a:cubicBezTo>
                  <a:cubicBezTo>
                    <a:pt x="272" y="1398"/>
                    <a:pt x="282" y="1397"/>
                    <a:pt x="293" y="1396"/>
                  </a:cubicBezTo>
                  <a:cubicBezTo>
                    <a:pt x="3813" y="1066"/>
                    <a:pt x="7332" y="772"/>
                    <a:pt x="10815" y="479"/>
                  </a:cubicBezTo>
                  <a:cubicBezTo>
                    <a:pt x="11097" y="444"/>
                    <a:pt x="11108" y="1"/>
                    <a:pt x="10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5"/>
            <p:cNvSpPr/>
            <p:nvPr/>
          </p:nvSpPr>
          <p:spPr>
            <a:xfrm>
              <a:off x="735900" y="5096800"/>
              <a:ext cx="88275" cy="116075"/>
            </a:xfrm>
            <a:custGeom>
              <a:avLst/>
              <a:gdLst/>
              <a:ahLst/>
              <a:cxnLst/>
              <a:rect l="l" t="t" r="r" b="b"/>
              <a:pathLst>
                <a:path w="3531" h="4643" extrusionOk="0">
                  <a:moveTo>
                    <a:pt x="1240" y="0"/>
                  </a:moveTo>
                  <a:cubicBezTo>
                    <a:pt x="1152" y="0"/>
                    <a:pt x="1069" y="44"/>
                    <a:pt x="1041" y="144"/>
                  </a:cubicBezTo>
                  <a:cubicBezTo>
                    <a:pt x="711" y="1427"/>
                    <a:pt x="381" y="2673"/>
                    <a:pt x="51" y="3957"/>
                  </a:cubicBezTo>
                  <a:cubicBezTo>
                    <a:pt x="1" y="4106"/>
                    <a:pt x="155" y="4239"/>
                    <a:pt x="293" y="4239"/>
                  </a:cubicBezTo>
                  <a:cubicBezTo>
                    <a:pt x="358" y="4239"/>
                    <a:pt x="419" y="4210"/>
                    <a:pt x="454" y="4140"/>
                  </a:cubicBezTo>
                  <a:cubicBezTo>
                    <a:pt x="1004" y="3077"/>
                    <a:pt x="1700" y="2124"/>
                    <a:pt x="2580" y="1280"/>
                  </a:cubicBezTo>
                  <a:cubicBezTo>
                    <a:pt x="2642" y="1219"/>
                    <a:pt x="2755" y="1080"/>
                    <a:pt x="2855" y="1080"/>
                  </a:cubicBezTo>
                  <a:cubicBezTo>
                    <a:pt x="2874" y="1080"/>
                    <a:pt x="2892" y="1085"/>
                    <a:pt x="2910" y="1097"/>
                  </a:cubicBezTo>
                  <a:cubicBezTo>
                    <a:pt x="2984" y="1170"/>
                    <a:pt x="3020" y="1390"/>
                    <a:pt x="3057" y="1464"/>
                  </a:cubicBezTo>
                  <a:cubicBezTo>
                    <a:pt x="3094" y="1757"/>
                    <a:pt x="3057" y="2050"/>
                    <a:pt x="3020" y="2307"/>
                  </a:cubicBezTo>
                  <a:cubicBezTo>
                    <a:pt x="2947" y="3003"/>
                    <a:pt x="2837" y="3663"/>
                    <a:pt x="2727" y="4360"/>
                  </a:cubicBezTo>
                  <a:cubicBezTo>
                    <a:pt x="2705" y="4533"/>
                    <a:pt x="2850" y="4642"/>
                    <a:pt x="2979" y="4642"/>
                  </a:cubicBezTo>
                  <a:cubicBezTo>
                    <a:pt x="3069" y="4642"/>
                    <a:pt x="3152" y="4590"/>
                    <a:pt x="3167" y="4470"/>
                  </a:cubicBezTo>
                  <a:cubicBezTo>
                    <a:pt x="3314" y="3700"/>
                    <a:pt x="3423" y="2893"/>
                    <a:pt x="3497" y="2124"/>
                  </a:cubicBezTo>
                  <a:cubicBezTo>
                    <a:pt x="3531" y="1685"/>
                    <a:pt x="3502" y="595"/>
                    <a:pt x="2898" y="595"/>
                  </a:cubicBezTo>
                  <a:cubicBezTo>
                    <a:pt x="2845" y="595"/>
                    <a:pt x="2788" y="603"/>
                    <a:pt x="2727" y="621"/>
                  </a:cubicBezTo>
                  <a:cubicBezTo>
                    <a:pt x="2397" y="730"/>
                    <a:pt x="2140" y="1060"/>
                    <a:pt x="1957" y="1280"/>
                  </a:cubicBezTo>
                  <a:cubicBezTo>
                    <a:pt x="1700" y="1537"/>
                    <a:pt x="1444" y="1794"/>
                    <a:pt x="1224" y="2087"/>
                  </a:cubicBezTo>
                  <a:cubicBezTo>
                    <a:pt x="1114" y="2234"/>
                    <a:pt x="1004" y="2417"/>
                    <a:pt x="857" y="2600"/>
                  </a:cubicBezTo>
                  <a:lnTo>
                    <a:pt x="1481" y="291"/>
                  </a:lnTo>
                  <a:cubicBezTo>
                    <a:pt x="1525" y="111"/>
                    <a:pt x="1378"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0" name="Google Shape;3720;p75"/>
            <p:cNvGrpSpPr/>
            <p:nvPr/>
          </p:nvGrpSpPr>
          <p:grpSpPr>
            <a:xfrm>
              <a:off x="-70875" y="3597375"/>
              <a:ext cx="2554000" cy="1635350"/>
              <a:chOff x="-70875" y="3597375"/>
              <a:chExt cx="2554000" cy="1635350"/>
            </a:xfrm>
          </p:grpSpPr>
          <p:sp>
            <p:nvSpPr>
              <p:cNvPr id="3721" name="Google Shape;3721;p75"/>
              <p:cNvSpPr/>
              <p:nvPr/>
            </p:nvSpPr>
            <p:spPr>
              <a:xfrm>
                <a:off x="1280650" y="3836875"/>
                <a:ext cx="1202475" cy="1395850"/>
              </a:xfrm>
              <a:custGeom>
                <a:avLst/>
                <a:gdLst/>
                <a:ahLst/>
                <a:cxnLst/>
                <a:rect l="l" t="t" r="r" b="b"/>
                <a:pathLst>
                  <a:path w="48099" h="55834" extrusionOk="0">
                    <a:moveTo>
                      <a:pt x="24067" y="524"/>
                    </a:moveTo>
                    <a:cubicBezTo>
                      <a:pt x="24151" y="524"/>
                      <a:pt x="24233" y="549"/>
                      <a:pt x="24306" y="610"/>
                    </a:cubicBezTo>
                    <a:cubicBezTo>
                      <a:pt x="24306" y="646"/>
                      <a:pt x="24343" y="683"/>
                      <a:pt x="24379" y="720"/>
                    </a:cubicBezTo>
                    <a:cubicBezTo>
                      <a:pt x="24562" y="830"/>
                      <a:pt x="24709" y="940"/>
                      <a:pt x="24856" y="1050"/>
                    </a:cubicBezTo>
                    <a:cubicBezTo>
                      <a:pt x="25002" y="1123"/>
                      <a:pt x="25186" y="1233"/>
                      <a:pt x="25332" y="1380"/>
                    </a:cubicBezTo>
                    <a:cubicBezTo>
                      <a:pt x="25442" y="1453"/>
                      <a:pt x="25406" y="1599"/>
                      <a:pt x="25406" y="1746"/>
                    </a:cubicBezTo>
                    <a:cubicBezTo>
                      <a:pt x="25406" y="1783"/>
                      <a:pt x="25406" y="1856"/>
                      <a:pt x="25369" y="1893"/>
                    </a:cubicBezTo>
                    <a:cubicBezTo>
                      <a:pt x="25002" y="1746"/>
                      <a:pt x="24636" y="1599"/>
                      <a:pt x="24269" y="1490"/>
                    </a:cubicBezTo>
                    <a:cubicBezTo>
                      <a:pt x="24216" y="1410"/>
                      <a:pt x="24144" y="1350"/>
                      <a:pt x="24054" y="1350"/>
                    </a:cubicBezTo>
                    <a:cubicBezTo>
                      <a:pt x="24018" y="1350"/>
                      <a:pt x="23980" y="1359"/>
                      <a:pt x="23939" y="1380"/>
                    </a:cubicBezTo>
                    <a:cubicBezTo>
                      <a:pt x="23899" y="1363"/>
                      <a:pt x="23862" y="1356"/>
                      <a:pt x="23829" y="1356"/>
                    </a:cubicBezTo>
                    <a:cubicBezTo>
                      <a:pt x="23711" y="1356"/>
                      <a:pt x="23638" y="1448"/>
                      <a:pt x="23609" y="1563"/>
                    </a:cubicBezTo>
                    <a:cubicBezTo>
                      <a:pt x="23389" y="1709"/>
                      <a:pt x="23133" y="1893"/>
                      <a:pt x="22876" y="2039"/>
                    </a:cubicBezTo>
                    <a:cubicBezTo>
                      <a:pt x="22876" y="1819"/>
                      <a:pt x="22913" y="1636"/>
                      <a:pt x="23023" y="1416"/>
                    </a:cubicBezTo>
                    <a:cubicBezTo>
                      <a:pt x="23133" y="1160"/>
                      <a:pt x="23316" y="866"/>
                      <a:pt x="23573" y="720"/>
                    </a:cubicBezTo>
                    <a:cubicBezTo>
                      <a:pt x="23719" y="622"/>
                      <a:pt x="23899" y="524"/>
                      <a:pt x="24067" y="524"/>
                    </a:cubicBezTo>
                    <a:close/>
                    <a:moveTo>
                      <a:pt x="23719" y="2149"/>
                    </a:moveTo>
                    <a:cubicBezTo>
                      <a:pt x="23573" y="2406"/>
                      <a:pt x="23389" y="2699"/>
                      <a:pt x="23243" y="2993"/>
                    </a:cubicBezTo>
                    <a:lnTo>
                      <a:pt x="23169" y="2919"/>
                    </a:lnTo>
                    <a:cubicBezTo>
                      <a:pt x="23096" y="2846"/>
                      <a:pt x="23023" y="2736"/>
                      <a:pt x="22986" y="2626"/>
                    </a:cubicBezTo>
                    <a:cubicBezTo>
                      <a:pt x="23206" y="2443"/>
                      <a:pt x="23463" y="2296"/>
                      <a:pt x="23719" y="2149"/>
                    </a:cubicBezTo>
                    <a:close/>
                    <a:moveTo>
                      <a:pt x="24526" y="2149"/>
                    </a:moveTo>
                    <a:lnTo>
                      <a:pt x="24526" y="2149"/>
                    </a:lnTo>
                    <a:cubicBezTo>
                      <a:pt x="24782" y="2223"/>
                      <a:pt x="25039" y="2333"/>
                      <a:pt x="25259" y="2443"/>
                    </a:cubicBezTo>
                    <a:cubicBezTo>
                      <a:pt x="25186" y="2626"/>
                      <a:pt x="25112" y="2846"/>
                      <a:pt x="24966" y="3029"/>
                    </a:cubicBezTo>
                    <a:cubicBezTo>
                      <a:pt x="24819" y="2736"/>
                      <a:pt x="24672" y="2406"/>
                      <a:pt x="24526" y="2149"/>
                    </a:cubicBezTo>
                    <a:close/>
                    <a:moveTo>
                      <a:pt x="24123" y="2516"/>
                    </a:moveTo>
                    <a:cubicBezTo>
                      <a:pt x="24269" y="2773"/>
                      <a:pt x="24379" y="3066"/>
                      <a:pt x="24526" y="3323"/>
                    </a:cubicBezTo>
                    <a:cubicBezTo>
                      <a:pt x="24489" y="3359"/>
                      <a:pt x="24489" y="3359"/>
                      <a:pt x="24453" y="3359"/>
                    </a:cubicBezTo>
                    <a:cubicBezTo>
                      <a:pt x="24337" y="3392"/>
                      <a:pt x="24214" y="3410"/>
                      <a:pt x="24094" y="3410"/>
                    </a:cubicBezTo>
                    <a:cubicBezTo>
                      <a:pt x="23947" y="3410"/>
                      <a:pt x="23804" y="3383"/>
                      <a:pt x="23683" y="3323"/>
                    </a:cubicBezTo>
                    <a:cubicBezTo>
                      <a:pt x="23829" y="3029"/>
                      <a:pt x="23976" y="2773"/>
                      <a:pt x="24123" y="2516"/>
                    </a:cubicBezTo>
                    <a:close/>
                    <a:moveTo>
                      <a:pt x="6122" y="13074"/>
                    </a:moveTo>
                    <a:cubicBezTo>
                      <a:pt x="6122" y="13367"/>
                      <a:pt x="6049" y="13624"/>
                      <a:pt x="5829" y="13844"/>
                    </a:cubicBezTo>
                    <a:cubicBezTo>
                      <a:pt x="5683" y="14027"/>
                      <a:pt x="5463" y="14211"/>
                      <a:pt x="5243" y="14284"/>
                    </a:cubicBezTo>
                    <a:cubicBezTo>
                      <a:pt x="5243" y="14064"/>
                      <a:pt x="5279" y="13807"/>
                      <a:pt x="5316" y="13587"/>
                    </a:cubicBezTo>
                    <a:cubicBezTo>
                      <a:pt x="5573" y="13441"/>
                      <a:pt x="5866" y="13257"/>
                      <a:pt x="6122" y="13074"/>
                    </a:cubicBezTo>
                    <a:close/>
                    <a:moveTo>
                      <a:pt x="4766" y="11644"/>
                    </a:moveTo>
                    <a:cubicBezTo>
                      <a:pt x="4839" y="11644"/>
                      <a:pt x="4876" y="11644"/>
                      <a:pt x="4949" y="11681"/>
                    </a:cubicBezTo>
                    <a:cubicBezTo>
                      <a:pt x="5096" y="11681"/>
                      <a:pt x="5206" y="11754"/>
                      <a:pt x="5353" y="11828"/>
                    </a:cubicBezTo>
                    <a:cubicBezTo>
                      <a:pt x="5573" y="11938"/>
                      <a:pt x="5793" y="12158"/>
                      <a:pt x="5939" y="12378"/>
                    </a:cubicBezTo>
                    <a:cubicBezTo>
                      <a:pt x="5976" y="12414"/>
                      <a:pt x="5976" y="12488"/>
                      <a:pt x="6012" y="12524"/>
                    </a:cubicBezTo>
                    <a:cubicBezTo>
                      <a:pt x="5573" y="12818"/>
                      <a:pt x="5133" y="13074"/>
                      <a:pt x="4693" y="13331"/>
                    </a:cubicBezTo>
                    <a:cubicBezTo>
                      <a:pt x="4473" y="13477"/>
                      <a:pt x="4583" y="13771"/>
                      <a:pt x="4766" y="13807"/>
                    </a:cubicBezTo>
                    <a:lnTo>
                      <a:pt x="4693" y="14357"/>
                    </a:lnTo>
                    <a:cubicBezTo>
                      <a:pt x="4619" y="14321"/>
                      <a:pt x="4546" y="14321"/>
                      <a:pt x="4473" y="14284"/>
                    </a:cubicBezTo>
                    <a:cubicBezTo>
                      <a:pt x="4179" y="14211"/>
                      <a:pt x="3923" y="13991"/>
                      <a:pt x="3703" y="13734"/>
                    </a:cubicBezTo>
                    <a:cubicBezTo>
                      <a:pt x="3593" y="13624"/>
                      <a:pt x="3483" y="13514"/>
                      <a:pt x="3373" y="13404"/>
                    </a:cubicBezTo>
                    <a:cubicBezTo>
                      <a:pt x="3300" y="13257"/>
                      <a:pt x="3153" y="13111"/>
                      <a:pt x="3116" y="12928"/>
                    </a:cubicBezTo>
                    <a:cubicBezTo>
                      <a:pt x="3043" y="12598"/>
                      <a:pt x="3373" y="12231"/>
                      <a:pt x="3593" y="12011"/>
                    </a:cubicBezTo>
                    <a:cubicBezTo>
                      <a:pt x="3776" y="11864"/>
                      <a:pt x="3996" y="11754"/>
                      <a:pt x="4216" y="11681"/>
                    </a:cubicBezTo>
                    <a:cubicBezTo>
                      <a:pt x="4251" y="11787"/>
                      <a:pt x="4354" y="11842"/>
                      <a:pt x="4460" y="11842"/>
                    </a:cubicBezTo>
                    <a:cubicBezTo>
                      <a:pt x="4574" y="11842"/>
                      <a:pt x="4691" y="11778"/>
                      <a:pt x="4729" y="11644"/>
                    </a:cubicBezTo>
                    <a:close/>
                    <a:moveTo>
                      <a:pt x="44982" y="13734"/>
                    </a:moveTo>
                    <a:cubicBezTo>
                      <a:pt x="45349" y="13954"/>
                      <a:pt x="46009" y="15200"/>
                      <a:pt x="46009" y="15604"/>
                    </a:cubicBezTo>
                    <a:cubicBezTo>
                      <a:pt x="45752" y="15530"/>
                      <a:pt x="45569" y="15347"/>
                      <a:pt x="45385" y="15200"/>
                    </a:cubicBezTo>
                    <a:cubicBezTo>
                      <a:pt x="45202" y="15017"/>
                      <a:pt x="44982" y="14797"/>
                      <a:pt x="44836" y="14577"/>
                    </a:cubicBezTo>
                    <a:cubicBezTo>
                      <a:pt x="44689" y="14247"/>
                      <a:pt x="44762" y="13954"/>
                      <a:pt x="44982" y="13734"/>
                    </a:cubicBezTo>
                    <a:close/>
                    <a:moveTo>
                      <a:pt x="46082" y="13294"/>
                    </a:moveTo>
                    <a:cubicBezTo>
                      <a:pt x="46375" y="13294"/>
                      <a:pt x="46669" y="13441"/>
                      <a:pt x="46889" y="13587"/>
                    </a:cubicBezTo>
                    <a:cubicBezTo>
                      <a:pt x="47108" y="13697"/>
                      <a:pt x="47365" y="13844"/>
                      <a:pt x="47475" y="14064"/>
                    </a:cubicBezTo>
                    <a:cubicBezTo>
                      <a:pt x="47585" y="14321"/>
                      <a:pt x="47438" y="14614"/>
                      <a:pt x="47292" y="14797"/>
                    </a:cubicBezTo>
                    <a:lnTo>
                      <a:pt x="47328" y="14797"/>
                    </a:lnTo>
                    <a:cubicBezTo>
                      <a:pt x="47145" y="15090"/>
                      <a:pt x="46852" y="15457"/>
                      <a:pt x="46522" y="15604"/>
                    </a:cubicBezTo>
                    <a:lnTo>
                      <a:pt x="46595" y="14614"/>
                    </a:lnTo>
                    <a:cubicBezTo>
                      <a:pt x="46779" y="14504"/>
                      <a:pt x="46852" y="14247"/>
                      <a:pt x="46632" y="14137"/>
                    </a:cubicBezTo>
                    <a:cubicBezTo>
                      <a:pt x="46302" y="13917"/>
                      <a:pt x="45972" y="13734"/>
                      <a:pt x="45605" y="13514"/>
                    </a:cubicBezTo>
                    <a:cubicBezTo>
                      <a:pt x="45715" y="13367"/>
                      <a:pt x="45935" y="13294"/>
                      <a:pt x="46082" y="13294"/>
                    </a:cubicBezTo>
                    <a:close/>
                    <a:moveTo>
                      <a:pt x="22510" y="2883"/>
                    </a:moveTo>
                    <a:cubicBezTo>
                      <a:pt x="22546" y="2919"/>
                      <a:pt x="22546" y="2956"/>
                      <a:pt x="22546" y="2956"/>
                    </a:cubicBezTo>
                    <a:cubicBezTo>
                      <a:pt x="22656" y="3176"/>
                      <a:pt x="22803" y="3323"/>
                      <a:pt x="22986" y="3469"/>
                    </a:cubicBezTo>
                    <a:cubicBezTo>
                      <a:pt x="20457" y="8015"/>
                      <a:pt x="17927" y="12524"/>
                      <a:pt x="15397" y="16997"/>
                    </a:cubicBezTo>
                    <a:cubicBezTo>
                      <a:pt x="12501" y="22056"/>
                      <a:pt x="9569" y="27115"/>
                      <a:pt x="6599" y="32137"/>
                    </a:cubicBezTo>
                    <a:cubicBezTo>
                      <a:pt x="5243" y="34484"/>
                      <a:pt x="3850" y="36793"/>
                      <a:pt x="2493" y="39103"/>
                    </a:cubicBezTo>
                    <a:cubicBezTo>
                      <a:pt x="3190" y="32614"/>
                      <a:pt x="3923" y="26089"/>
                      <a:pt x="4656" y="19600"/>
                    </a:cubicBezTo>
                    <a:lnTo>
                      <a:pt x="4656" y="19563"/>
                    </a:lnTo>
                    <a:cubicBezTo>
                      <a:pt x="4803" y="17987"/>
                      <a:pt x="4986" y="16410"/>
                      <a:pt x="5169" y="14834"/>
                    </a:cubicBezTo>
                    <a:cubicBezTo>
                      <a:pt x="5609" y="14761"/>
                      <a:pt x="6012" y="14504"/>
                      <a:pt x="6269" y="14174"/>
                    </a:cubicBezTo>
                    <a:cubicBezTo>
                      <a:pt x="6599" y="13771"/>
                      <a:pt x="6709" y="13257"/>
                      <a:pt x="6636" y="12781"/>
                    </a:cubicBezTo>
                    <a:cubicBezTo>
                      <a:pt x="11108" y="10068"/>
                      <a:pt x="15544" y="7318"/>
                      <a:pt x="19980" y="4532"/>
                    </a:cubicBezTo>
                    <a:cubicBezTo>
                      <a:pt x="20823" y="3982"/>
                      <a:pt x="21666" y="3433"/>
                      <a:pt x="22510" y="2883"/>
                    </a:cubicBezTo>
                    <a:close/>
                    <a:moveTo>
                      <a:pt x="25772" y="2626"/>
                    </a:moveTo>
                    <a:cubicBezTo>
                      <a:pt x="28119" y="3616"/>
                      <a:pt x="30355" y="5009"/>
                      <a:pt x="32554" y="6292"/>
                    </a:cubicBezTo>
                    <a:cubicBezTo>
                      <a:pt x="35524" y="8015"/>
                      <a:pt x="38457" y="9775"/>
                      <a:pt x="41389" y="11534"/>
                    </a:cubicBezTo>
                    <a:cubicBezTo>
                      <a:pt x="42416" y="12194"/>
                      <a:pt x="43479" y="12818"/>
                      <a:pt x="44506" y="13441"/>
                    </a:cubicBezTo>
                    <a:cubicBezTo>
                      <a:pt x="44286" y="13771"/>
                      <a:pt x="44139" y="14137"/>
                      <a:pt x="44286" y="14541"/>
                    </a:cubicBezTo>
                    <a:cubicBezTo>
                      <a:pt x="44396" y="14944"/>
                      <a:pt x="44652" y="15237"/>
                      <a:pt x="44946" y="15494"/>
                    </a:cubicBezTo>
                    <a:cubicBezTo>
                      <a:pt x="45202" y="15750"/>
                      <a:pt x="45495" y="16007"/>
                      <a:pt x="45899" y="16117"/>
                    </a:cubicBezTo>
                    <a:lnTo>
                      <a:pt x="45935" y="16117"/>
                    </a:lnTo>
                    <a:cubicBezTo>
                      <a:pt x="45422" y="22679"/>
                      <a:pt x="45092" y="29241"/>
                      <a:pt x="45092" y="35804"/>
                    </a:cubicBezTo>
                    <a:cubicBezTo>
                      <a:pt x="45092" y="37050"/>
                      <a:pt x="45129" y="38333"/>
                      <a:pt x="45129" y="39580"/>
                    </a:cubicBezTo>
                    <a:cubicBezTo>
                      <a:pt x="45056" y="39616"/>
                      <a:pt x="44946" y="39653"/>
                      <a:pt x="44836" y="39689"/>
                    </a:cubicBezTo>
                    <a:cubicBezTo>
                      <a:pt x="44799" y="39726"/>
                      <a:pt x="44762" y="39726"/>
                      <a:pt x="44726" y="39763"/>
                    </a:cubicBezTo>
                    <a:cubicBezTo>
                      <a:pt x="41646" y="35730"/>
                      <a:pt x="39813" y="30928"/>
                      <a:pt x="37394" y="26492"/>
                    </a:cubicBezTo>
                    <a:cubicBezTo>
                      <a:pt x="34571" y="21249"/>
                      <a:pt x="31125" y="16410"/>
                      <a:pt x="28412" y="11094"/>
                    </a:cubicBezTo>
                    <a:cubicBezTo>
                      <a:pt x="27679" y="9628"/>
                      <a:pt x="26982" y="8125"/>
                      <a:pt x="26395" y="6549"/>
                    </a:cubicBezTo>
                    <a:cubicBezTo>
                      <a:pt x="25992" y="5522"/>
                      <a:pt x="25626" y="4496"/>
                      <a:pt x="25186" y="3506"/>
                    </a:cubicBezTo>
                    <a:cubicBezTo>
                      <a:pt x="25442" y="3286"/>
                      <a:pt x="25626" y="2956"/>
                      <a:pt x="25772" y="2626"/>
                    </a:cubicBezTo>
                    <a:close/>
                    <a:moveTo>
                      <a:pt x="2750" y="39726"/>
                    </a:moveTo>
                    <a:cubicBezTo>
                      <a:pt x="2786" y="39726"/>
                      <a:pt x="2823" y="39763"/>
                      <a:pt x="2896" y="39799"/>
                    </a:cubicBezTo>
                    <a:cubicBezTo>
                      <a:pt x="2933" y="39818"/>
                      <a:pt x="2970" y="39827"/>
                      <a:pt x="3006" y="39827"/>
                    </a:cubicBezTo>
                    <a:cubicBezTo>
                      <a:pt x="3043" y="39827"/>
                      <a:pt x="3080" y="39818"/>
                      <a:pt x="3116" y="39799"/>
                    </a:cubicBezTo>
                    <a:cubicBezTo>
                      <a:pt x="3116" y="39836"/>
                      <a:pt x="3116" y="39873"/>
                      <a:pt x="3116" y="39909"/>
                    </a:cubicBezTo>
                    <a:cubicBezTo>
                      <a:pt x="3190" y="40129"/>
                      <a:pt x="3226" y="40386"/>
                      <a:pt x="3226" y="40643"/>
                    </a:cubicBezTo>
                    <a:cubicBezTo>
                      <a:pt x="2933" y="40606"/>
                      <a:pt x="2640" y="40569"/>
                      <a:pt x="2310" y="40569"/>
                    </a:cubicBezTo>
                    <a:cubicBezTo>
                      <a:pt x="2310" y="40496"/>
                      <a:pt x="2346" y="40459"/>
                      <a:pt x="2346" y="40423"/>
                    </a:cubicBezTo>
                    <a:cubicBezTo>
                      <a:pt x="2456" y="40166"/>
                      <a:pt x="2603" y="39946"/>
                      <a:pt x="2750" y="39726"/>
                    </a:cubicBezTo>
                    <a:close/>
                    <a:moveTo>
                      <a:pt x="44689" y="40533"/>
                    </a:moveTo>
                    <a:cubicBezTo>
                      <a:pt x="44799" y="40679"/>
                      <a:pt x="44909" y="40826"/>
                      <a:pt x="45019" y="40973"/>
                    </a:cubicBezTo>
                    <a:lnTo>
                      <a:pt x="44432" y="40973"/>
                    </a:lnTo>
                    <a:cubicBezTo>
                      <a:pt x="44506" y="40826"/>
                      <a:pt x="44579" y="40643"/>
                      <a:pt x="44689" y="40533"/>
                    </a:cubicBezTo>
                    <a:close/>
                    <a:moveTo>
                      <a:pt x="23426" y="3762"/>
                    </a:moveTo>
                    <a:cubicBezTo>
                      <a:pt x="23683" y="3909"/>
                      <a:pt x="24013" y="3946"/>
                      <a:pt x="24306" y="3946"/>
                    </a:cubicBezTo>
                    <a:cubicBezTo>
                      <a:pt x="24453" y="3909"/>
                      <a:pt x="24599" y="3872"/>
                      <a:pt x="24746" y="3799"/>
                    </a:cubicBezTo>
                    <a:cubicBezTo>
                      <a:pt x="25112" y="4642"/>
                      <a:pt x="25406" y="5522"/>
                      <a:pt x="25736" y="6365"/>
                    </a:cubicBezTo>
                    <a:cubicBezTo>
                      <a:pt x="26249" y="7758"/>
                      <a:pt x="26835" y="9115"/>
                      <a:pt x="27495" y="10435"/>
                    </a:cubicBezTo>
                    <a:cubicBezTo>
                      <a:pt x="28815" y="13111"/>
                      <a:pt x="30318" y="15677"/>
                      <a:pt x="31895" y="18243"/>
                    </a:cubicBezTo>
                    <a:cubicBezTo>
                      <a:pt x="33434" y="20773"/>
                      <a:pt x="35047" y="23302"/>
                      <a:pt x="36514" y="25942"/>
                    </a:cubicBezTo>
                    <a:cubicBezTo>
                      <a:pt x="37907" y="28435"/>
                      <a:pt x="39080" y="31038"/>
                      <a:pt x="40400" y="33604"/>
                    </a:cubicBezTo>
                    <a:cubicBezTo>
                      <a:pt x="41536" y="35877"/>
                      <a:pt x="42783" y="38113"/>
                      <a:pt x="44322" y="40093"/>
                    </a:cubicBezTo>
                    <a:cubicBezTo>
                      <a:pt x="44102" y="40349"/>
                      <a:pt x="43956" y="40643"/>
                      <a:pt x="43882" y="40973"/>
                    </a:cubicBezTo>
                    <a:cubicBezTo>
                      <a:pt x="38860" y="41009"/>
                      <a:pt x="33838" y="41046"/>
                      <a:pt x="28852" y="41046"/>
                    </a:cubicBezTo>
                    <a:cubicBezTo>
                      <a:pt x="25377" y="41068"/>
                      <a:pt x="21915" y="41104"/>
                      <a:pt x="18459" y="41104"/>
                    </a:cubicBezTo>
                    <a:cubicBezTo>
                      <a:pt x="16227" y="41104"/>
                      <a:pt x="13998" y="41089"/>
                      <a:pt x="11768" y="41046"/>
                    </a:cubicBezTo>
                    <a:cubicBezTo>
                      <a:pt x="9092" y="40973"/>
                      <a:pt x="6416" y="40863"/>
                      <a:pt x="3740" y="40679"/>
                    </a:cubicBezTo>
                    <a:cubicBezTo>
                      <a:pt x="3776" y="40349"/>
                      <a:pt x="3740" y="40056"/>
                      <a:pt x="3630" y="39763"/>
                    </a:cubicBezTo>
                    <a:cubicBezTo>
                      <a:pt x="3598" y="39668"/>
                      <a:pt x="3484" y="39572"/>
                      <a:pt x="3358" y="39572"/>
                    </a:cubicBezTo>
                    <a:cubicBezTo>
                      <a:pt x="3339" y="39572"/>
                      <a:pt x="3319" y="39575"/>
                      <a:pt x="3300" y="39580"/>
                    </a:cubicBezTo>
                    <a:cubicBezTo>
                      <a:pt x="3300" y="39580"/>
                      <a:pt x="3263" y="39616"/>
                      <a:pt x="3263" y="39616"/>
                    </a:cubicBezTo>
                    <a:cubicBezTo>
                      <a:pt x="3300" y="39506"/>
                      <a:pt x="3263" y="39396"/>
                      <a:pt x="3153" y="39323"/>
                    </a:cubicBezTo>
                    <a:cubicBezTo>
                      <a:pt x="3116" y="39286"/>
                      <a:pt x="3043" y="39286"/>
                      <a:pt x="3006" y="39250"/>
                    </a:cubicBezTo>
                    <a:cubicBezTo>
                      <a:pt x="5683" y="34777"/>
                      <a:pt x="8322" y="30268"/>
                      <a:pt x="10962" y="25759"/>
                    </a:cubicBezTo>
                    <a:cubicBezTo>
                      <a:pt x="13894" y="20699"/>
                      <a:pt x="16754" y="15640"/>
                      <a:pt x="19613" y="10581"/>
                    </a:cubicBezTo>
                    <a:cubicBezTo>
                      <a:pt x="20896" y="8308"/>
                      <a:pt x="22143" y="6035"/>
                      <a:pt x="23426" y="3762"/>
                    </a:cubicBezTo>
                    <a:close/>
                    <a:moveTo>
                      <a:pt x="2566" y="41119"/>
                    </a:moveTo>
                    <a:cubicBezTo>
                      <a:pt x="2750" y="41119"/>
                      <a:pt x="2896" y="41119"/>
                      <a:pt x="3080" y="41156"/>
                    </a:cubicBezTo>
                    <a:cubicBezTo>
                      <a:pt x="3080" y="41229"/>
                      <a:pt x="3043" y="41303"/>
                      <a:pt x="3006" y="41376"/>
                    </a:cubicBezTo>
                    <a:cubicBezTo>
                      <a:pt x="3006" y="41376"/>
                      <a:pt x="2970" y="41413"/>
                      <a:pt x="2970" y="41413"/>
                    </a:cubicBezTo>
                    <a:cubicBezTo>
                      <a:pt x="2823" y="41303"/>
                      <a:pt x="2676" y="41193"/>
                      <a:pt x="2566" y="41119"/>
                    </a:cubicBezTo>
                    <a:close/>
                    <a:moveTo>
                      <a:pt x="45165" y="41486"/>
                    </a:moveTo>
                    <a:cubicBezTo>
                      <a:pt x="45165" y="41596"/>
                      <a:pt x="45165" y="41706"/>
                      <a:pt x="45165" y="41779"/>
                    </a:cubicBezTo>
                    <a:cubicBezTo>
                      <a:pt x="44946" y="41926"/>
                      <a:pt x="44762" y="42036"/>
                      <a:pt x="44542" y="42182"/>
                    </a:cubicBezTo>
                    <a:cubicBezTo>
                      <a:pt x="44432" y="41962"/>
                      <a:pt x="44359" y="41742"/>
                      <a:pt x="44359" y="41486"/>
                    </a:cubicBezTo>
                    <a:close/>
                    <a:moveTo>
                      <a:pt x="1907" y="39616"/>
                    </a:moveTo>
                    <a:lnTo>
                      <a:pt x="1833" y="40239"/>
                    </a:lnTo>
                    <a:cubicBezTo>
                      <a:pt x="1723" y="40386"/>
                      <a:pt x="1613" y="40569"/>
                      <a:pt x="1540" y="40716"/>
                    </a:cubicBezTo>
                    <a:cubicBezTo>
                      <a:pt x="1430" y="40899"/>
                      <a:pt x="1577" y="41083"/>
                      <a:pt x="1723" y="41119"/>
                    </a:cubicBezTo>
                    <a:cubicBezTo>
                      <a:pt x="1723" y="41156"/>
                      <a:pt x="1723" y="41193"/>
                      <a:pt x="1723" y="41229"/>
                    </a:cubicBezTo>
                    <a:cubicBezTo>
                      <a:pt x="1698" y="41381"/>
                      <a:pt x="1812" y="41463"/>
                      <a:pt x="1934" y="41463"/>
                    </a:cubicBezTo>
                    <a:cubicBezTo>
                      <a:pt x="1989" y="41463"/>
                      <a:pt x="2044" y="41447"/>
                      <a:pt x="2090" y="41413"/>
                    </a:cubicBezTo>
                    <a:cubicBezTo>
                      <a:pt x="2273" y="41559"/>
                      <a:pt x="2456" y="41706"/>
                      <a:pt x="2640" y="41816"/>
                    </a:cubicBezTo>
                    <a:cubicBezTo>
                      <a:pt x="2409" y="42046"/>
                      <a:pt x="2090" y="42188"/>
                      <a:pt x="1789" y="42188"/>
                    </a:cubicBezTo>
                    <a:cubicBezTo>
                      <a:pt x="1754" y="42188"/>
                      <a:pt x="1720" y="42186"/>
                      <a:pt x="1687" y="42182"/>
                    </a:cubicBezTo>
                    <a:cubicBezTo>
                      <a:pt x="1173" y="42146"/>
                      <a:pt x="770" y="41779"/>
                      <a:pt x="623" y="41303"/>
                    </a:cubicBezTo>
                    <a:cubicBezTo>
                      <a:pt x="513" y="40826"/>
                      <a:pt x="697" y="40276"/>
                      <a:pt x="1100" y="39946"/>
                    </a:cubicBezTo>
                    <a:cubicBezTo>
                      <a:pt x="1320" y="39763"/>
                      <a:pt x="1613" y="39653"/>
                      <a:pt x="1907" y="39616"/>
                    </a:cubicBezTo>
                    <a:close/>
                    <a:moveTo>
                      <a:pt x="45831" y="40010"/>
                    </a:moveTo>
                    <a:cubicBezTo>
                      <a:pt x="46063" y="40010"/>
                      <a:pt x="46274" y="40076"/>
                      <a:pt x="46485" y="40166"/>
                    </a:cubicBezTo>
                    <a:cubicBezTo>
                      <a:pt x="46485" y="40239"/>
                      <a:pt x="46449" y="40313"/>
                      <a:pt x="46485" y="40349"/>
                    </a:cubicBezTo>
                    <a:cubicBezTo>
                      <a:pt x="46669" y="40863"/>
                      <a:pt x="46632" y="41449"/>
                      <a:pt x="46375" y="41926"/>
                    </a:cubicBezTo>
                    <a:cubicBezTo>
                      <a:pt x="46189" y="42299"/>
                      <a:pt x="45843" y="42699"/>
                      <a:pt x="45407" y="42699"/>
                    </a:cubicBezTo>
                    <a:cubicBezTo>
                      <a:pt x="45329" y="42699"/>
                      <a:pt x="45248" y="42687"/>
                      <a:pt x="45165" y="42659"/>
                    </a:cubicBezTo>
                    <a:cubicBezTo>
                      <a:pt x="45092" y="42659"/>
                      <a:pt x="45019" y="42586"/>
                      <a:pt x="44946" y="42549"/>
                    </a:cubicBezTo>
                    <a:cubicBezTo>
                      <a:pt x="45129" y="42439"/>
                      <a:pt x="45349" y="42292"/>
                      <a:pt x="45532" y="42182"/>
                    </a:cubicBezTo>
                    <a:cubicBezTo>
                      <a:pt x="45605" y="42146"/>
                      <a:pt x="45642" y="42072"/>
                      <a:pt x="45642" y="42036"/>
                    </a:cubicBezTo>
                    <a:cubicBezTo>
                      <a:pt x="45679" y="41999"/>
                      <a:pt x="45715" y="41926"/>
                      <a:pt x="45715" y="41852"/>
                    </a:cubicBezTo>
                    <a:lnTo>
                      <a:pt x="45715" y="41669"/>
                    </a:lnTo>
                    <a:cubicBezTo>
                      <a:pt x="45730" y="41674"/>
                      <a:pt x="45746" y="41676"/>
                      <a:pt x="45761" y="41676"/>
                    </a:cubicBezTo>
                    <a:cubicBezTo>
                      <a:pt x="45863" y="41676"/>
                      <a:pt x="45977" y="41581"/>
                      <a:pt x="46009" y="41486"/>
                    </a:cubicBezTo>
                    <a:cubicBezTo>
                      <a:pt x="46302" y="41449"/>
                      <a:pt x="46302" y="40973"/>
                      <a:pt x="45972" y="40973"/>
                    </a:cubicBezTo>
                    <a:lnTo>
                      <a:pt x="45715" y="40973"/>
                    </a:lnTo>
                    <a:cubicBezTo>
                      <a:pt x="45715" y="40936"/>
                      <a:pt x="45715" y="40936"/>
                      <a:pt x="45679" y="40936"/>
                    </a:cubicBezTo>
                    <a:cubicBezTo>
                      <a:pt x="45679" y="40643"/>
                      <a:pt x="45679" y="40313"/>
                      <a:pt x="45679" y="40019"/>
                    </a:cubicBezTo>
                    <a:cubicBezTo>
                      <a:pt x="45731" y="40013"/>
                      <a:pt x="45781" y="40010"/>
                      <a:pt x="45831" y="40010"/>
                    </a:cubicBezTo>
                    <a:close/>
                    <a:moveTo>
                      <a:pt x="3630" y="41193"/>
                    </a:moveTo>
                    <a:cubicBezTo>
                      <a:pt x="8835" y="41559"/>
                      <a:pt x="14004" y="41632"/>
                      <a:pt x="19210" y="41632"/>
                    </a:cubicBezTo>
                    <a:cubicBezTo>
                      <a:pt x="24929" y="41632"/>
                      <a:pt x="30611" y="41559"/>
                      <a:pt x="36330" y="41559"/>
                    </a:cubicBezTo>
                    <a:cubicBezTo>
                      <a:pt x="38823" y="41523"/>
                      <a:pt x="41316" y="41523"/>
                      <a:pt x="43846" y="41486"/>
                    </a:cubicBezTo>
                    <a:cubicBezTo>
                      <a:pt x="43846" y="41852"/>
                      <a:pt x="43919" y="42146"/>
                      <a:pt x="44102" y="42439"/>
                    </a:cubicBezTo>
                    <a:cubicBezTo>
                      <a:pt x="38933" y="45702"/>
                      <a:pt x="33654" y="48745"/>
                      <a:pt x="28265" y="51604"/>
                    </a:cubicBezTo>
                    <a:cubicBezTo>
                      <a:pt x="27275" y="52117"/>
                      <a:pt x="26286" y="52631"/>
                      <a:pt x="25296" y="53144"/>
                    </a:cubicBezTo>
                    <a:cubicBezTo>
                      <a:pt x="25186" y="52924"/>
                      <a:pt x="25002" y="52741"/>
                      <a:pt x="24782" y="52594"/>
                    </a:cubicBezTo>
                    <a:cubicBezTo>
                      <a:pt x="24453" y="52374"/>
                      <a:pt x="24049" y="52264"/>
                      <a:pt x="23646" y="52264"/>
                    </a:cubicBezTo>
                    <a:cubicBezTo>
                      <a:pt x="23243" y="52264"/>
                      <a:pt x="22803" y="52301"/>
                      <a:pt x="22436" y="52484"/>
                    </a:cubicBezTo>
                    <a:cubicBezTo>
                      <a:pt x="22070" y="52667"/>
                      <a:pt x="21850" y="52961"/>
                      <a:pt x="21740" y="53327"/>
                    </a:cubicBezTo>
                    <a:cubicBezTo>
                      <a:pt x="21740" y="53290"/>
                      <a:pt x="21740" y="53290"/>
                      <a:pt x="21703" y="53290"/>
                    </a:cubicBezTo>
                    <a:cubicBezTo>
                      <a:pt x="20017" y="52337"/>
                      <a:pt x="18294" y="51421"/>
                      <a:pt x="16607" y="50504"/>
                    </a:cubicBezTo>
                    <a:cubicBezTo>
                      <a:pt x="14958" y="49588"/>
                      <a:pt x="13308" y="48671"/>
                      <a:pt x="11695" y="47718"/>
                    </a:cubicBezTo>
                    <a:cubicBezTo>
                      <a:pt x="10155" y="46765"/>
                      <a:pt x="8689" y="45738"/>
                      <a:pt x="7222" y="44639"/>
                    </a:cubicBezTo>
                    <a:cubicBezTo>
                      <a:pt x="5902" y="43722"/>
                      <a:pt x="4656" y="42732"/>
                      <a:pt x="3373" y="41742"/>
                    </a:cubicBezTo>
                    <a:cubicBezTo>
                      <a:pt x="3483" y="41559"/>
                      <a:pt x="3593" y="41376"/>
                      <a:pt x="3630" y="41193"/>
                    </a:cubicBezTo>
                    <a:close/>
                    <a:moveTo>
                      <a:pt x="23594" y="52800"/>
                    </a:moveTo>
                    <a:cubicBezTo>
                      <a:pt x="23829" y="52800"/>
                      <a:pt x="24049" y="52841"/>
                      <a:pt x="24269" y="52924"/>
                    </a:cubicBezTo>
                    <a:cubicBezTo>
                      <a:pt x="24489" y="52997"/>
                      <a:pt x="24709" y="53180"/>
                      <a:pt x="24819" y="53400"/>
                    </a:cubicBezTo>
                    <a:cubicBezTo>
                      <a:pt x="24306" y="53657"/>
                      <a:pt x="23829" y="53914"/>
                      <a:pt x="23316" y="54170"/>
                    </a:cubicBezTo>
                    <a:cubicBezTo>
                      <a:pt x="23206" y="54097"/>
                      <a:pt x="23059" y="54060"/>
                      <a:pt x="22986" y="53987"/>
                    </a:cubicBezTo>
                    <a:cubicBezTo>
                      <a:pt x="22729" y="53840"/>
                      <a:pt x="22473" y="53694"/>
                      <a:pt x="22216" y="53584"/>
                    </a:cubicBezTo>
                    <a:cubicBezTo>
                      <a:pt x="22253" y="53364"/>
                      <a:pt x="22363" y="53180"/>
                      <a:pt x="22546" y="53034"/>
                    </a:cubicBezTo>
                    <a:cubicBezTo>
                      <a:pt x="22766" y="52851"/>
                      <a:pt x="23096" y="52814"/>
                      <a:pt x="23353" y="52814"/>
                    </a:cubicBezTo>
                    <a:cubicBezTo>
                      <a:pt x="23435" y="52805"/>
                      <a:pt x="23515" y="52800"/>
                      <a:pt x="23594" y="52800"/>
                    </a:cubicBezTo>
                    <a:close/>
                    <a:moveTo>
                      <a:pt x="24929" y="53914"/>
                    </a:moveTo>
                    <a:cubicBezTo>
                      <a:pt x="24929" y="54024"/>
                      <a:pt x="24892" y="54097"/>
                      <a:pt x="24856" y="54207"/>
                    </a:cubicBezTo>
                    <a:cubicBezTo>
                      <a:pt x="24782" y="54354"/>
                      <a:pt x="24819" y="54464"/>
                      <a:pt x="24929" y="54537"/>
                    </a:cubicBezTo>
                    <a:cubicBezTo>
                      <a:pt x="24859" y="54989"/>
                      <a:pt x="24394" y="55310"/>
                      <a:pt x="23939" y="55310"/>
                    </a:cubicBezTo>
                    <a:cubicBezTo>
                      <a:pt x="23914" y="55310"/>
                      <a:pt x="23890" y="55309"/>
                      <a:pt x="23866" y="55307"/>
                    </a:cubicBezTo>
                    <a:cubicBezTo>
                      <a:pt x="23279" y="55307"/>
                      <a:pt x="22693" y="54940"/>
                      <a:pt x="22400" y="54464"/>
                    </a:cubicBezTo>
                    <a:cubicBezTo>
                      <a:pt x="22363" y="54390"/>
                      <a:pt x="22326" y="54280"/>
                      <a:pt x="22290" y="54207"/>
                    </a:cubicBezTo>
                    <a:lnTo>
                      <a:pt x="22290" y="54207"/>
                    </a:lnTo>
                    <a:cubicBezTo>
                      <a:pt x="22400" y="54244"/>
                      <a:pt x="22473" y="54317"/>
                      <a:pt x="22583" y="54354"/>
                    </a:cubicBezTo>
                    <a:lnTo>
                      <a:pt x="22876" y="54537"/>
                    </a:lnTo>
                    <a:cubicBezTo>
                      <a:pt x="22913" y="54537"/>
                      <a:pt x="22949" y="54574"/>
                      <a:pt x="22949" y="54574"/>
                    </a:cubicBezTo>
                    <a:cubicBezTo>
                      <a:pt x="22849" y="54835"/>
                      <a:pt x="23102" y="55008"/>
                      <a:pt x="23338" y="55008"/>
                    </a:cubicBezTo>
                    <a:cubicBezTo>
                      <a:pt x="23532" y="55008"/>
                      <a:pt x="23716" y="54891"/>
                      <a:pt x="23683" y="54610"/>
                    </a:cubicBezTo>
                    <a:cubicBezTo>
                      <a:pt x="23683" y="54610"/>
                      <a:pt x="23683" y="54574"/>
                      <a:pt x="23683" y="54574"/>
                    </a:cubicBezTo>
                    <a:cubicBezTo>
                      <a:pt x="24086" y="54354"/>
                      <a:pt x="24526" y="54134"/>
                      <a:pt x="24929" y="53914"/>
                    </a:cubicBezTo>
                    <a:close/>
                    <a:moveTo>
                      <a:pt x="24077" y="0"/>
                    </a:moveTo>
                    <a:cubicBezTo>
                      <a:pt x="23575" y="0"/>
                      <a:pt x="23051" y="415"/>
                      <a:pt x="22766" y="830"/>
                    </a:cubicBezTo>
                    <a:cubicBezTo>
                      <a:pt x="22436" y="1270"/>
                      <a:pt x="22290" y="1819"/>
                      <a:pt x="22363" y="2369"/>
                    </a:cubicBezTo>
                    <a:cubicBezTo>
                      <a:pt x="17927" y="5229"/>
                      <a:pt x="13491" y="8015"/>
                      <a:pt x="8982" y="10765"/>
                    </a:cubicBezTo>
                    <a:cubicBezTo>
                      <a:pt x="8139" y="11278"/>
                      <a:pt x="7296" y="11754"/>
                      <a:pt x="6489" y="12268"/>
                    </a:cubicBezTo>
                    <a:cubicBezTo>
                      <a:pt x="6452" y="12194"/>
                      <a:pt x="6379" y="12084"/>
                      <a:pt x="6342" y="12011"/>
                    </a:cubicBezTo>
                    <a:cubicBezTo>
                      <a:pt x="6086" y="11644"/>
                      <a:pt x="5719" y="11351"/>
                      <a:pt x="5279" y="11204"/>
                    </a:cubicBezTo>
                    <a:cubicBezTo>
                      <a:pt x="5166" y="11159"/>
                      <a:pt x="5025" y="11128"/>
                      <a:pt x="4873" y="11128"/>
                    </a:cubicBezTo>
                    <a:cubicBezTo>
                      <a:pt x="4779" y="11128"/>
                      <a:pt x="4681" y="11140"/>
                      <a:pt x="4583" y="11168"/>
                    </a:cubicBezTo>
                    <a:cubicBezTo>
                      <a:pt x="4557" y="11142"/>
                      <a:pt x="4513" y="11116"/>
                      <a:pt x="4463" y="11116"/>
                    </a:cubicBezTo>
                    <a:cubicBezTo>
                      <a:pt x="4442" y="11116"/>
                      <a:pt x="4421" y="11120"/>
                      <a:pt x="4399" y="11131"/>
                    </a:cubicBezTo>
                    <a:cubicBezTo>
                      <a:pt x="3556" y="11241"/>
                      <a:pt x="2676" y="11901"/>
                      <a:pt x="2603" y="12781"/>
                    </a:cubicBezTo>
                    <a:cubicBezTo>
                      <a:pt x="2530" y="13257"/>
                      <a:pt x="2896" y="13661"/>
                      <a:pt x="3190" y="13991"/>
                    </a:cubicBezTo>
                    <a:cubicBezTo>
                      <a:pt x="3483" y="14321"/>
                      <a:pt x="3813" y="14614"/>
                      <a:pt x="4253" y="14797"/>
                    </a:cubicBezTo>
                    <a:cubicBezTo>
                      <a:pt x="4363" y="14834"/>
                      <a:pt x="4509" y="14871"/>
                      <a:pt x="4656" y="14871"/>
                    </a:cubicBezTo>
                    <a:cubicBezTo>
                      <a:pt x="3886" y="21579"/>
                      <a:pt x="3153" y="28325"/>
                      <a:pt x="2420" y="35070"/>
                    </a:cubicBezTo>
                    <a:lnTo>
                      <a:pt x="1943" y="39066"/>
                    </a:lnTo>
                    <a:cubicBezTo>
                      <a:pt x="1613" y="39103"/>
                      <a:pt x="1283" y="39176"/>
                      <a:pt x="990" y="39396"/>
                    </a:cubicBezTo>
                    <a:cubicBezTo>
                      <a:pt x="403" y="39763"/>
                      <a:pt x="0" y="40459"/>
                      <a:pt x="74" y="41156"/>
                    </a:cubicBezTo>
                    <a:cubicBezTo>
                      <a:pt x="147" y="41852"/>
                      <a:pt x="623" y="42476"/>
                      <a:pt x="1320" y="42659"/>
                    </a:cubicBezTo>
                    <a:cubicBezTo>
                      <a:pt x="1459" y="42700"/>
                      <a:pt x="1600" y="42719"/>
                      <a:pt x="1739" y="42719"/>
                    </a:cubicBezTo>
                    <a:cubicBezTo>
                      <a:pt x="2226" y="42719"/>
                      <a:pt x="2701" y="42488"/>
                      <a:pt x="3043" y="42146"/>
                    </a:cubicBezTo>
                    <a:cubicBezTo>
                      <a:pt x="5206" y="43832"/>
                      <a:pt x="7369" y="45518"/>
                      <a:pt x="9642" y="47022"/>
                    </a:cubicBezTo>
                    <a:cubicBezTo>
                      <a:pt x="12391" y="48855"/>
                      <a:pt x="15324" y="50394"/>
                      <a:pt x="18184" y="51971"/>
                    </a:cubicBezTo>
                    <a:cubicBezTo>
                      <a:pt x="19027" y="52447"/>
                      <a:pt x="19907" y="52887"/>
                      <a:pt x="20750" y="53364"/>
                    </a:cubicBezTo>
                    <a:cubicBezTo>
                      <a:pt x="21043" y="53547"/>
                      <a:pt x="21373" y="53694"/>
                      <a:pt x="21666" y="53877"/>
                    </a:cubicBezTo>
                    <a:cubicBezTo>
                      <a:pt x="21703" y="54060"/>
                      <a:pt x="21740" y="54280"/>
                      <a:pt x="21813" y="54464"/>
                    </a:cubicBezTo>
                    <a:cubicBezTo>
                      <a:pt x="22106" y="55197"/>
                      <a:pt x="22876" y="55710"/>
                      <a:pt x="23646" y="55820"/>
                    </a:cubicBezTo>
                    <a:cubicBezTo>
                      <a:pt x="23718" y="55829"/>
                      <a:pt x="23790" y="55834"/>
                      <a:pt x="23862" y="55834"/>
                    </a:cubicBezTo>
                    <a:cubicBezTo>
                      <a:pt x="24639" y="55834"/>
                      <a:pt x="25409" y="55302"/>
                      <a:pt x="25442" y="54464"/>
                    </a:cubicBezTo>
                    <a:cubicBezTo>
                      <a:pt x="25442" y="54390"/>
                      <a:pt x="25442" y="54354"/>
                      <a:pt x="25406" y="54317"/>
                    </a:cubicBezTo>
                    <a:cubicBezTo>
                      <a:pt x="25479" y="54097"/>
                      <a:pt x="25516" y="53877"/>
                      <a:pt x="25479" y="53657"/>
                    </a:cubicBezTo>
                    <a:cubicBezTo>
                      <a:pt x="30685" y="50981"/>
                      <a:pt x="35780" y="48158"/>
                      <a:pt x="40803" y="45115"/>
                    </a:cubicBezTo>
                    <a:cubicBezTo>
                      <a:pt x="42013" y="44382"/>
                      <a:pt x="43222" y="43612"/>
                      <a:pt x="44432" y="42879"/>
                    </a:cubicBezTo>
                    <a:cubicBezTo>
                      <a:pt x="44542" y="42952"/>
                      <a:pt x="44652" y="43026"/>
                      <a:pt x="44762" y="43099"/>
                    </a:cubicBezTo>
                    <a:cubicBezTo>
                      <a:pt x="44966" y="43190"/>
                      <a:pt x="45184" y="43252"/>
                      <a:pt x="45399" y="43252"/>
                    </a:cubicBezTo>
                    <a:cubicBezTo>
                      <a:pt x="45531" y="43252"/>
                      <a:pt x="45663" y="43228"/>
                      <a:pt x="45789" y="43172"/>
                    </a:cubicBezTo>
                    <a:cubicBezTo>
                      <a:pt x="46155" y="43062"/>
                      <a:pt x="46449" y="42769"/>
                      <a:pt x="46669" y="42476"/>
                    </a:cubicBezTo>
                    <a:cubicBezTo>
                      <a:pt x="47145" y="41816"/>
                      <a:pt x="47255" y="40973"/>
                      <a:pt x="46998" y="40239"/>
                    </a:cubicBezTo>
                    <a:cubicBezTo>
                      <a:pt x="46998" y="40203"/>
                      <a:pt x="46962" y="40166"/>
                      <a:pt x="46925" y="40129"/>
                    </a:cubicBezTo>
                    <a:cubicBezTo>
                      <a:pt x="46998" y="40019"/>
                      <a:pt x="46998" y="39873"/>
                      <a:pt x="46852" y="39763"/>
                    </a:cubicBezTo>
                    <a:cubicBezTo>
                      <a:pt x="46485" y="39543"/>
                      <a:pt x="46082" y="39470"/>
                      <a:pt x="45679" y="39470"/>
                    </a:cubicBezTo>
                    <a:cubicBezTo>
                      <a:pt x="45569" y="33091"/>
                      <a:pt x="45715" y="26675"/>
                      <a:pt x="46155" y="20296"/>
                    </a:cubicBezTo>
                    <a:cubicBezTo>
                      <a:pt x="46265" y="18903"/>
                      <a:pt x="46375" y="17547"/>
                      <a:pt x="46485" y="16154"/>
                    </a:cubicBezTo>
                    <a:cubicBezTo>
                      <a:pt x="46998" y="16044"/>
                      <a:pt x="47438" y="15567"/>
                      <a:pt x="47732" y="15127"/>
                    </a:cubicBezTo>
                    <a:cubicBezTo>
                      <a:pt x="47952" y="14797"/>
                      <a:pt x="48098" y="14394"/>
                      <a:pt x="47988" y="13991"/>
                    </a:cubicBezTo>
                    <a:cubicBezTo>
                      <a:pt x="47878" y="13624"/>
                      <a:pt x="47585" y="13367"/>
                      <a:pt x="47255" y="13184"/>
                    </a:cubicBezTo>
                    <a:cubicBezTo>
                      <a:pt x="46916" y="12980"/>
                      <a:pt x="46513" y="12777"/>
                      <a:pt x="46107" y="12777"/>
                    </a:cubicBezTo>
                    <a:cubicBezTo>
                      <a:pt x="46074" y="12777"/>
                      <a:pt x="46041" y="12778"/>
                      <a:pt x="46009" y="12781"/>
                    </a:cubicBezTo>
                    <a:cubicBezTo>
                      <a:pt x="45862" y="12781"/>
                      <a:pt x="45715" y="12818"/>
                      <a:pt x="45605" y="12891"/>
                    </a:cubicBezTo>
                    <a:cubicBezTo>
                      <a:pt x="45558" y="12820"/>
                      <a:pt x="45495" y="12779"/>
                      <a:pt x="45418" y="12779"/>
                    </a:cubicBezTo>
                    <a:cubicBezTo>
                      <a:pt x="45375" y="12779"/>
                      <a:pt x="45327" y="12792"/>
                      <a:pt x="45275" y="12818"/>
                    </a:cubicBezTo>
                    <a:cubicBezTo>
                      <a:pt x="45165" y="12891"/>
                      <a:pt x="45019" y="13001"/>
                      <a:pt x="44909" y="13074"/>
                    </a:cubicBezTo>
                    <a:cubicBezTo>
                      <a:pt x="42489" y="11608"/>
                      <a:pt x="40106" y="10178"/>
                      <a:pt x="37687" y="8712"/>
                    </a:cubicBezTo>
                    <a:cubicBezTo>
                      <a:pt x="34754" y="6989"/>
                      <a:pt x="31858" y="5229"/>
                      <a:pt x="28888" y="3579"/>
                    </a:cubicBezTo>
                    <a:cubicBezTo>
                      <a:pt x="27899" y="3029"/>
                      <a:pt x="26909" y="2553"/>
                      <a:pt x="25919" y="2113"/>
                    </a:cubicBezTo>
                    <a:cubicBezTo>
                      <a:pt x="25919" y="2039"/>
                      <a:pt x="25919" y="1966"/>
                      <a:pt x="25919" y="1929"/>
                    </a:cubicBezTo>
                    <a:cubicBezTo>
                      <a:pt x="25956" y="1709"/>
                      <a:pt x="25992" y="1453"/>
                      <a:pt x="25919" y="1270"/>
                    </a:cubicBezTo>
                    <a:cubicBezTo>
                      <a:pt x="25809" y="1013"/>
                      <a:pt x="25589" y="866"/>
                      <a:pt x="25369" y="720"/>
                    </a:cubicBezTo>
                    <a:lnTo>
                      <a:pt x="24709" y="280"/>
                    </a:lnTo>
                    <a:cubicBezTo>
                      <a:pt x="24709" y="280"/>
                      <a:pt x="24709" y="280"/>
                      <a:pt x="24672" y="243"/>
                    </a:cubicBezTo>
                    <a:cubicBezTo>
                      <a:pt x="24490" y="71"/>
                      <a:pt x="24285" y="0"/>
                      <a:pt x="2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5"/>
              <p:cNvSpPr/>
              <p:nvPr/>
            </p:nvSpPr>
            <p:spPr>
              <a:xfrm>
                <a:off x="1193575" y="4713625"/>
                <a:ext cx="69675" cy="103575"/>
              </a:xfrm>
              <a:custGeom>
                <a:avLst/>
                <a:gdLst/>
                <a:ahLst/>
                <a:cxnLst/>
                <a:rect l="l" t="t" r="r" b="b"/>
                <a:pathLst>
                  <a:path w="2787" h="4143" extrusionOk="0">
                    <a:moveTo>
                      <a:pt x="624" y="0"/>
                    </a:moveTo>
                    <a:cubicBezTo>
                      <a:pt x="477" y="0"/>
                      <a:pt x="367" y="147"/>
                      <a:pt x="367" y="257"/>
                    </a:cubicBezTo>
                    <a:cubicBezTo>
                      <a:pt x="367" y="330"/>
                      <a:pt x="367" y="404"/>
                      <a:pt x="404" y="440"/>
                    </a:cubicBezTo>
                    <a:cubicBezTo>
                      <a:pt x="330" y="477"/>
                      <a:pt x="294" y="550"/>
                      <a:pt x="294" y="660"/>
                    </a:cubicBezTo>
                    <a:lnTo>
                      <a:pt x="1" y="3776"/>
                    </a:lnTo>
                    <a:cubicBezTo>
                      <a:pt x="1" y="3813"/>
                      <a:pt x="1" y="3813"/>
                      <a:pt x="1" y="3850"/>
                    </a:cubicBezTo>
                    <a:cubicBezTo>
                      <a:pt x="1" y="3996"/>
                      <a:pt x="110" y="4106"/>
                      <a:pt x="257" y="4143"/>
                    </a:cubicBezTo>
                    <a:cubicBezTo>
                      <a:pt x="844" y="4143"/>
                      <a:pt x="1467" y="4106"/>
                      <a:pt x="2053" y="4033"/>
                    </a:cubicBezTo>
                    <a:cubicBezTo>
                      <a:pt x="2200" y="3996"/>
                      <a:pt x="2273" y="3813"/>
                      <a:pt x="2237" y="3703"/>
                    </a:cubicBezTo>
                    <a:cubicBezTo>
                      <a:pt x="2206" y="3582"/>
                      <a:pt x="2101" y="3510"/>
                      <a:pt x="1982" y="3510"/>
                    </a:cubicBezTo>
                    <a:cubicBezTo>
                      <a:pt x="1957" y="3510"/>
                      <a:pt x="1932" y="3513"/>
                      <a:pt x="1907" y="3520"/>
                    </a:cubicBezTo>
                    <a:cubicBezTo>
                      <a:pt x="1467" y="3593"/>
                      <a:pt x="990" y="3593"/>
                      <a:pt x="514" y="3593"/>
                    </a:cubicBezTo>
                    <a:cubicBezTo>
                      <a:pt x="587" y="3080"/>
                      <a:pt x="624" y="2567"/>
                      <a:pt x="660" y="2053"/>
                    </a:cubicBezTo>
                    <a:cubicBezTo>
                      <a:pt x="1100" y="2127"/>
                      <a:pt x="1540" y="2200"/>
                      <a:pt x="1980" y="2237"/>
                    </a:cubicBezTo>
                    <a:cubicBezTo>
                      <a:pt x="2127" y="2237"/>
                      <a:pt x="2273" y="2090"/>
                      <a:pt x="2237" y="1943"/>
                    </a:cubicBezTo>
                    <a:cubicBezTo>
                      <a:pt x="2237" y="1797"/>
                      <a:pt x="2127" y="1687"/>
                      <a:pt x="1980" y="1687"/>
                    </a:cubicBezTo>
                    <a:cubicBezTo>
                      <a:pt x="1540" y="1687"/>
                      <a:pt x="1137" y="1613"/>
                      <a:pt x="734" y="1540"/>
                    </a:cubicBezTo>
                    <a:cubicBezTo>
                      <a:pt x="734" y="1247"/>
                      <a:pt x="770" y="953"/>
                      <a:pt x="807" y="660"/>
                    </a:cubicBezTo>
                    <a:cubicBezTo>
                      <a:pt x="807" y="624"/>
                      <a:pt x="807" y="587"/>
                      <a:pt x="770" y="550"/>
                    </a:cubicBezTo>
                    <a:lnTo>
                      <a:pt x="770" y="550"/>
                    </a:lnTo>
                    <a:cubicBezTo>
                      <a:pt x="1357" y="587"/>
                      <a:pt x="1943" y="624"/>
                      <a:pt x="2530" y="697"/>
                    </a:cubicBezTo>
                    <a:cubicBezTo>
                      <a:pt x="2677" y="697"/>
                      <a:pt x="2787" y="550"/>
                      <a:pt x="2787" y="404"/>
                    </a:cubicBezTo>
                    <a:cubicBezTo>
                      <a:pt x="2787" y="257"/>
                      <a:pt x="2677" y="147"/>
                      <a:pt x="2530" y="147"/>
                    </a:cubicBezTo>
                    <a:lnTo>
                      <a:pt x="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5"/>
              <p:cNvSpPr/>
              <p:nvPr/>
            </p:nvSpPr>
            <p:spPr>
              <a:xfrm>
                <a:off x="1311050" y="4001450"/>
                <a:ext cx="81425" cy="113775"/>
              </a:xfrm>
              <a:custGeom>
                <a:avLst/>
                <a:gdLst/>
                <a:ahLst/>
                <a:cxnLst/>
                <a:rect l="l" t="t" r="r" b="b"/>
                <a:pathLst>
                  <a:path w="3257" h="4551" extrusionOk="0">
                    <a:moveTo>
                      <a:pt x="2340" y="589"/>
                    </a:moveTo>
                    <a:cubicBezTo>
                      <a:pt x="2340" y="735"/>
                      <a:pt x="2377" y="882"/>
                      <a:pt x="2414" y="1029"/>
                    </a:cubicBezTo>
                    <a:cubicBezTo>
                      <a:pt x="2414" y="1175"/>
                      <a:pt x="2414" y="1322"/>
                      <a:pt x="2450" y="1469"/>
                    </a:cubicBezTo>
                    <a:cubicBezTo>
                      <a:pt x="2450" y="1689"/>
                      <a:pt x="2450" y="1909"/>
                      <a:pt x="2450" y="2129"/>
                    </a:cubicBezTo>
                    <a:cubicBezTo>
                      <a:pt x="2084" y="2165"/>
                      <a:pt x="1754" y="2202"/>
                      <a:pt x="1424" y="2275"/>
                    </a:cubicBezTo>
                    <a:cubicBezTo>
                      <a:pt x="1607" y="1872"/>
                      <a:pt x="1827" y="1469"/>
                      <a:pt x="2047" y="1102"/>
                    </a:cubicBezTo>
                    <a:cubicBezTo>
                      <a:pt x="2120" y="955"/>
                      <a:pt x="2194" y="845"/>
                      <a:pt x="2267" y="699"/>
                    </a:cubicBezTo>
                    <a:cubicBezTo>
                      <a:pt x="2304" y="662"/>
                      <a:pt x="2340" y="626"/>
                      <a:pt x="2340" y="589"/>
                    </a:cubicBezTo>
                    <a:close/>
                    <a:moveTo>
                      <a:pt x="2423" y="0"/>
                    </a:moveTo>
                    <a:cubicBezTo>
                      <a:pt x="2255" y="0"/>
                      <a:pt x="2082" y="92"/>
                      <a:pt x="1974" y="222"/>
                    </a:cubicBezTo>
                    <a:cubicBezTo>
                      <a:pt x="1717" y="479"/>
                      <a:pt x="1570" y="845"/>
                      <a:pt x="1424" y="1139"/>
                    </a:cubicBezTo>
                    <a:cubicBezTo>
                      <a:pt x="1240" y="1469"/>
                      <a:pt x="1057" y="1799"/>
                      <a:pt x="911" y="2129"/>
                    </a:cubicBezTo>
                    <a:cubicBezTo>
                      <a:pt x="581" y="2788"/>
                      <a:pt x="287" y="3485"/>
                      <a:pt x="67" y="4218"/>
                    </a:cubicBezTo>
                    <a:cubicBezTo>
                      <a:pt x="1" y="4418"/>
                      <a:pt x="163" y="4551"/>
                      <a:pt x="326" y="4551"/>
                    </a:cubicBezTo>
                    <a:cubicBezTo>
                      <a:pt x="431" y="4551"/>
                      <a:pt x="537" y="4495"/>
                      <a:pt x="581" y="4365"/>
                    </a:cubicBezTo>
                    <a:cubicBezTo>
                      <a:pt x="764" y="3852"/>
                      <a:pt x="947" y="3375"/>
                      <a:pt x="1130" y="2898"/>
                    </a:cubicBezTo>
                    <a:cubicBezTo>
                      <a:pt x="1570" y="2788"/>
                      <a:pt x="1974" y="2678"/>
                      <a:pt x="2414" y="2678"/>
                    </a:cubicBezTo>
                    <a:cubicBezTo>
                      <a:pt x="2414" y="2935"/>
                      <a:pt x="2377" y="3155"/>
                      <a:pt x="2340" y="3412"/>
                    </a:cubicBezTo>
                    <a:cubicBezTo>
                      <a:pt x="2304" y="3558"/>
                      <a:pt x="2377" y="3705"/>
                      <a:pt x="2524" y="3742"/>
                    </a:cubicBezTo>
                    <a:cubicBezTo>
                      <a:pt x="2538" y="3747"/>
                      <a:pt x="2554" y="3749"/>
                      <a:pt x="2571" y="3749"/>
                    </a:cubicBezTo>
                    <a:cubicBezTo>
                      <a:pt x="2680" y="3749"/>
                      <a:pt x="2822" y="3654"/>
                      <a:pt x="2853" y="3558"/>
                    </a:cubicBezTo>
                    <a:cubicBezTo>
                      <a:pt x="2890" y="3265"/>
                      <a:pt x="2927" y="2972"/>
                      <a:pt x="2963" y="2678"/>
                    </a:cubicBezTo>
                    <a:cubicBezTo>
                      <a:pt x="3110" y="2678"/>
                      <a:pt x="3257" y="2532"/>
                      <a:pt x="3257" y="2385"/>
                    </a:cubicBezTo>
                    <a:cubicBezTo>
                      <a:pt x="3257" y="2239"/>
                      <a:pt x="3110" y="2129"/>
                      <a:pt x="2963" y="2129"/>
                    </a:cubicBezTo>
                    <a:cubicBezTo>
                      <a:pt x="2963" y="1799"/>
                      <a:pt x="2963" y="1505"/>
                      <a:pt x="2963" y="1175"/>
                    </a:cubicBezTo>
                    <a:cubicBezTo>
                      <a:pt x="2927" y="992"/>
                      <a:pt x="2927" y="809"/>
                      <a:pt x="2890" y="626"/>
                    </a:cubicBezTo>
                    <a:cubicBezTo>
                      <a:pt x="2853" y="479"/>
                      <a:pt x="2853" y="296"/>
                      <a:pt x="2744" y="149"/>
                    </a:cubicBezTo>
                    <a:cubicBezTo>
                      <a:pt x="2654" y="44"/>
                      <a:pt x="2539" y="0"/>
                      <a:pt x="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5"/>
              <p:cNvSpPr/>
              <p:nvPr/>
            </p:nvSpPr>
            <p:spPr>
              <a:xfrm>
                <a:off x="1744050" y="3782325"/>
                <a:ext cx="81025" cy="113275"/>
              </a:xfrm>
              <a:custGeom>
                <a:avLst/>
                <a:gdLst/>
                <a:ahLst/>
                <a:cxnLst/>
                <a:rect l="l" t="t" r="r" b="b"/>
                <a:pathLst>
                  <a:path w="3241" h="4531" extrusionOk="0">
                    <a:moveTo>
                      <a:pt x="787" y="1"/>
                    </a:moveTo>
                    <a:cubicBezTo>
                      <a:pt x="737" y="1"/>
                      <a:pt x="687" y="2"/>
                      <a:pt x="637" y="5"/>
                    </a:cubicBezTo>
                    <a:cubicBezTo>
                      <a:pt x="319" y="41"/>
                      <a:pt x="308" y="521"/>
                      <a:pt x="605" y="521"/>
                    </a:cubicBezTo>
                    <a:cubicBezTo>
                      <a:pt x="615" y="521"/>
                      <a:pt x="626" y="520"/>
                      <a:pt x="637" y="519"/>
                    </a:cubicBezTo>
                    <a:cubicBezTo>
                      <a:pt x="1114" y="519"/>
                      <a:pt x="1591" y="629"/>
                      <a:pt x="1994" y="885"/>
                    </a:cubicBezTo>
                    <a:cubicBezTo>
                      <a:pt x="2177" y="1032"/>
                      <a:pt x="2360" y="1215"/>
                      <a:pt x="2470" y="1435"/>
                    </a:cubicBezTo>
                    <a:cubicBezTo>
                      <a:pt x="2617" y="1655"/>
                      <a:pt x="2580" y="1875"/>
                      <a:pt x="2434" y="2095"/>
                    </a:cubicBezTo>
                    <a:cubicBezTo>
                      <a:pt x="2104" y="2718"/>
                      <a:pt x="1591" y="3195"/>
                      <a:pt x="1004" y="3525"/>
                    </a:cubicBezTo>
                    <a:cubicBezTo>
                      <a:pt x="1041" y="2645"/>
                      <a:pt x="1114" y="1765"/>
                      <a:pt x="1187" y="885"/>
                    </a:cubicBezTo>
                    <a:cubicBezTo>
                      <a:pt x="1224" y="739"/>
                      <a:pt x="1077" y="629"/>
                      <a:pt x="931" y="629"/>
                    </a:cubicBezTo>
                    <a:cubicBezTo>
                      <a:pt x="784" y="629"/>
                      <a:pt x="674" y="739"/>
                      <a:pt x="674" y="885"/>
                    </a:cubicBezTo>
                    <a:cubicBezTo>
                      <a:pt x="564" y="1838"/>
                      <a:pt x="491" y="2828"/>
                      <a:pt x="454" y="3781"/>
                    </a:cubicBezTo>
                    <a:cubicBezTo>
                      <a:pt x="381" y="3781"/>
                      <a:pt x="344" y="3818"/>
                      <a:pt x="308" y="3818"/>
                    </a:cubicBezTo>
                    <a:cubicBezTo>
                      <a:pt x="1" y="3920"/>
                      <a:pt x="106" y="4339"/>
                      <a:pt x="357" y="4339"/>
                    </a:cubicBezTo>
                    <a:cubicBezTo>
                      <a:pt x="377" y="4339"/>
                      <a:pt x="397" y="4337"/>
                      <a:pt x="417" y="4331"/>
                    </a:cubicBezTo>
                    <a:cubicBezTo>
                      <a:pt x="451" y="4465"/>
                      <a:pt x="561" y="4530"/>
                      <a:pt x="670" y="4530"/>
                    </a:cubicBezTo>
                    <a:cubicBezTo>
                      <a:pt x="801" y="4530"/>
                      <a:pt x="931" y="4438"/>
                      <a:pt x="931" y="4258"/>
                    </a:cubicBezTo>
                    <a:cubicBezTo>
                      <a:pt x="931" y="4221"/>
                      <a:pt x="931" y="4185"/>
                      <a:pt x="967" y="4148"/>
                    </a:cubicBezTo>
                    <a:cubicBezTo>
                      <a:pt x="1334" y="3965"/>
                      <a:pt x="1664" y="3781"/>
                      <a:pt x="1957" y="3488"/>
                    </a:cubicBezTo>
                    <a:cubicBezTo>
                      <a:pt x="2397" y="3122"/>
                      <a:pt x="2837" y="2608"/>
                      <a:pt x="3020" y="2058"/>
                    </a:cubicBezTo>
                    <a:cubicBezTo>
                      <a:pt x="3240" y="1435"/>
                      <a:pt x="2800" y="849"/>
                      <a:pt x="2324" y="482"/>
                    </a:cubicBezTo>
                    <a:cubicBezTo>
                      <a:pt x="1888" y="180"/>
                      <a:pt x="1328"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5"/>
              <p:cNvSpPr/>
              <p:nvPr/>
            </p:nvSpPr>
            <p:spPr>
              <a:xfrm>
                <a:off x="1413525" y="4176550"/>
                <a:ext cx="1017350" cy="997175"/>
              </a:xfrm>
              <a:custGeom>
                <a:avLst/>
                <a:gdLst/>
                <a:ahLst/>
                <a:cxnLst/>
                <a:rect l="l" t="t" r="r" b="b"/>
                <a:pathLst>
                  <a:path w="40694" h="39887" fill="none" extrusionOk="0">
                    <a:moveTo>
                      <a:pt x="16975" y="39887"/>
                    </a:moveTo>
                    <a:lnTo>
                      <a:pt x="40694" y="880"/>
                    </a:lnTo>
                    <a:lnTo>
                      <a:pt x="1" y="0"/>
                    </a:ln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5"/>
              <p:cNvSpPr/>
              <p:nvPr/>
            </p:nvSpPr>
            <p:spPr>
              <a:xfrm>
                <a:off x="308225" y="4207125"/>
                <a:ext cx="94800" cy="137350"/>
              </a:xfrm>
              <a:custGeom>
                <a:avLst/>
                <a:gdLst/>
                <a:ahLst/>
                <a:cxnLst/>
                <a:rect l="l" t="t" r="r" b="b"/>
                <a:pathLst>
                  <a:path w="3792" h="5494" extrusionOk="0">
                    <a:moveTo>
                      <a:pt x="2694" y="1"/>
                    </a:moveTo>
                    <a:cubicBezTo>
                      <a:pt x="2527" y="1"/>
                      <a:pt x="2354" y="57"/>
                      <a:pt x="2200" y="134"/>
                    </a:cubicBezTo>
                    <a:cubicBezTo>
                      <a:pt x="1577" y="427"/>
                      <a:pt x="1064" y="1050"/>
                      <a:pt x="697" y="1674"/>
                    </a:cubicBezTo>
                    <a:cubicBezTo>
                      <a:pt x="331" y="2297"/>
                      <a:pt x="111" y="2993"/>
                      <a:pt x="37" y="3690"/>
                    </a:cubicBezTo>
                    <a:cubicBezTo>
                      <a:pt x="37" y="4020"/>
                      <a:pt x="1" y="4386"/>
                      <a:pt x="111" y="4716"/>
                    </a:cubicBezTo>
                    <a:cubicBezTo>
                      <a:pt x="184" y="5083"/>
                      <a:pt x="441" y="5266"/>
                      <a:pt x="771" y="5340"/>
                    </a:cubicBezTo>
                    <a:cubicBezTo>
                      <a:pt x="1144" y="5444"/>
                      <a:pt x="1536" y="5494"/>
                      <a:pt x="1928" y="5494"/>
                    </a:cubicBezTo>
                    <a:cubicBezTo>
                      <a:pt x="2499" y="5494"/>
                      <a:pt x="3072" y="5388"/>
                      <a:pt x="3594" y="5193"/>
                    </a:cubicBezTo>
                    <a:cubicBezTo>
                      <a:pt x="3792" y="5094"/>
                      <a:pt x="3722" y="4816"/>
                      <a:pt x="3572" y="4816"/>
                    </a:cubicBezTo>
                    <a:cubicBezTo>
                      <a:pt x="3556" y="4816"/>
                      <a:pt x="3538" y="4819"/>
                      <a:pt x="3520" y="4826"/>
                    </a:cubicBezTo>
                    <a:cubicBezTo>
                      <a:pt x="3002" y="5038"/>
                      <a:pt x="2438" y="5144"/>
                      <a:pt x="1877" y="5144"/>
                    </a:cubicBezTo>
                    <a:cubicBezTo>
                      <a:pt x="1566" y="5144"/>
                      <a:pt x="1255" y="5112"/>
                      <a:pt x="954" y="5046"/>
                    </a:cubicBezTo>
                    <a:cubicBezTo>
                      <a:pt x="771" y="4973"/>
                      <a:pt x="587" y="4936"/>
                      <a:pt x="477" y="4753"/>
                    </a:cubicBezTo>
                    <a:cubicBezTo>
                      <a:pt x="404" y="4606"/>
                      <a:pt x="404" y="4423"/>
                      <a:pt x="404" y="4240"/>
                    </a:cubicBezTo>
                    <a:cubicBezTo>
                      <a:pt x="367" y="3910"/>
                      <a:pt x="404" y="3543"/>
                      <a:pt x="477" y="3177"/>
                    </a:cubicBezTo>
                    <a:cubicBezTo>
                      <a:pt x="624" y="2517"/>
                      <a:pt x="917" y="1857"/>
                      <a:pt x="1394" y="1307"/>
                    </a:cubicBezTo>
                    <a:cubicBezTo>
                      <a:pt x="1614" y="1050"/>
                      <a:pt x="1870" y="794"/>
                      <a:pt x="2127" y="610"/>
                    </a:cubicBezTo>
                    <a:cubicBezTo>
                      <a:pt x="2291" y="479"/>
                      <a:pt x="2484" y="348"/>
                      <a:pt x="2681" y="348"/>
                    </a:cubicBezTo>
                    <a:cubicBezTo>
                      <a:pt x="2704" y="348"/>
                      <a:pt x="2727" y="350"/>
                      <a:pt x="2750" y="354"/>
                    </a:cubicBezTo>
                    <a:cubicBezTo>
                      <a:pt x="2897" y="390"/>
                      <a:pt x="3080" y="537"/>
                      <a:pt x="2970" y="720"/>
                    </a:cubicBezTo>
                    <a:cubicBezTo>
                      <a:pt x="2867" y="850"/>
                      <a:pt x="3001" y="980"/>
                      <a:pt x="3128" y="980"/>
                    </a:cubicBezTo>
                    <a:cubicBezTo>
                      <a:pt x="3180" y="980"/>
                      <a:pt x="3231" y="957"/>
                      <a:pt x="3264" y="904"/>
                    </a:cubicBezTo>
                    <a:cubicBezTo>
                      <a:pt x="3447" y="647"/>
                      <a:pt x="3337" y="354"/>
                      <a:pt x="3117" y="170"/>
                    </a:cubicBezTo>
                    <a:cubicBezTo>
                      <a:pt x="2994" y="48"/>
                      <a:pt x="2847"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5"/>
              <p:cNvSpPr/>
              <p:nvPr/>
            </p:nvSpPr>
            <p:spPr>
              <a:xfrm>
                <a:off x="426450" y="4130500"/>
                <a:ext cx="70150" cy="197450"/>
              </a:xfrm>
              <a:custGeom>
                <a:avLst/>
                <a:gdLst/>
                <a:ahLst/>
                <a:cxnLst/>
                <a:rect l="l" t="t" r="r" b="b"/>
                <a:pathLst>
                  <a:path w="2806" h="7898" extrusionOk="0">
                    <a:moveTo>
                      <a:pt x="1395" y="4002"/>
                    </a:moveTo>
                    <a:cubicBezTo>
                      <a:pt x="1407" y="4002"/>
                      <a:pt x="1419" y="4003"/>
                      <a:pt x="1431" y="4005"/>
                    </a:cubicBezTo>
                    <a:cubicBezTo>
                      <a:pt x="1761" y="4042"/>
                      <a:pt x="1871" y="4629"/>
                      <a:pt x="1907" y="4885"/>
                    </a:cubicBezTo>
                    <a:cubicBezTo>
                      <a:pt x="1944" y="5032"/>
                      <a:pt x="1981" y="5178"/>
                      <a:pt x="1981" y="5362"/>
                    </a:cubicBezTo>
                    <a:cubicBezTo>
                      <a:pt x="1944" y="5912"/>
                      <a:pt x="1907" y="6462"/>
                      <a:pt x="1834" y="7048"/>
                    </a:cubicBezTo>
                    <a:cubicBezTo>
                      <a:pt x="1803" y="6987"/>
                      <a:pt x="1741" y="6958"/>
                      <a:pt x="1681" y="6958"/>
                    </a:cubicBezTo>
                    <a:cubicBezTo>
                      <a:pt x="1598" y="6958"/>
                      <a:pt x="1519" y="7015"/>
                      <a:pt x="1541" y="7121"/>
                    </a:cubicBezTo>
                    <a:cubicBezTo>
                      <a:pt x="1577" y="7378"/>
                      <a:pt x="1321" y="7525"/>
                      <a:pt x="1064" y="7525"/>
                    </a:cubicBezTo>
                    <a:cubicBezTo>
                      <a:pt x="734" y="7525"/>
                      <a:pt x="551" y="7231"/>
                      <a:pt x="478" y="6938"/>
                    </a:cubicBezTo>
                    <a:cubicBezTo>
                      <a:pt x="294" y="6278"/>
                      <a:pt x="478" y="5472"/>
                      <a:pt x="771" y="4849"/>
                    </a:cubicBezTo>
                    <a:cubicBezTo>
                      <a:pt x="844" y="4702"/>
                      <a:pt x="917" y="4519"/>
                      <a:pt x="1027" y="4372"/>
                    </a:cubicBezTo>
                    <a:cubicBezTo>
                      <a:pt x="1096" y="4235"/>
                      <a:pt x="1229" y="4002"/>
                      <a:pt x="1395" y="4002"/>
                    </a:cubicBezTo>
                    <a:close/>
                    <a:moveTo>
                      <a:pt x="2631" y="0"/>
                    </a:moveTo>
                    <a:cubicBezTo>
                      <a:pt x="2540" y="0"/>
                      <a:pt x="2439" y="64"/>
                      <a:pt x="2421" y="193"/>
                    </a:cubicBezTo>
                    <a:cubicBezTo>
                      <a:pt x="2311" y="1549"/>
                      <a:pt x="2201" y="2869"/>
                      <a:pt x="2091" y="4225"/>
                    </a:cubicBezTo>
                    <a:cubicBezTo>
                      <a:pt x="1934" y="3912"/>
                      <a:pt x="1721" y="3635"/>
                      <a:pt x="1439" y="3635"/>
                    </a:cubicBezTo>
                    <a:cubicBezTo>
                      <a:pt x="1326" y="3635"/>
                      <a:pt x="1201" y="3680"/>
                      <a:pt x="1064" y="3785"/>
                    </a:cubicBezTo>
                    <a:cubicBezTo>
                      <a:pt x="771" y="4005"/>
                      <a:pt x="551" y="4409"/>
                      <a:pt x="404" y="4739"/>
                    </a:cubicBezTo>
                    <a:cubicBezTo>
                      <a:pt x="258" y="5105"/>
                      <a:pt x="148" y="5508"/>
                      <a:pt x="74" y="5912"/>
                    </a:cubicBezTo>
                    <a:cubicBezTo>
                      <a:pt x="1" y="6535"/>
                      <a:pt x="38" y="7378"/>
                      <a:pt x="624" y="7781"/>
                    </a:cubicBezTo>
                    <a:cubicBezTo>
                      <a:pt x="748" y="7860"/>
                      <a:pt x="900" y="7898"/>
                      <a:pt x="1055" y="7898"/>
                    </a:cubicBezTo>
                    <a:cubicBezTo>
                      <a:pt x="1404" y="7898"/>
                      <a:pt x="1769" y="7708"/>
                      <a:pt x="1871" y="7378"/>
                    </a:cubicBezTo>
                    <a:cubicBezTo>
                      <a:pt x="1900" y="7421"/>
                      <a:pt x="1951" y="7442"/>
                      <a:pt x="2003" y="7442"/>
                    </a:cubicBezTo>
                    <a:cubicBezTo>
                      <a:pt x="2083" y="7442"/>
                      <a:pt x="2164" y="7394"/>
                      <a:pt x="2164" y="7305"/>
                    </a:cubicBezTo>
                    <a:cubicBezTo>
                      <a:pt x="2274" y="6682"/>
                      <a:pt x="2384" y="6022"/>
                      <a:pt x="2347" y="5362"/>
                    </a:cubicBezTo>
                    <a:cubicBezTo>
                      <a:pt x="2494" y="3639"/>
                      <a:pt x="2641" y="1916"/>
                      <a:pt x="2787" y="193"/>
                    </a:cubicBezTo>
                    <a:cubicBezTo>
                      <a:pt x="2805" y="64"/>
                      <a:pt x="2723" y="0"/>
                      <a:pt x="2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5"/>
              <p:cNvSpPr/>
              <p:nvPr/>
            </p:nvSpPr>
            <p:spPr>
              <a:xfrm>
                <a:off x="600875" y="4229250"/>
                <a:ext cx="115225" cy="111625"/>
              </a:xfrm>
              <a:custGeom>
                <a:avLst/>
                <a:gdLst/>
                <a:ahLst/>
                <a:cxnLst/>
                <a:rect l="l" t="t" r="r" b="b"/>
                <a:pathLst>
                  <a:path w="4609" h="4465" extrusionOk="0">
                    <a:moveTo>
                      <a:pt x="2336" y="0"/>
                    </a:moveTo>
                    <a:cubicBezTo>
                      <a:pt x="2244" y="0"/>
                      <a:pt x="2152" y="55"/>
                      <a:pt x="2152" y="165"/>
                    </a:cubicBezTo>
                    <a:cubicBezTo>
                      <a:pt x="2152" y="679"/>
                      <a:pt x="2116" y="1192"/>
                      <a:pt x="2079" y="1705"/>
                    </a:cubicBezTo>
                    <a:cubicBezTo>
                      <a:pt x="1456" y="1778"/>
                      <a:pt x="833" y="1852"/>
                      <a:pt x="209" y="1925"/>
                    </a:cubicBezTo>
                    <a:cubicBezTo>
                      <a:pt x="1" y="1960"/>
                      <a:pt x="89" y="2258"/>
                      <a:pt x="286" y="2258"/>
                    </a:cubicBezTo>
                    <a:cubicBezTo>
                      <a:pt x="297" y="2258"/>
                      <a:pt x="308" y="2257"/>
                      <a:pt x="319" y="2255"/>
                    </a:cubicBezTo>
                    <a:cubicBezTo>
                      <a:pt x="906" y="2182"/>
                      <a:pt x="1492" y="2108"/>
                      <a:pt x="2079" y="2072"/>
                    </a:cubicBezTo>
                    <a:lnTo>
                      <a:pt x="2079" y="2072"/>
                    </a:lnTo>
                    <a:cubicBezTo>
                      <a:pt x="2006" y="2805"/>
                      <a:pt x="1896" y="3538"/>
                      <a:pt x="1749" y="4235"/>
                    </a:cubicBezTo>
                    <a:cubicBezTo>
                      <a:pt x="1726" y="4371"/>
                      <a:pt x="1844" y="4464"/>
                      <a:pt x="1954" y="4464"/>
                    </a:cubicBezTo>
                    <a:cubicBezTo>
                      <a:pt x="2022" y="4464"/>
                      <a:pt x="2088" y="4429"/>
                      <a:pt x="2116" y="4345"/>
                    </a:cubicBezTo>
                    <a:cubicBezTo>
                      <a:pt x="2262" y="3575"/>
                      <a:pt x="2372" y="2805"/>
                      <a:pt x="2446" y="2035"/>
                    </a:cubicBezTo>
                    <a:cubicBezTo>
                      <a:pt x="3069" y="1962"/>
                      <a:pt x="3729" y="1925"/>
                      <a:pt x="4389" y="1888"/>
                    </a:cubicBezTo>
                    <a:cubicBezTo>
                      <a:pt x="4609" y="1888"/>
                      <a:pt x="4609" y="1522"/>
                      <a:pt x="4389" y="1522"/>
                    </a:cubicBezTo>
                    <a:lnTo>
                      <a:pt x="4352" y="1522"/>
                    </a:lnTo>
                    <a:cubicBezTo>
                      <a:pt x="3729" y="1558"/>
                      <a:pt x="3106" y="1595"/>
                      <a:pt x="2482" y="1668"/>
                    </a:cubicBezTo>
                    <a:cubicBezTo>
                      <a:pt x="2482" y="1155"/>
                      <a:pt x="2519" y="679"/>
                      <a:pt x="2519" y="165"/>
                    </a:cubicBezTo>
                    <a:cubicBezTo>
                      <a:pt x="2519" y="55"/>
                      <a:pt x="242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5"/>
              <p:cNvSpPr/>
              <p:nvPr/>
            </p:nvSpPr>
            <p:spPr>
              <a:xfrm>
                <a:off x="821475" y="4238875"/>
                <a:ext cx="11950" cy="8275"/>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5"/>
              <p:cNvSpPr/>
              <p:nvPr/>
            </p:nvSpPr>
            <p:spPr>
              <a:xfrm>
                <a:off x="764650" y="4211350"/>
                <a:ext cx="86675" cy="111600"/>
              </a:xfrm>
              <a:custGeom>
                <a:avLst/>
                <a:gdLst/>
                <a:ahLst/>
                <a:cxnLst/>
                <a:rect l="l" t="t" r="r" b="b"/>
                <a:pathLst>
                  <a:path w="3467" h="4464" extrusionOk="0">
                    <a:moveTo>
                      <a:pt x="2338" y="932"/>
                    </a:moveTo>
                    <a:cubicBezTo>
                      <a:pt x="2542" y="932"/>
                      <a:pt x="2736" y="991"/>
                      <a:pt x="2897" y="1138"/>
                    </a:cubicBezTo>
                    <a:cubicBezTo>
                      <a:pt x="2823" y="1541"/>
                      <a:pt x="2713" y="1981"/>
                      <a:pt x="2567" y="2384"/>
                    </a:cubicBezTo>
                    <a:cubicBezTo>
                      <a:pt x="2420" y="2934"/>
                      <a:pt x="2200" y="3668"/>
                      <a:pt x="1650" y="3961"/>
                    </a:cubicBezTo>
                    <a:cubicBezTo>
                      <a:pt x="1539" y="4020"/>
                      <a:pt x="1429" y="4046"/>
                      <a:pt x="1323" y="4046"/>
                    </a:cubicBezTo>
                    <a:cubicBezTo>
                      <a:pt x="837" y="4046"/>
                      <a:pt x="440" y="3490"/>
                      <a:pt x="440" y="3008"/>
                    </a:cubicBezTo>
                    <a:cubicBezTo>
                      <a:pt x="440" y="2348"/>
                      <a:pt x="844" y="1725"/>
                      <a:pt x="1320" y="1321"/>
                    </a:cubicBezTo>
                    <a:cubicBezTo>
                      <a:pt x="1600" y="1112"/>
                      <a:pt x="1983" y="932"/>
                      <a:pt x="2338" y="932"/>
                    </a:cubicBezTo>
                    <a:close/>
                    <a:moveTo>
                      <a:pt x="3268" y="0"/>
                    </a:moveTo>
                    <a:cubicBezTo>
                      <a:pt x="3183" y="0"/>
                      <a:pt x="3097" y="47"/>
                      <a:pt x="3080" y="148"/>
                    </a:cubicBezTo>
                    <a:cubicBezTo>
                      <a:pt x="3080" y="331"/>
                      <a:pt x="3043" y="551"/>
                      <a:pt x="3007" y="735"/>
                    </a:cubicBezTo>
                    <a:cubicBezTo>
                      <a:pt x="2807" y="612"/>
                      <a:pt x="2587" y="560"/>
                      <a:pt x="2362" y="560"/>
                    </a:cubicBezTo>
                    <a:cubicBezTo>
                      <a:pt x="2051" y="560"/>
                      <a:pt x="1728" y="659"/>
                      <a:pt x="1430" y="808"/>
                    </a:cubicBezTo>
                    <a:cubicBezTo>
                      <a:pt x="770" y="1175"/>
                      <a:pt x="257" y="1871"/>
                      <a:pt x="111" y="2604"/>
                    </a:cubicBezTo>
                    <a:cubicBezTo>
                      <a:pt x="1" y="3301"/>
                      <a:pt x="294" y="4181"/>
                      <a:pt x="1064" y="4364"/>
                    </a:cubicBezTo>
                    <a:cubicBezTo>
                      <a:pt x="1153" y="4385"/>
                      <a:pt x="1239" y="4395"/>
                      <a:pt x="1321" y="4395"/>
                    </a:cubicBezTo>
                    <a:cubicBezTo>
                      <a:pt x="1950" y="4395"/>
                      <a:pt x="2381" y="3819"/>
                      <a:pt x="2640" y="3301"/>
                    </a:cubicBezTo>
                    <a:cubicBezTo>
                      <a:pt x="2713" y="3118"/>
                      <a:pt x="2750" y="2971"/>
                      <a:pt x="2787" y="2824"/>
                    </a:cubicBezTo>
                    <a:cubicBezTo>
                      <a:pt x="2787" y="2898"/>
                      <a:pt x="2787" y="2971"/>
                      <a:pt x="2787" y="3044"/>
                    </a:cubicBezTo>
                    <a:cubicBezTo>
                      <a:pt x="2750" y="3301"/>
                      <a:pt x="2750" y="3521"/>
                      <a:pt x="2713" y="3777"/>
                    </a:cubicBezTo>
                    <a:cubicBezTo>
                      <a:pt x="2677" y="3924"/>
                      <a:pt x="2713" y="4071"/>
                      <a:pt x="2787" y="4217"/>
                    </a:cubicBezTo>
                    <a:cubicBezTo>
                      <a:pt x="2855" y="4355"/>
                      <a:pt x="2995" y="4463"/>
                      <a:pt x="3135" y="4463"/>
                    </a:cubicBezTo>
                    <a:cubicBezTo>
                      <a:pt x="3220" y="4463"/>
                      <a:pt x="3304" y="4424"/>
                      <a:pt x="3373" y="4327"/>
                    </a:cubicBezTo>
                    <a:cubicBezTo>
                      <a:pt x="3433" y="4177"/>
                      <a:pt x="3321" y="4051"/>
                      <a:pt x="3198" y="4051"/>
                    </a:cubicBezTo>
                    <a:cubicBezTo>
                      <a:pt x="3171" y="4051"/>
                      <a:pt x="3143" y="4058"/>
                      <a:pt x="3117" y="4071"/>
                    </a:cubicBezTo>
                    <a:cubicBezTo>
                      <a:pt x="3117" y="4071"/>
                      <a:pt x="3080" y="4034"/>
                      <a:pt x="3080" y="4034"/>
                    </a:cubicBezTo>
                    <a:cubicBezTo>
                      <a:pt x="3043" y="3997"/>
                      <a:pt x="3043" y="3924"/>
                      <a:pt x="3043" y="3887"/>
                    </a:cubicBezTo>
                    <a:cubicBezTo>
                      <a:pt x="3043" y="3704"/>
                      <a:pt x="3080" y="3521"/>
                      <a:pt x="3117" y="3338"/>
                    </a:cubicBezTo>
                    <a:lnTo>
                      <a:pt x="3227" y="2311"/>
                    </a:lnTo>
                    <a:lnTo>
                      <a:pt x="3447" y="185"/>
                    </a:lnTo>
                    <a:cubicBezTo>
                      <a:pt x="3466" y="66"/>
                      <a:pt x="3368" y="0"/>
                      <a:pt x="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5"/>
              <p:cNvSpPr/>
              <p:nvPr/>
            </p:nvSpPr>
            <p:spPr>
              <a:xfrm>
                <a:off x="885625" y="4094025"/>
                <a:ext cx="116050" cy="228575"/>
              </a:xfrm>
              <a:custGeom>
                <a:avLst/>
                <a:gdLst/>
                <a:ahLst/>
                <a:cxnLst/>
                <a:rect l="l" t="t" r="r" b="b"/>
                <a:pathLst>
                  <a:path w="4642" h="9143" extrusionOk="0">
                    <a:moveTo>
                      <a:pt x="2197" y="5500"/>
                    </a:moveTo>
                    <a:cubicBezTo>
                      <a:pt x="2385" y="5500"/>
                      <a:pt x="2573" y="5535"/>
                      <a:pt x="2750" y="5611"/>
                    </a:cubicBezTo>
                    <a:cubicBezTo>
                      <a:pt x="2677" y="5794"/>
                      <a:pt x="2640" y="5941"/>
                      <a:pt x="2567" y="6088"/>
                    </a:cubicBezTo>
                    <a:cubicBezTo>
                      <a:pt x="2384" y="6564"/>
                      <a:pt x="2200" y="7041"/>
                      <a:pt x="1980" y="7517"/>
                    </a:cubicBezTo>
                    <a:cubicBezTo>
                      <a:pt x="1870" y="7737"/>
                      <a:pt x="1760" y="7994"/>
                      <a:pt x="1687" y="8214"/>
                    </a:cubicBezTo>
                    <a:cubicBezTo>
                      <a:pt x="1577" y="8397"/>
                      <a:pt x="1467" y="8654"/>
                      <a:pt x="1284" y="8727"/>
                    </a:cubicBezTo>
                    <a:cubicBezTo>
                      <a:pt x="1243" y="8750"/>
                      <a:pt x="1203" y="8760"/>
                      <a:pt x="1165" y="8760"/>
                    </a:cubicBezTo>
                    <a:cubicBezTo>
                      <a:pt x="830" y="8760"/>
                      <a:pt x="616" y="7971"/>
                      <a:pt x="551" y="7774"/>
                    </a:cubicBezTo>
                    <a:cubicBezTo>
                      <a:pt x="477" y="7334"/>
                      <a:pt x="477" y="6857"/>
                      <a:pt x="661" y="6454"/>
                    </a:cubicBezTo>
                    <a:cubicBezTo>
                      <a:pt x="943" y="5890"/>
                      <a:pt x="1572" y="5500"/>
                      <a:pt x="2197" y="5500"/>
                    </a:cubicBezTo>
                    <a:close/>
                    <a:moveTo>
                      <a:pt x="4429" y="0"/>
                    </a:moveTo>
                    <a:cubicBezTo>
                      <a:pt x="4356" y="0"/>
                      <a:pt x="4283" y="44"/>
                      <a:pt x="4253" y="149"/>
                    </a:cubicBezTo>
                    <a:cubicBezTo>
                      <a:pt x="4033" y="955"/>
                      <a:pt x="3850" y="1798"/>
                      <a:pt x="3703" y="2642"/>
                    </a:cubicBezTo>
                    <a:cubicBezTo>
                      <a:pt x="3447" y="3521"/>
                      <a:pt x="3153" y="4401"/>
                      <a:pt x="2860" y="5281"/>
                    </a:cubicBezTo>
                    <a:cubicBezTo>
                      <a:pt x="2639" y="5182"/>
                      <a:pt x="2402" y="5136"/>
                      <a:pt x="2164" y="5136"/>
                    </a:cubicBezTo>
                    <a:cubicBezTo>
                      <a:pt x="1612" y="5136"/>
                      <a:pt x="1056" y="5384"/>
                      <a:pt x="697" y="5794"/>
                    </a:cubicBezTo>
                    <a:cubicBezTo>
                      <a:pt x="1" y="6527"/>
                      <a:pt x="1" y="7701"/>
                      <a:pt x="477" y="8544"/>
                    </a:cubicBezTo>
                    <a:cubicBezTo>
                      <a:pt x="618" y="8854"/>
                      <a:pt x="868" y="9142"/>
                      <a:pt x="1192" y="9142"/>
                    </a:cubicBezTo>
                    <a:cubicBezTo>
                      <a:pt x="1289" y="9142"/>
                      <a:pt x="1394" y="9116"/>
                      <a:pt x="1504" y="9057"/>
                    </a:cubicBezTo>
                    <a:cubicBezTo>
                      <a:pt x="1944" y="8764"/>
                      <a:pt x="2090" y="8141"/>
                      <a:pt x="2310" y="7701"/>
                    </a:cubicBezTo>
                    <a:cubicBezTo>
                      <a:pt x="2714" y="6821"/>
                      <a:pt x="3043" y="5868"/>
                      <a:pt x="3373" y="4951"/>
                    </a:cubicBezTo>
                    <a:lnTo>
                      <a:pt x="3373" y="4951"/>
                    </a:lnTo>
                    <a:cubicBezTo>
                      <a:pt x="3227" y="6271"/>
                      <a:pt x="3153" y="7627"/>
                      <a:pt x="3080" y="8947"/>
                    </a:cubicBezTo>
                    <a:cubicBezTo>
                      <a:pt x="3080" y="9057"/>
                      <a:pt x="3172" y="9112"/>
                      <a:pt x="3263" y="9112"/>
                    </a:cubicBezTo>
                    <a:cubicBezTo>
                      <a:pt x="3355" y="9112"/>
                      <a:pt x="3447" y="9057"/>
                      <a:pt x="3447" y="8947"/>
                    </a:cubicBezTo>
                    <a:cubicBezTo>
                      <a:pt x="3557" y="6894"/>
                      <a:pt x="3703" y="4804"/>
                      <a:pt x="4033" y="2788"/>
                    </a:cubicBezTo>
                    <a:cubicBezTo>
                      <a:pt x="4253" y="1945"/>
                      <a:pt x="4473" y="1065"/>
                      <a:pt x="4620" y="222"/>
                    </a:cubicBezTo>
                    <a:cubicBezTo>
                      <a:pt x="4642" y="92"/>
                      <a:pt x="4535" y="0"/>
                      <a:pt x="4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5"/>
              <p:cNvSpPr/>
              <p:nvPr/>
            </p:nvSpPr>
            <p:spPr>
              <a:xfrm>
                <a:off x="273425" y="4382750"/>
                <a:ext cx="868850" cy="34925"/>
              </a:xfrm>
              <a:custGeom>
                <a:avLst/>
                <a:gdLst/>
                <a:ahLst/>
                <a:cxnLst/>
                <a:rect l="l" t="t" r="r" b="b"/>
                <a:pathLst>
                  <a:path w="34754" h="1397" extrusionOk="0">
                    <a:moveTo>
                      <a:pt x="21116" y="1"/>
                    </a:moveTo>
                    <a:cubicBezTo>
                      <a:pt x="16643" y="1"/>
                      <a:pt x="12171" y="148"/>
                      <a:pt x="7735" y="441"/>
                    </a:cubicBezTo>
                    <a:cubicBezTo>
                      <a:pt x="5242" y="588"/>
                      <a:pt x="2713" y="807"/>
                      <a:pt x="220" y="1027"/>
                    </a:cubicBezTo>
                    <a:cubicBezTo>
                      <a:pt x="10" y="1062"/>
                      <a:pt x="0" y="1397"/>
                      <a:pt x="190" y="1397"/>
                    </a:cubicBezTo>
                    <a:cubicBezTo>
                      <a:pt x="199" y="1397"/>
                      <a:pt x="209" y="1396"/>
                      <a:pt x="220" y="1394"/>
                    </a:cubicBezTo>
                    <a:cubicBezTo>
                      <a:pt x="4692" y="954"/>
                      <a:pt x="9128" y="661"/>
                      <a:pt x="13601" y="514"/>
                    </a:cubicBezTo>
                    <a:cubicBezTo>
                      <a:pt x="16287" y="425"/>
                      <a:pt x="18986" y="377"/>
                      <a:pt x="21691" y="377"/>
                    </a:cubicBezTo>
                    <a:cubicBezTo>
                      <a:pt x="23453" y="377"/>
                      <a:pt x="25217" y="397"/>
                      <a:pt x="26982" y="441"/>
                    </a:cubicBezTo>
                    <a:cubicBezTo>
                      <a:pt x="29511" y="514"/>
                      <a:pt x="32004" y="624"/>
                      <a:pt x="34497" y="771"/>
                    </a:cubicBezTo>
                    <a:cubicBezTo>
                      <a:pt x="34754" y="771"/>
                      <a:pt x="34754" y="404"/>
                      <a:pt x="34497" y="404"/>
                    </a:cubicBezTo>
                    <a:cubicBezTo>
                      <a:pt x="30061" y="148"/>
                      <a:pt x="25589" y="1"/>
                      <a:pt x="21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5"/>
              <p:cNvSpPr/>
              <p:nvPr/>
            </p:nvSpPr>
            <p:spPr>
              <a:xfrm>
                <a:off x="442400" y="4528450"/>
                <a:ext cx="87650" cy="120375"/>
              </a:xfrm>
              <a:custGeom>
                <a:avLst/>
                <a:gdLst/>
                <a:ahLst/>
                <a:cxnLst/>
                <a:rect l="l" t="t" r="r" b="b"/>
                <a:pathLst>
                  <a:path w="3506" h="4815" extrusionOk="0">
                    <a:moveTo>
                      <a:pt x="953" y="0"/>
                    </a:moveTo>
                    <a:cubicBezTo>
                      <a:pt x="878" y="0"/>
                      <a:pt x="808" y="44"/>
                      <a:pt x="793" y="149"/>
                    </a:cubicBezTo>
                    <a:cubicBezTo>
                      <a:pt x="536" y="1615"/>
                      <a:pt x="279" y="3081"/>
                      <a:pt x="23" y="4584"/>
                    </a:cubicBezTo>
                    <a:cubicBezTo>
                      <a:pt x="0" y="4720"/>
                      <a:pt x="118" y="4814"/>
                      <a:pt x="228" y="4814"/>
                    </a:cubicBezTo>
                    <a:cubicBezTo>
                      <a:pt x="296" y="4814"/>
                      <a:pt x="361" y="4778"/>
                      <a:pt x="389" y="4694"/>
                    </a:cubicBezTo>
                    <a:cubicBezTo>
                      <a:pt x="793" y="3301"/>
                      <a:pt x="1673" y="2055"/>
                      <a:pt x="2846" y="1212"/>
                    </a:cubicBezTo>
                    <a:lnTo>
                      <a:pt x="2846" y="1212"/>
                    </a:lnTo>
                    <a:cubicBezTo>
                      <a:pt x="3102" y="2165"/>
                      <a:pt x="3102" y="3191"/>
                      <a:pt x="2809" y="4181"/>
                    </a:cubicBezTo>
                    <a:cubicBezTo>
                      <a:pt x="2786" y="4317"/>
                      <a:pt x="2904" y="4411"/>
                      <a:pt x="3014" y="4411"/>
                    </a:cubicBezTo>
                    <a:cubicBezTo>
                      <a:pt x="3082" y="4411"/>
                      <a:pt x="3148" y="4375"/>
                      <a:pt x="3176" y="4291"/>
                    </a:cubicBezTo>
                    <a:cubicBezTo>
                      <a:pt x="3506" y="3155"/>
                      <a:pt x="3469" y="1982"/>
                      <a:pt x="3102" y="882"/>
                    </a:cubicBezTo>
                    <a:cubicBezTo>
                      <a:pt x="3076" y="803"/>
                      <a:pt x="2992" y="742"/>
                      <a:pt x="2920" y="742"/>
                    </a:cubicBezTo>
                    <a:cubicBezTo>
                      <a:pt x="2892" y="742"/>
                      <a:pt x="2866" y="751"/>
                      <a:pt x="2846" y="772"/>
                    </a:cubicBezTo>
                    <a:cubicBezTo>
                      <a:pt x="1929" y="1395"/>
                      <a:pt x="1196" y="2202"/>
                      <a:pt x="646" y="3155"/>
                    </a:cubicBezTo>
                    <a:cubicBezTo>
                      <a:pt x="829" y="2202"/>
                      <a:pt x="976" y="1212"/>
                      <a:pt x="1159" y="222"/>
                    </a:cubicBezTo>
                    <a:cubicBezTo>
                      <a:pt x="1181" y="92"/>
                      <a:pt x="1062"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5"/>
              <p:cNvSpPr/>
              <p:nvPr/>
            </p:nvSpPr>
            <p:spPr>
              <a:xfrm>
                <a:off x="743575" y="4517375"/>
                <a:ext cx="118250" cy="108200"/>
              </a:xfrm>
              <a:custGeom>
                <a:avLst/>
                <a:gdLst/>
                <a:ahLst/>
                <a:cxnLst/>
                <a:rect l="l" t="t" r="r" b="b"/>
                <a:pathLst>
                  <a:path w="4730" h="4328" extrusionOk="0">
                    <a:moveTo>
                      <a:pt x="2406" y="0"/>
                    </a:moveTo>
                    <a:cubicBezTo>
                      <a:pt x="2352" y="0"/>
                      <a:pt x="2300" y="25"/>
                      <a:pt x="2273" y="78"/>
                    </a:cubicBezTo>
                    <a:cubicBezTo>
                      <a:pt x="1613" y="1141"/>
                      <a:pt x="990" y="2241"/>
                      <a:pt x="404" y="3341"/>
                    </a:cubicBezTo>
                    <a:cubicBezTo>
                      <a:pt x="440" y="2535"/>
                      <a:pt x="550" y="1691"/>
                      <a:pt x="734" y="848"/>
                    </a:cubicBezTo>
                    <a:cubicBezTo>
                      <a:pt x="755" y="720"/>
                      <a:pt x="652" y="642"/>
                      <a:pt x="548" y="642"/>
                    </a:cubicBezTo>
                    <a:cubicBezTo>
                      <a:pt x="473" y="642"/>
                      <a:pt x="398" y="683"/>
                      <a:pt x="367" y="775"/>
                    </a:cubicBezTo>
                    <a:cubicBezTo>
                      <a:pt x="110" y="1875"/>
                      <a:pt x="0" y="2974"/>
                      <a:pt x="37" y="4111"/>
                    </a:cubicBezTo>
                    <a:cubicBezTo>
                      <a:pt x="37" y="4220"/>
                      <a:pt x="128" y="4290"/>
                      <a:pt x="218" y="4290"/>
                    </a:cubicBezTo>
                    <a:cubicBezTo>
                      <a:pt x="278" y="4290"/>
                      <a:pt x="337" y="4258"/>
                      <a:pt x="367" y="4184"/>
                    </a:cubicBezTo>
                    <a:cubicBezTo>
                      <a:pt x="954" y="3048"/>
                      <a:pt x="1577" y="1911"/>
                      <a:pt x="2237" y="812"/>
                    </a:cubicBezTo>
                    <a:cubicBezTo>
                      <a:pt x="2237" y="1911"/>
                      <a:pt x="2273" y="3048"/>
                      <a:pt x="2273" y="4148"/>
                    </a:cubicBezTo>
                    <a:cubicBezTo>
                      <a:pt x="2273" y="4257"/>
                      <a:pt x="2365" y="4327"/>
                      <a:pt x="2454" y="4327"/>
                    </a:cubicBezTo>
                    <a:cubicBezTo>
                      <a:pt x="2514" y="4327"/>
                      <a:pt x="2574" y="4295"/>
                      <a:pt x="2603" y="4221"/>
                    </a:cubicBezTo>
                    <a:cubicBezTo>
                      <a:pt x="3043" y="3304"/>
                      <a:pt x="3630" y="2425"/>
                      <a:pt x="4326" y="1655"/>
                    </a:cubicBezTo>
                    <a:cubicBezTo>
                      <a:pt x="4326" y="2425"/>
                      <a:pt x="4363" y="3194"/>
                      <a:pt x="4363" y="4001"/>
                    </a:cubicBezTo>
                    <a:cubicBezTo>
                      <a:pt x="4363" y="4111"/>
                      <a:pt x="4455" y="4166"/>
                      <a:pt x="4546" y="4166"/>
                    </a:cubicBezTo>
                    <a:cubicBezTo>
                      <a:pt x="4638" y="4166"/>
                      <a:pt x="4730" y="4111"/>
                      <a:pt x="4730" y="4001"/>
                    </a:cubicBezTo>
                    <a:cubicBezTo>
                      <a:pt x="4693" y="3048"/>
                      <a:pt x="4693" y="2095"/>
                      <a:pt x="4693" y="1178"/>
                    </a:cubicBezTo>
                    <a:cubicBezTo>
                      <a:pt x="4693" y="1073"/>
                      <a:pt x="4580" y="987"/>
                      <a:pt x="4475" y="987"/>
                    </a:cubicBezTo>
                    <a:cubicBezTo>
                      <a:pt x="4434" y="987"/>
                      <a:pt x="4394" y="1000"/>
                      <a:pt x="4363" y="1031"/>
                    </a:cubicBezTo>
                    <a:cubicBezTo>
                      <a:pt x="3703" y="1765"/>
                      <a:pt x="3116" y="2571"/>
                      <a:pt x="2640" y="3414"/>
                    </a:cubicBezTo>
                    <a:cubicBezTo>
                      <a:pt x="2603" y="2351"/>
                      <a:pt x="2603" y="1251"/>
                      <a:pt x="2603" y="188"/>
                    </a:cubicBezTo>
                    <a:cubicBezTo>
                      <a:pt x="2603" y="72"/>
                      <a:pt x="2500" y="0"/>
                      <a:pt x="2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5"/>
              <p:cNvSpPr/>
              <p:nvPr/>
            </p:nvSpPr>
            <p:spPr>
              <a:xfrm>
                <a:off x="-70875" y="4275350"/>
                <a:ext cx="110600" cy="210100"/>
              </a:xfrm>
              <a:custGeom>
                <a:avLst/>
                <a:gdLst/>
                <a:ahLst/>
                <a:cxnLst/>
                <a:rect l="l" t="t" r="r" b="b"/>
                <a:pathLst>
                  <a:path w="4424" h="8404" extrusionOk="0">
                    <a:moveTo>
                      <a:pt x="4020" y="448"/>
                    </a:moveTo>
                    <a:lnTo>
                      <a:pt x="4020" y="448"/>
                    </a:lnTo>
                    <a:cubicBezTo>
                      <a:pt x="3910" y="1987"/>
                      <a:pt x="3617" y="3454"/>
                      <a:pt x="3214" y="4920"/>
                    </a:cubicBezTo>
                    <a:cubicBezTo>
                      <a:pt x="2774" y="4957"/>
                      <a:pt x="2297" y="4993"/>
                      <a:pt x="1857" y="5030"/>
                    </a:cubicBezTo>
                    <a:cubicBezTo>
                      <a:pt x="2334" y="3820"/>
                      <a:pt x="2774" y="2611"/>
                      <a:pt x="3140" y="1364"/>
                    </a:cubicBezTo>
                    <a:cubicBezTo>
                      <a:pt x="3177" y="1291"/>
                      <a:pt x="3140" y="1254"/>
                      <a:pt x="3104" y="1217"/>
                    </a:cubicBezTo>
                    <a:cubicBezTo>
                      <a:pt x="3360" y="888"/>
                      <a:pt x="3654" y="631"/>
                      <a:pt x="4020" y="448"/>
                    </a:cubicBezTo>
                    <a:close/>
                    <a:moveTo>
                      <a:pt x="2554" y="2061"/>
                    </a:moveTo>
                    <a:lnTo>
                      <a:pt x="2554" y="2061"/>
                    </a:lnTo>
                    <a:cubicBezTo>
                      <a:pt x="2224" y="3087"/>
                      <a:pt x="1857" y="4077"/>
                      <a:pt x="1417" y="5067"/>
                    </a:cubicBezTo>
                    <a:lnTo>
                      <a:pt x="1197" y="5067"/>
                    </a:lnTo>
                    <a:cubicBezTo>
                      <a:pt x="1381" y="4590"/>
                      <a:pt x="1564" y="4114"/>
                      <a:pt x="1784" y="3637"/>
                    </a:cubicBezTo>
                    <a:cubicBezTo>
                      <a:pt x="2004" y="3124"/>
                      <a:pt x="2260" y="2574"/>
                      <a:pt x="2554" y="2061"/>
                    </a:cubicBezTo>
                    <a:close/>
                    <a:moveTo>
                      <a:pt x="1271" y="5433"/>
                    </a:moveTo>
                    <a:cubicBezTo>
                      <a:pt x="1087" y="5837"/>
                      <a:pt x="904" y="6277"/>
                      <a:pt x="721" y="6717"/>
                    </a:cubicBezTo>
                    <a:cubicBezTo>
                      <a:pt x="831" y="6277"/>
                      <a:pt x="977" y="5837"/>
                      <a:pt x="1087" y="5433"/>
                    </a:cubicBezTo>
                    <a:close/>
                    <a:moveTo>
                      <a:pt x="4247" y="1"/>
                    </a:moveTo>
                    <a:cubicBezTo>
                      <a:pt x="4233" y="1"/>
                      <a:pt x="4218" y="3"/>
                      <a:pt x="4203" y="8"/>
                    </a:cubicBezTo>
                    <a:cubicBezTo>
                      <a:pt x="2774" y="484"/>
                      <a:pt x="2077" y="2061"/>
                      <a:pt x="1527" y="3307"/>
                    </a:cubicBezTo>
                    <a:cubicBezTo>
                      <a:pt x="831" y="4884"/>
                      <a:pt x="317" y="6497"/>
                      <a:pt x="24" y="8183"/>
                    </a:cubicBezTo>
                    <a:cubicBezTo>
                      <a:pt x="1" y="8301"/>
                      <a:pt x="98" y="8403"/>
                      <a:pt x="200" y="8403"/>
                    </a:cubicBezTo>
                    <a:cubicBezTo>
                      <a:pt x="257" y="8403"/>
                      <a:pt x="315" y="8372"/>
                      <a:pt x="354" y="8293"/>
                    </a:cubicBezTo>
                    <a:cubicBezTo>
                      <a:pt x="831" y="7340"/>
                      <a:pt x="1271" y="6387"/>
                      <a:pt x="1674" y="5397"/>
                    </a:cubicBezTo>
                    <a:lnTo>
                      <a:pt x="3104" y="5287"/>
                    </a:lnTo>
                    <a:lnTo>
                      <a:pt x="3104" y="5287"/>
                    </a:lnTo>
                    <a:cubicBezTo>
                      <a:pt x="2847" y="6240"/>
                      <a:pt x="2517" y="7156"/>
                      <a:pt x="2114" y="8036"/>
                    </a:cubicBezTo>
                    <a:cubicBezTo>
                      <a:pt x="2039" y="8186"/>
                      <a:pt x="2168" y="8319"/>
                      <a:pt x="2281" y="8319"/>
                    </a:cubicBezTo>
                    <a:cubicBezTo>
                      <a:pt x="2334" y="8319"/>
                      <a:pt x="2384" y="8290"/>
                      <a:pt x="2407" y="8220"/>
                    </a:cubicBezTo>
                    <a:cubicBezTo>
                      <a:pt x="2847" y="7266"/>
                      <a:pt x="3214" y="6277"/>
                      <a:pt x="3507" y="5287"/>
                    </a:cubicBezTo>
                    <a:cubicBezTo>
                      <a:pt x="3654" y="5250"/>
                      <a:pt x="3800" y="5250"/>
                      <a:pt x="3910" y="5250"/>
                    </a:cubicBezTo>
                    <a:cubicBezTo>
                      <a:pt x="4167" y="5213"/>
                      <a:pt x="4167" y="4884"/>
                      <a:pt x="3910" y="4884"/>
                    </a:cubicBezTo>
                    <a:cubicBezTo>
                      <a:pt x="3800" y="4884"/>
                      <a:pt x="3690" y="4884"/>
                      <a:pt x="3580" y="4920"/>
                    </a:cubicBezTo>
                    <a:cubicBezTo>
                      <a:pt x="4020" y="3380"/>
                      <a:pt x="4313" y="1804"/>
                      <a:pt x="4423" y="191"/>
                    </a:cubicBezTo>
                    <a:cubicBezTo>
                      <a:pt x="4423" y="96"/>
                      <a:pt x="4341" y="1"/>
                      <a:pt x="4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5"/>
              <p:cNvSpPr/>
              <p:nvPr/>
            </p:nvSpPr>
            <p:spPr>
              <a:xfrm>
                <a:off x="96525" y="4374450"/>
                <a:ext cx="81575" cy="16650"/>
              </a:xfrm>
              <a:custGeom>
                <a:avLst/>
                <a:gdLst/>
                <a:ahLst/>
                <a:cxnLst/>
                <a:rect l="l" t="t" r="r" b="b"/>
                <a:pathLst>
                  <a:path w="3263" h="666" extrusionOk="0">
                    <a:moveTo>
                      <a:pt x="190" y="0"/>
                    </a:moveTo>
                    <a:cubicBezTo>
                      <a:pt x="1" y="0"/>
                      <a:pt x="11" y="335"/>
                      <a:pt x="220" y="370"/>
                    </a:cubicBezTo>
                    <a:lnTo>
                      <a:pt x="3043" y="663"/>
                    </a:lnTo>
                    <a:cubicBezTo>
                      <a:pt x="3054" y="665"/>
                      <a:pt x="3064" y="665"/>
                      <a:pt x="3073" y="665"/>
                    </a:cubicBezTo>
                    <a:cubicBezTo>
                      <a:pt x="3263" y="665"/>
                      <a:pt x="3253" y="333"/>
                      <a:pt x="3043" y="333"/>
                    </a:cubicBezTo>
                    <a:cubicBezTo>
                      <a:pt x="2090" y="223"/>
                      <a:pt x="1173" y="113"/>
                      <a:pt x="220" y="3"/>
                    </a:cubicBezTo>
                    <a:cubicBezTo>
                      <a:pt x="210" y="1"/>
                      <a:pt x="20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5"/>
              <p:cNvSpPr/>
              <p:nvPr/>
            </p:nvSpPr>
            <p:spPr>
              <a:xfrm>
                <a:off x="111175" y="4415775"/>
                <a:ext cx="43100" cy="17875"/>
              </a:xfrm>
              <a:custGeom>
                <a:avLst/>
                <a:gdLst/>
                <a:ahLst/>
                <a:cxnLst/>
                <a:rect l="l" t="t" r="r" b="b"/>
                <a:pathLst>
                  <a:path w="1724" h="715" extrusionOk="0">
                    <a:moveTo>
                      <a:pt x="511" y="0"/>
                    </a:moveTo>
                    <a:cubicBezTo>
                      <a:pt x="391" y="0"/>
                      <a:pt x="269" y="12"/>
                      <a:pt x="148" y="36"/>
                    </a:cubicBezTo>
                    <a:cubicBezTo>
                      <a:pt x="74" y="73"/>
                      <a:pt x="1" y="183"/>
                      <a:pt x="38" y="256"/>
                    </a:cubicBezTo>
                    <a:cubicBezTo>
                      <a:pt x="38" y="366"/>
                      <a:pt x="148" y="403"/>
                      <a:pt x="258" y="403"/>
                    </a:cubicBezTo>
                    <a:cubicBezTo>
                      <a:pt x="363" y="374"/>
                      <a:pt x="471" y="361"/>
                      <a:pt x="579" y="361"/>
                    </a:cubicBezTo>
                    <a:cubicBezTo>
                      <a:pt x="883" y="361"/>
                      <a:pt x="1187" y="470"/>
                      <a:pt x="1431" y="660"/>
                    </a:cubicBezTo>
                    <a:cubicBezTo>
                      <a:pt x="1467" y="696"/>
                      <a:pt x="1504" y="715"/>
                      <a:pt x="1541" y="715"/>
                    </a:cubicBezTo>
                    <a:cubicBezTo>
                      <a:pt x="1577" y="715"/>
                      <a:pt x="1614" y="696"/>
                      <a:pt x="1651" y="660"/>
                    </a:cubicBezTo>
                    <a:cubicBezTo>
                      <a:pt x="1724" y="586"/>
                      <a:pt x="1724" y="476"/>
                      <a:pt x="1687" y="403"/>
                    </a:cubicBezTo>
                    <a:cubicBezTo>
                      <a:pt x="1345" y="146"/>
                      <a:pt x="935" y="0"/>
                      <a:pt x="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5"/>
              <p:cNvSpPr/>
              <p:nvPr/>
            </p:nvSpPr>
            <p:spPr>
              <a:xfrm>
                <a:off x="596025" y="4544075"/>
                <a:ext cx="107250" cy="98725"/>
              </a:xfrm>
              <a:custGeom>
                <a:avLst/>
                <a:gdLst/>
                <a:ahLst/>
                <a:cxnLst/>
                <a:rect l="l" t="t" r="r" b="b"/>
                <a:pathLst>
                  <a:path w="4290" h="3949" extrusionOk="0">
                    <a:moveTo>
                      <a:pt x="1975" y="0"/>
                    </a:moveTo>
                    <a:cubicBezTo>
                      <a:pt x="1861" y="0"/>
                      <a:pt x="1741" y="73"/>
                      <a:pt x="1723" y="220"/>
                    </a:cubicBezTo>
                    <a:cubicBezTo>
                      <a:pt x="1686" y="623"/>
                      <a:pt x="1650" y="1027"/>
                      <a:pt x="1613" y="1430"/>
                    </a:cubicBezTo>
                    <a:cubicBezTo>
                      <a:pt x="1173" y="1430"/>
                      <a:pt x="733" y="1393"/>
                      <a:pt x="293" y="1393"/>
                    </a:cubicBezTo>
                    <a:cubicBezTo>
                      <a:pt x="283" y="1392"/>
                      <a:pt x="272" y="1391"/>
                      <a:pt x="262" y="1391"/>
                    </a:cubicBezTo>
                    <a:cubicBezTo>
                      <a:pt x="1" y="1391"/>
                      <a:pt x="11" y="1833"/>
                      <a:pt x="293" y="1833"/>
                    </a:cubicBezTo>
                    <a:cubicBezTo>
                      <a:pt x="733" y="1870"/>
                      <a:pt x="1137" y="1870"/>
                      <a:pt x="1576" y="1906"/>
                    </a:cubicBezTo>
                    <a:cubicBezTo>
                      <a:pt x="1503" y="2493"/>
                      <a:pt x="1430" y="3080"/>
                      <a:pt x="1320" y="3666"/>
                    </a:cubicBezTo>
                    <a:cubicBezTo>
                      <a:pt x="1298" y="3839"/>
                      <a:pt x="1443" y="3949"/>
                      <a:pt x="1572" y="3949"/>
                    </a:cubicBezTo>
                    <a:cubicBezTo>
                      <a:pt x="1662" y="3949"/>
                      <a:pt x="1745" y="3896"/>
                      <a:pt x="1760" y="3776"/>
                    </a:cubicBezTo>
                    <a:cubicBezTo>
                      <a:pt x="1870" y="3153"/>
                      <a:pt x="1980" y="2530"/>
                      <a:pt x="2016" y="1906"/>
                    </a:cubicBezTo>
                    <a:cubicBezTo>
                      <a:pt x="2676" y="1943"/>
                      <a:pt x="3336" y="2016"/>
                      <a:pt x="3996" y="2053"/>
                    </a:cubicBezTo>
                    <a:cubicBezTo>
                      <a:pt x="4289" y="2053"/>
                      <a:pt x="4289" y="1613"/>
                      <a:pt x="3996" y="1577"/>
                    </a:cubicBezTo>
                    <a:cubicBezTo>
                      <a:pt x="3373" y="1540"/>
                      <a:pt x="2713" y="1503"/>
                      <a:pt x="2090" y="1467"/>
                    </a:cubicBezTo>
                    <a:cubicBezTo>
                      <a:pt x="2126" y="1063"/>
                      <a:pt x="2163" y="660"/>
                      <a:pt x="2200" y="220"/>
                    </a:cubicBezTo>
                    <a:cubicBezTo>
                      <a:pt x="2200" y="73"/>
                      <a:pt x="2090"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5"/>
              <p:cNvSpPr/>
              <p:nvPr/>
            </p:nvSpPr>
            <p:spPr>
              <a:xfrm>
                <a:off x="50625" y="4806175"/>
                <a:ext cx="127500" cy="184975"/>
              </a:xfrm>
              <a:custGeom>
                <a:avLst/>
                <a:gdLst/>
                <a:ahLst/>
                <a:cxnLst/>
                <a:rect l="l" t="t" r="r" b="b"/>
                <a:pathLst>
                  <a:path w="5100" h="7399" extrusionOk="0">
                    <a:moveTo>
                      <a:pt x="4486" y="511"/>
                    </a:moveTo>
                    <a:cubicBezTo>
                      <a:pt x="4495" y="511"/>
                      <a:pt x="4504" y="512"/>
                      <a:pt x="4513" y="514"/>
                    </a:cubicBezTo>
                    <a:cubicBezTo>
                      <a:pt x="4659" y="514"/>
                      <a:pt x="4623" y="1027"/>
                      <a:pt x="4623" y="1174"/>
                    </a:cubicBezTo>
                    <a:cubicBezTo>
                      <a:pt x="4586" y="1944"/>
                      <a:pt x="4439" y="2751"/>
                      <a:pt x="4293" y="3520"/>
                    </a:cubicBezTo>
                    <a:cubicBezTo>
                      <a:pt x="3559" y="3557"/>
                      <a:pt x="2863" y="3667"/>
                      <a:pt x="2166" y="3850"/>
                    </a:cubicBezTo>
                    <a:cubicBezTo>
                      <a:pt x="2533" y="3227"/>
                      <a:pt x="2899" y="2604"/>
                      <a:pt x="3303" y="1981"/>
                    </a:cubicBezTo>
                    <a:cubicBezTo>
                      <a:pt x="3559" y="1614"/>
                      <a:pt x="3779" y="1211"/>
                      <a:pt x="4073" y="881"/>
                    </a:cubicBezTo>
                    <a:cubicBezTo>
                      <a:pt x="4142" y="777"/>
                      <a:pt x="4341" y="511"/>
                      <a:pt x="4486" y="511"/>
                    </a:cubicBezTo>
                    <a:close/>
                    <a:moveTo>
                      <a:pt x="4549" y="1"/>
                    </a:moveTo>
                    <a:cubicBezTo>
                      <a:pt x="4146" y="38"/>
                      <a:pt x="3816" y="441"/>
                      <a:pt x="3596" y="734"/>
                    </a:cubicBezTo>
                    <a:cubicBezTo>
                      <a:pt x="2973" y="1577"/>
                      <a:pt x="2386" y="2531"/>
                      <a:pt x="1873" y="3447"/>
                    </a:cubicBezTo>
                    <a:cubicBezTo>
                      <a:pt x="1763" y="3630"/>
                      <a:pt x="1653" y="3814"/>
                      <a:pt x="1543" y="3997"/>
                    </a:cubicBezTo>
                    <a:cubicBezTo>
                      <a:pt x="1506" y="3997"/>
                      <a:pt x="1506" y="3997"/>
                      <a:pt x="1470" y="4034"/>
                    </a:cubicBezTo>
                    <a:cubicBezTo>
                      <a:pt x="1323" y="4070"/>
                      <a:pt x="1286" y="4217"/>
                      <a:pt x="1360" y="4364"/>
                    </a:cubicBezTo>
                    <a:cubicBezTo>
                      <a:pt x="920" y="5133"/>
                      <a:pt x="480" y="5903"/>
                      <a:pt x="77" y="6710"/>
                    </a:cubicBezTo>
                    <a:cubicBezTo>
                      <a:pt x="1" y="6912"/>
                      <a:pt x="169" y="7080"/>
                      <a:pt x="317" y="7080"/>
                    </a:cubicBezTo>
                    <a:cubicBezTo>
                      <a:pt x="384" y="7080"/>
                      <a:pt x="446" y="7046"/>
                      <a:pt x="480" y="6966"/>
                    </a:cubicBezTo>
                    <a:cubicBezTo>
                      <a:pt x="920" y="6087"/>
                      <a:pt x="1360" y="5243"/>
                      <a:pt x="1836" y="4400"/>
                    </a:cubicBezTo>
                    <a:cubicBezTo>
                      <a:pt x="2606" y="4180"/>
                      <a:pt x="3413" y="4034"/>
                      <a:pt x="4183" y="3960"/>
                    </a:cubicBezTo>
                    <a:cubicBezTo>
                      <a:pt x="4183" y="3997"/>
                      <a:pt x="4183" y="3997"/>
                      <a:pt x="4183" y="3997"/>
                    </a:cubicBezTo>
                    <a:cubicBezTo>
                      <a:pt x="3963" y="4987"/>
                      <a:pt x="3706" y="5903"/>
                      <a:pt x="3376" y="6856"/>
                    </a:cubicBezTo>
                    <a:cubicBezTo>
                      <a:pt x="3339" y="6893"/>
                      <a:pt x="3266" y="6930"/>
                      <a:pt x="3266" y="7003"/>
                    </a:cubicBezTo>
                    <a:lnTo>
                      <a:pt x="3266" y="7186"/>
                    </a:lnTo>
                    <a:cubicBezTo>
                      <a:pt x="3266" y="7324"/>
                      <a:pt x="3371" y="7398"/>
                      <a:pt x="3486" y="7398"/>
                    </a:cubicBezTo>
                    <a:cubicBezTo>
                      <a:pt x="3585" y="7398"/>
                      <a:pt x="3692" y="7342"/>
                      <a:pt x="3743" y="7223"/>
                    </a:cubicBezTo>
                    <a:cubicBezTo>
                      <a:pt x="4109" y="6197"/>
                      <a:pt x="4403" y="5133"/>
                      <a:pt x="4623" y="4070"/>
                    </a:cubicBezTo>
                    <a:cubicBezTo>
                      <a:pt x="4769" y="3557"/>
                      <a:pt x="4842" y="3007"/>
                      <a:pt x="4916" y="2494"/>
                    </a:cubicBezTo>
                    <a:cubicBezTo>
                      <a:pt x="4989" y="1981"/>
                      <a:pt x="5099" y="1431"/>
                      <a:pt x="5099" y="917"/>
                    </a:cubicBezTo>
                    <a:cubicBezTo>
                      <a:pt x="5062" y="588"/>
                      <a:pt x="4989" y="1"/>
                      <a:pt x="4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5"/>
              <p:cNvSpPr/>
              <p:nvPr/>
            </p:nvSpPr>
            <p:spPr>
              <a:xfrm>
                <a:off x="237650" y="4792225"/>
                <a:ext cx="104875" cy="153425"/>
              </a:xfrm>
              <a:custGeom>
                <a:avLst/>
                <a:gdLst/>
                <a:ahLst/>
                <a:cxnLst/>
                <a:rect l="l" t="t" r="r" b="b"/>
                <a:pathLst>
                  <a:path w="4195" h="6137" extrusionOk="0">
                    <a:moveTo>
                      <a:pt x="3878" y="1"/>
                    </a:moveTo>
                    <a:cubicBezTo>
                      <a:pt x="3857" y="1"/>
                      <a:pt x="3836" y="3"/>
                      <a:pt x="3814" y="9"/>
                    </a:cubicBezTo>
                    <a:cubicBezTo>
                      <a:pt x="2237" y="486"/>
                      <a:pt x="954" y="1732"/>
                      <a:pt x="441" y="3309"/>
                    </a:cubicBezTo>
                    <a:cubicBezTo>
                      <a:pt x="184" y="4042"/>
                      <a:pt x="1" y="5068"/>
                      <a:pt x="734" y="5618"/>
                    </a:cubicBezTo>
                    <a:cubicBezTo>
                      <a:pt x="1243" y="5982"/>
                      <a:pt x="1880" y="6137"/>
                      <a:pt x="2507" y="6137"/>
                    </a:cubicBezTo>
                    <a:cubicBezTo>
                      <a:pt x="2829" y="6137"/>
                      <a:pt x="3149" y="6096"/>
                      <a:pt x="3447" y="6021"/>
                    </a:cubicBezTo>
                    <a:cubicBezTo>
                      <a:pt x="3729" y="5986"/>
                      <a:pt x="3638" y="5579"/>
                      <a:pt x="3371" y="5579"/>
                    </a:cubicBezTo>
                    <a:cubicBezTo>
                      <a:pt x="3360" y="5579"/>
                      <a:pt x="3349" y="5580"/>
                      <a:pt x="3337" y="5581"/>
                    </a:cubicBezTo>
                    <a:cubicBezTo>
                      <a:pt x="3076" y="5644"/>
                      <a:pt x="2784" y="5681"/>
                      <a:pt x="2491" y="5681"/>
                    </a:cubicBezTo>
                    <a:cubicBezTo>
                      <a:pt x="1921" y="5681"/>
                      <a:pt x="1341" y="5541"/>
                      <a:pt x="954" y="5178"/>
                    </a:cubicBezTo>
                    <a:cubicBezTo>
                      <a:pt x="404" y="4702"/>
                      <a:pt x="734" y="3675"/>
                      <a:pt x="991" y="3125"/>
                    </a:cubicBezTo>
                    <a:cubicBezTo>
                      <a:pt x="1504" y="1842"/>
                      <a:pt x="2604" y="852"/>
                      <a:pt x="3924" y="449"/>
                    </a:cubicBezTo>
                    <a:cubicBezTo>
                      <a:pt x="4194" y="381"/>
                      <a:pt x="4121" y="1"/>
                      <a:pt x="3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5"/>
              <p:cNvSpPr/>
              <p:nvPr/>
            </p:nvSpPr>
            <p:spPr>
              <a:xfrm>
                <a:off x="729500" y="4865125"/>
                <a:ext cx="159825" cy="118625"/>
              </a:xfrm>
              <a:custGeom>
                <a:avLst/>
                <a:gdLst/>
                <a:ahLst/>
                <a:cxnLst/>
                <a:rect l="l" t="t" r="r" b="b"/>
                <a:pathLst>
                  <a:path w="6393" h="4745" extrusionOk="0">
                    <a:moveTo>
                      <a:pt x="1547" y="0"/>
                    </a:moveTo>
                    <a:cubicBezTo>
                      <a:pt x="1455" y="0"/>
                      <a:pt x="1363" y="52"/>
                      <a:pt x="1333" y="173"/>
                    </a:cubicBezTo>
                    <a:cubicBezTo>
                      <a:pt x="1003" y="1639"/>
                      <a:pt x="563" y="3069"/>
                      <a:pt x="50" y="4462"/>
                    </a:cubicBezTo>
                    <a:cubicBezTo>
                      <a:pt x="0" y="4612"/>
                      <a:pt x="154" y="4744"/>
                      <a:pt x="304" y="4744"/>
                    </a:cubicBezTo>
                    <a:cubicBezTo>
                      <a:pt x="374" y="4744"/>
                      <a:pt x="443" y="4715"/>
                      <a:pt x="490" y="4645"/>
                    </a:cubicBezTo>
                    <a:cubicBezTo>
                      <a:pt x="783" y="4095"/>
                      <a:pt x="1077" y="3582"/>
                      <a:pt x="1407" y="3105"/>
                    </a:cubicBezTo>
                    <a:cubicBezTo>
                      <a:pt x="1737" y="2592"/>
                      <a:pt x="2066" y="2079"/>
                      <a:pt x="2470" y="1639"/>
                    </a:cubicBezTo>
                    <a:cubicBezTo>
                      <a:pt x="2567" y="1542"/>
                      <a:pt x="2863" y="1217"/>
                      <a:pt x="3007" y="1217"/>
                    </a:cubicBezTo>
                    <a:cubicBezTo>
                      <a:pt x="3027" y="1217"/>
                      <a:pt x="3043" y="1223"/>
                      <a:pt x="3056" y="1236"/>
                    </a:cubicBezTo>
                    <a:cubicBezTo>
                      <a:pt x="3130" y="1272"/>
                      <a:pt x="3093" y="1566"/>
                      <a:pt x="3130" y="1639"/>
                    </a:cubicBezTo>
                    <a:cubicBezTo>
                      <a:pt x="3130" y="1822"/>
                      <a:pt x="3130" y="1969"/>
                      <a:pt x="3130" y="2116"/>
                    </a:cubicBezTo>
                    <a:cubicBezTo>
                      <a:pt x="3130" y="2702"/>
                      <a:pt x="3020" y="3289"/>
                      <a:pt x="2836" y="3875"/>
                    </a:cubicBezTo>
                    <a:cubicBezTo>
                      <a:pt x="2771" y="4048"/>
                      <a:pt x="2898" y="4158"/>
                      <a:pt x="3036" y="4158"/>
                    </a:cubicBezTo>
                    <a:cubicBezTo>
                      <a:pt x="3131" y="4158"/>
                      <a:pt x="3231" y="4105"/>
                      <a:pt x="3276" y="3985"/>
                    </a:cubicBezTo>
                    <a:cubicBezTo>
                      <a:pt x="3570" y="2959"/>
                      <a:pt x="4193" y="2006"/>
                      <a:pt x="5109" y="1419"/>
                    </a:cubicBezTo>
                    <a:cubicBezTo>
                      <a:pt x="5234" y="1295"/>
                      <a:pt x="5516" y="1065"/>
                      <a:pt x="5711" y="1065"/>
                    </a:cubicBezTo>
                    <a:cubicBezTo>
                      <a:pt x="5746" y="1065"/>
                      <a:pt x="5778" y="1072"/>
                      <a:pt x="5806" y="1089"/>
                    </a:cubicBezTo>
                    <a:cubicBezTo>
                      <a:pt x="5989" y="1199"/>
                      <a:pt x="5806" y="1822"/>
                      <a:pt x="5769" y="2006"/>
                    </a:cubicBezTo>
                    <a:cubicBezTo>
                      <a:pt x="5659" y="2665"/>
                      <a:pt x="5512" y="3325"/>
                      <a:pt x="5293" y="3985"/>
                    </a:cubicBezTo>
                    <a:cubicBezTo>
                      <a:pt x="5249" y="4158"/>
                      <a:pt x="5385" y="4268"/>
                      <a:pt x="5518" y="4268"/>
                    </a:cubicBezTo>
                    <a:cubicBezTo>
                      <a:pt x="5611" y="4268"/>
                      <a:pt x="5702" y="4215"/>
                      <a:pt x="5732" y="4095"/>
                    </a:cubicBezTo>
                    <a:cubicBezTo>
                      <a:pt x="5989" y="3289"/>
                      <a:pt x="6172" y="2445"/>
                      <a:pt x="6282" y="1566"/>
                    </a:cubicBezTo>
                    <a:cubicBezTo>
                      <a:pt x="6319" y="1309"/>
                      <a:pt x="6392" y="942"/>
                      <a:pt x="6136" y="722"/>
                    </a:cubicBezTo>
                    <a:cubicBezTo>
                      <a:pt x="6027" y="629"/>
                      <a:pt x="5906" y="595"/>
                      <a:pt x="5782" y="595"/>
                    </a:cubicBezTo>
                    <a:cubicBezTo>
                      <a:pt x="5613" y="595"/>
                      <a:pt x="5441" y="659"/>
                      <a:pt x="5293" y="722"/>
                    </a:cubicBezTo>
                    <a:cubicBezTo>
                      <a:pt x="4596" y="1089"/>
                      <a:pt x="4009" y="1639"/>
                      <a:pt x="3570" y="2299"/>
                    </a:cubicBezTo>
                    <a:cubicBezTo>
                      <a:pt x="3570" y="2116"/>
                      <a:pt x="3570" y="1969"/>
                      <a:pt x="3570" y="1822"/>
                    </a:cubicBezTo>
                    <a:cubicBezTo>
                      <a:pt x="3570" y="1529"/>
                      <a:pt x="3570" y="1126"/>
                      <a:pt x="3423" y="906"/>
                    </a:cubicBezTo>
                    <a:cubicBezTo>
                      <a:pt x="3327" y="772"/>
                      <a:pt x="3201" y="718"/>
                      <a:pt x="3071" y="718"/>
                    </a:cubicBezTo>
                    <a:cubicBezTo>
                      <a:pt x="2953" y="718"/>
                      <a:pt x="2831" y="762"/>
                      <a:pt x="2726" y="832"/>
                    </a:cubicBezTo>
                    <a:cubicBezTo>
                      <a:pt x="2140" y="1162"/>
                      <a:pt x="1737" y="1822"/>
                      <a:pt x="1333" y="2372"/>
                    </a:cubicBezTo>
                    <a:cubicBezTo>
                      <a:pt x="1260" y="2482"/>
                      <a:pt x="1187" y="2592"/>
                      <a:pt x="1113" y="2739"/>
                    </a:cubicBezTo>
                    <a:cubicBezTo>
                      <a:pt x="1370" y="1932"/>
                      <a:pt x="1590" y="1126"/>
                      <a:pt x="1773" y="283"/>
                    </a:cubicBezTo>
                    <a:cubicBezTo>
                      <a:pt x="1816" y="109"/>
                      <a:pt x="1681"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5"/>
              <p:cNvSpPr/>
              <p:nvPr/>
            </p:nvSpPr>
            <p:spPr>
              <a:xfrm>
                <a:off x="-23150" y="3632050"/>
                <a:ext cx="160575" cy="161850"/>
              </a:xfrm>
              <a:custGeom>
                <a:avLst/>
                <a:gdLst/>
                <a:ahLst/>
                <a:cxnLst/>
                <a:rect l="l" t="t" r="r" b="b"/>
                <a:pathLst>
                  <a:path w="6423" h="6474" extrusionOk="0">
                    <a:moveTo>
                      <a:pt x="2186" y="1"/>
                    </a:moveTo>
                    <a:cubicBezTo>
                      <a:pt x="2038" y="1"/>
                      <a:pt x="1888" y="46"/>
                      <a:pt x="1745" y="151"/>
                    </a:cubicBezTo>
                    <a:cubicBezTo>
                      <a:pt x="1564" y="302"/>
                      <a:pt x="1680" y="601"/>
                      <a:pt x="1850" y="601"/>
                    </a:cubicBezTo>
                    <a:cubicBezTo>
                      <a:pt x="1886" y="601"/>
                      <a:pt x="1925" y="587"/>
                      <a:pt x="1965" y="554"/>
                    </a:cubicBezTo>
                    <a:cubicBezTo>
                      <a:pt x="2056" y="490"/>
                      <a:pt x="2146" y="462"/>
                      <a:pt x="2230" y="462"/>
                    </a:cubicBezTo>
                    <a:cubicBezTo>
                      <a:pt x="2482" y="462"/>
                      <a:pt x="2689" y="710"/>
                      <a:pt x="2771" y="957"/>
                    </a:cubicBezTo>
                    <a:cubicBezTo>
                      <a:pt x="2881" y="1361"/>
                      <a:pt x="2881" y="1837"/>
                      <a:pt x="2881" y="2240"/>
                    </a:cubicBezTo>
                    <a:lnTo>
                      <a:pt x="2881" y="2717"/>
                    </a:lnTo>
                    <a:cubicBezTo>
                      <a:pt x="1928" y="3817"/>
                      <a:pt x="1011" y="4990"/>
                      <a:pt x="132" y="6126"/>
                    </a:cubicBezTo>
                    <a:cubicBezTo>
                      <a:pt x="1" y="6309"/>
                      <a:pt x="168" y="6473"/>
                      <a:pt x="328" y="6473"/>
                    </a:cubicBezTo>
                    <a:cubicBezTo>
                      <a:pt x="392" y="6473"/>
                      <a:pt x="456" y="6446"/>
                      <a:pt x="498" y="6383"/>
                    </a:cubicBezTo>
                    <a:cubicBezTo>
                      <a:pt x="1268" y="5357"/>
                      <a:pt x="2074" y="4367"/>
                      <a:pt x="2881" y="3414"/>
                    </a:cubicBezTo>
                    <a:cubicBezTo>
                      <a:pt x="2918" y="3854"/>
                      <a:pt x="2954" y="4293"/>
                      <a:pt x="3101" y="4733"/>
                    </a:cubicBezTo>
                    <a:cubicBezTo>
                      <a:pt x="3358" y="5357"/>
                      <a:pt x="3761" y="5943"/>
                      <a:pt x="4384" y="6236"/>
                    </a:cubicBezTo>
                    <a:cubicBezTo>
                      <a:pt x="4621" y="6334"/>
                      <a:pt x="4869" y="6384"/>
                      <a:pt x="5116" y="6384"/>
                    </a:cubicBezTo>
                    <a:cubicBezTo>
                      <a:pt x="5517" y="6384"/>
                      <a:pt x="5913" y="6252"/>
                      <a:pt x="6254" y="5980"/>
                    </a:cubicBezTo>
                    <a:cubicBezTo>
                      <a:pt x="6422" y="5840"/>
                      <a:pt x="6268" y="5614"/>
                      <a:pt x="6089" y="5614"/>
                    </a:cubicBezTo>
                    <a:cubicBezTo>
                      <a:pt x="6033" y="5614"/>
                      <a:pt x="5975" y="5635"/>
                      <a:pt x="5924" y="5687"/>
                    </a:cubicBezTo>
                    <a:cubicBezTo>
                      <a:pt x="5707" y="5863"/>
                      <a:pt x="5456" y="5939"/>
                      <a:pt x="5200" y="5939"/>
                    </a:cubicBezTo>
                    <a:cubicBezTo>
                      <a:pt x="4764" y="5939"/>
                      <a:pt x="4318" y="5717"/>
                      <a:pt x="4017" y="5393"/>
                    </a:cubicBezTo>
                    <a:cubicBezTo>
                      <a:pt x="3504" y="4843"/>
                      <a:pt x="3358" y="4000"/>
                      <a:pt x="3321" y="3267"/>
                    </a:cubicBezTo>
                    <a:cubicBezTo>
                      <a:pt x="3321" y="2827"/>
                      <a:pt x="3321" y="2387"/>
                      <a:pt x="3321" y="1947"/>
                    </a:cubicBezTo>
                    <a:cubicBezTo>
                      <a:pt x="3321" y="1544"/>
                      <a:pt x="3321" y="1141"/>
                      <a:pt x="3174" y="774"/>
                    </a:cubicBezTo>
                    <a:cubicBezTo>
                      <a:pt x="3012" y="367"/>
                      <a:pt x="2608"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5"/>
              <p:cNvSpPr/>
              <p:nvPr/>
            </p:nvSpPr>
            <p:spPr>
              <a:xfrm>
                <a:off x="203750" y="3648400"/>
                <a:ext cx="94425" cy="97425"/>
              </a:xfrm>
              <a:custGeom>
                <a:avLst/>
                <a:gdLst/>
                <a:ahLst/>
                <a:cxnLst/>
                <a:rect l="l" t="t" r="r" b="b"/>
                <a:pathLst>
                  <a:path w="3777" h="3897" extrusionOk="0">
                    <a:moveTo>
                      <a:pt x="1843" y="1"/>
                    </a:moveTo>
                    <a:cubicBezTo>
                      <a:pt x="1738" y="1"/>
                      <a:pt x="1614" y="66"/>
                      <a:pt x="1614" y="157"/>
                    </a:cubicBezTo>
                    <a:cubicBezTo>
                      <a:pt x="1540" y="707"/>
                      <a:pt x="1467" y="1257"/>
                      <a:pt x="1430" y="1843"/>
                    </a:cubicBezTo>
                    <a:lnTo>
                      <a:pt x="294" y="1880"/>
                    </a:lnTo>
                    <a:cubicBezTo>
                      <a:pt x="1" y="1916"/>
                      <a:pt x="1" y="2356"/>
                      <a:pt x="294" y="2356"/>
                    </a:cubicBezTo>
                    <a:cubicBezTo>
                      <a:pt x="660" y="2320"/>
                      <a:pt x="1027" y="2320"/>
                      <a:pt x="1394" y="2283"/>
                    </a:cubicBezTo>
                    <a:lnTo>
                      <a:pt x="1394" y="2283"/>
                    </a:lnTo>
                    <a:cubicBezTo>
                      <a:pt x="1357" y="2760"/>
                      <a:pt x="1320" y="3200"/>
                      <a:pt x="1320" y="3676"/>
                    </a:cubicBezTo>
                    <a:cubicBezTo>
                      <a:pt x="1320" y="3823"/>
                      <a:pt x="1430" y="3896"/>
                      <a:pt x="1540" y="3896"/>
                    </a:cubicBezTo>
                    <a:cubicBezTo>
                      <a:pt x="1650" y="3896"/>
                      <a:pt x="1760" y="3823"/>
                      <a:pt x="1760" y="3676"/>
                    </a:cubicBezTo>
                    <a:cubicBezTo>
                      <a:pt x="1797" y="3200"/>
                      <a:pt x="1797" y="2723"/>
                      <a:pt x="1834" y="2246"/>
                    </a:cubicBezTo>
                    <a:cubicBezTo>
                      <a:pt x="2383" y="2246"/>
                      <a:pt x="2933" y="2210"/>
                      <a:pt x="3483" y="2173"/>
                    </a:cubicBezTo>
                    <a:cubicBezTo>
                      <a:pt x="3777" y="2136"/>
                      <a:pt x="3777" y="1696"/>
                      <a:pt x="3483" y="1696"/>
                    </a:cubicBezTo>
                    <a:cubicBezTo>
                      <a:pt x="2933" y="1733"/>
                      <a:pt x="2420" y="1770"/>
                      <a:pt x="1870" y="1806"/>
                    </a:cubicBezTo>
                    <a:cubicBezTo>
                      <a:pt x="1907" y="1293"/>
                      <a:pt x="1980" y="780"/>
                      <a:pt x="2054" y="267"/>
                    </a:cubicBezTo>
                    <a:cubicBezTo>
                      <a:pt x="2054" y="157"/>
                      <a:pt x="2017" y="47"/>
                      <a:pt x="1907" y="10"/>
                    </a:cubicBezTo>
                    <a:cubicBezTo>
                      <a:pt x="1887" y="4"/>
                      <a:pt x="1866" y="1"/>
                      <a:pt x="1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5"/>
              <p:cNvSpPr/>
              <p:nvPr/>
            </p:nvSpPr>
            <p:spPr>
              <a:xfrm>
                <a:off x="408500" y="3660700"/>
                <a:ext cx="151725" cy="188400"/>
              </a:xfrm>
              <a:custGeom>
                <a:avLst/>
                <a:gdLst/>
                <a:ahLst/>
                <a:cxnLst/>
                <a:rect l="l" t="t" r="r" b="b"/>
                <a:pathLst>
                  <a:path w="6069" h="7536" extrusionOk="0">
                    <a:moveTo>
                      <a:pt x="4050" y="1"/>
                    </a:moveTo>
                    <a:cubicBezTo>
                      <a:pt x="3973" y="1"/>
                      <a:pt x="3900" y="33"/>
                      <a:pt x="3872" y="105"/>
                    </a:cubicBezTo>
                    <a:cubicBezTo>
                      <a:pt x="3615" y="655"/>
                      <a:pt x="3468" y="1314"/>
                      <a:pt x="3468" y="1974"/>
                    </a:cubicBezTo>
                    <a:cubicBezTo>
                      <a:pt x="3468" y="2048"/>
                      <a:pt x="3432" y="2158"/>
                      <a:pt x="3395" y="2231"/>
                    </a:cubicBezTo>
                    <a:cubicBezTo>
                      <a:pt x="3249" y="2561"/>
                      <a:pt x="3102" y="2854"/>
                      <a:pt x="2919" y="3147"/>
                    </a:cubicBezTo>
                    <a:cubicBezTo>
                      <a:pt x="2772" y="3404"/>
                      <a:pt x="2552" y="3734"/>
                      <a:pt x="2295" y="3954"/>
                    </a:cubicBezTo>
                    <a:cubicBezTo>
                      <a:pt x="2219" y="4005"/>
                      <a:pt x="2109" y="4090"/>
                      <a:pt x="1999" y="4090"/>
                    </a:cubicBezTo>
                    <a:cubicBezTo>
                      <a:pt x="1950" y="4090"/>
                      <a:pt x="1901" y="4073"/>
                      <a:pt x="1855" y="4027"/>
                    </a:cubicBezTo>
                    <a:cubicBezTo>
                      <a:pt x="1745" y="3954"/>
                      <a:pt x="1709" y="3734"/>
                      <a:pt x="1672" y="3587"/>
                    </a:cubicBezTo>
                    <a:cubicBezTo>
                      <a:pt x="1562" y="3221"/>
                      <a:pt x="1489" y="2854"/>
                      <a:pt x="1489" y="2488"/>
                    </a:cubicBezTo>
                    <a:cubicBezTo>
                      <a:pt x="1416" y="1754"/>
                      <a:pt x="1452" y="984"/>
                      <a:pt x="1489" y="251"/>
                    </a:cubicBezTo>
                    <a:cubicBezTo>
                      <a:pt x="1507" y="105"/>
                      <a:pt x="1406" y="31"/>
                      <a:pt x="1296" y="31"/>
                    </a:cubicBezTo>
                    <a:cubicBezTo>
                      <a:pt x="1186" y="31"/>
                      <a:pt x="1067" y="105"/>
                      <a:pt x="1049" y="251"/>
                    </a:cubicBezTo>
                    <a:cubicBezTo>
                      <a:pt x="792" y="2598"/>
                      <a:pt x="462" y="4944"/>
                      <a:pt x="22" y="7253"/>
                    </a:cubicBezTo>
                    <a:cubicBezTo>
                      <a:pt x="1" y="7427"/>
                      <a:pt x="145" y="7536"/>
                      <a:pt x="275" y="7536"/>
                    </a:cubicBezTo>
                    <a:cubicBezTo>
                      <a:pt x="365" y="7536"/>
                      <a:pt x="447" y="7483"/>
                      <a:pt x="462" y="7363"/>
                    </a:cubicBezTo>
                    <a:cubicBezTo>
                      <a:pt x="719" y="6044"/>
                      <a:pt x="939" y="4687"/>
                      <a:pt x="1122" y="3331"/>
                    </a:cubicBezTo>
                    <a:cubicBezTo>
                      <a:pt x="1218" y="3873"/>
                      <a:pt x="1424" y="4553"/>
                      <a:pt x="1982" y="4553"/>
                    </a:cubicBezTo>
                    <a:cubicBezTo>
                      <a:pt x="2066" y="4553"/>
                      <a:pt x="2158" y="4537"/>
                      <a:pt x="2259" y="4504"/>
                    </a:cubicBezTo>
                    <a:cubicBezTo>
                      <a:pt x="2589" y="4357"/>
                      <a:pt x="2845" y="4064"/>
                      <a:pt x="3065" y="3771"/>
                    </a:cubicBezTo>
                    <a:cubicBezTo>
                      <a:pt x="3249" y="3477"/>
                      <a:pt x="3432" y="3184"/>
                      <a:pt x="3578" y="2891"/>
                    </a:cubicBezTo>
                    <a:cubicBezTo>
                      <a:pt x="3615" y="3037"/>
                      <a:pt x="3688" y="3221"/>
                      <a:pt x="3725" y="3367"/>
                    </a:cubicBezTo>
                    <a:cubicBezTo>
                      <a:pt x="3968" y="3961"/>
                      <a:pt x="4589" y="4456"/>
                      <a:pt x="5221" y="4456"/>
                    </a:cubicBezTo>
                    <a:cubicBezTo>
                      <a:pt x="5447" y="4456"/>
                      <a:pt x="5675" y="4392"/>
                      <a:pt x="5888" y="4247"/>
                    </a:cubicBezTo>
                    <a:cubicBezTo>
                      <a:pt x="6069" y="4097"/>
                      <a:pt x="5952" y="3797"/>
                      <a:pt x="5783" y="3797"/>
                    </a:cubicBezTo>
                    <a:cubicBezTo>
                      <a:pt x="5746" y="3797"/>
                      <a:pt x="5707" y="3811"/>
                      <a:pt x="5668" y="3844"/>
                    </a:cubicBezTo>
                    <a:cubicBezTo>
                      <a:pt x="5530" y="3931"/>
                      <a:pt x="5375" y="3968"/>
                      <a:pt x="5215" y="3968"/>
                    </a:cubicBezTo>
                    <a:cubicBezTo>
                      <a:pt x="5037" y="3968"/>
                      <a:pt x="4852" y="3921"/>
                      <a:pt x="4678" y="3844"/>
                    </a:cubicBezTo>
                    <a:cubicBezTo>
                      <a:pt x="4348" y="3624"/>
                      <a:pt x="4165" y="3257"/>
                      <a:pt x="4055" y="2891"/>
                    </a:cubicBezTo>
                    <a:cubicBezTo>
                      <a:pt x="3982" y="2634"/>
                      <a:pt x="3945" y="2341"/>
                      <a:pt x="3945" y="2011"/>
                    </a:cubicBezTo>
                    <a:cubicBezTo>
                      <a:pt x="4128" y="1461"/>
                      <a:pt x="4238" y="838"/>
                      <a:pt x="4275" y="215"/>
                    </a:cubicBezTo>
                    <a:cubicBezTo>
                      <a:pt x="4297" y="80"/>
                      <a:pt x="4170" y="1"/>
                      <a:pt x="4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5"/>
              <p:cNvSpPr/>
              <p:nvPr/>
            </p:nvSpPr>
            <p:spPr>
              <a:xfrm>
                <a:off x="624425" y="3655050"/>
                <a:ext cx="129250" cy="18350"/>
              </a:xfrm>
              <a:custGeom>
                <a:avLst/>
                <a:gdLst/>
                <a:ahLst/>
                <a:cxnLst/>
                <a:rect l="l" t="t" r="r" b="b"/>
                <a:pathLst>
                  <a:path w="5170" h="734" extrusionOk="0">
                    <a:moveTo>
                      <a:pt x="294" y="1"/>
                    </a:moveTo>
                    <a:cubicBezTo>
                      <a:pt x="1" y="1"/>
                      <a:pt x="1" y="441"/>
                      <a:pt x="294" y="477"/>
                    </a:cubicBezTo>
                    <a:cubicBezTo>
                      <a:pt x="1834" y="661"/>
                      <a:pt x="3337" y="734"/>
                      <a:pt x="4876" y="734"/>
                    </a:cubicBezTo>
                    <a:cubicBezTo>
                      <a:pt x="5170" y="734"/>
                      <a:pt x="5170" y="257"/>
                      <a:pt x="4876" y="257"/>
                    </a:cubicBezTo>
                    <a:cubicBezTo>
                      <a:pt x="3337" y="257"/>
                      <a:pt x="1834" y="184"/>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5"/>
              <p:cNvSpPr/>
              <p:nvPr/>
            </p:nvSpPr>
            <p:spPr>
              <a:xfrm>
                <a:off x="651025" y="3693500"/>
                <a:ext cx="105100" cy="16500"/>
              </a:xfrm>
              <a:custGeom>
                <a:avLst/>
                <a:gdLst/>
                <a:ahLst/>
                <a:cxnLst/>
                <a:rect l="l" t="t" r="r" b="b"/>
                <a:pathLst>
                  <a:path w="4204" h="660" extrusionOk="0">
                    <a:moveTo>
                      <a:pt x="3847" y="0"/>
                    </a:moveTo>
                    <a:cubicBezTo>
                      <a:pt x="3835" y="0"/>
                      <a:pt x="3824" y="1"/>
                      <a:pt x="3812" y="2"/>
                    </a:cubicBezTo>
                    <a:cubicBezTo>
                      <a:pt x="3060" y="143"/>
                      <a:pt x="2308" y="209"/>
                      <a:pt x="1556" y="209"/>
                    </a:cubicBezTo>
                    <a:cubicBezTo>
                      <a:pt x="1135" y="209"/>
                      <a:pt x="714" y="189"/>
                      <a:pt x="293" y="149"/>
                    </a:cubicBezTo>
                    <a:cubicBezTo>
                      <a:pt x="282" y="148"/>
                      <a:pt x="272" y="147"/>
                      <a:pt x="262" y="147"/>
                    </a:cubicBezTo>
                    <a:cubicBezTo>
                      <a:pt x="0" y="147"/>
                      <a:pt x="11" y="590"/>
                      <a:pt x="293" y="626"/>
                    </a:cubicBezTo>
                    <a:cubicBezTo>
                      <a:pt x="659" y="648"/>
                      <a:pt x="1026" y="660"/>
                      <a:pt x="1392" y="660"/>
                    </a:cubicBezTo>
                    <a:cubicBezTo>
                      <a:pt x="2235" y="660"/>
                      <a:pt x="3079" y="596"/>
                      <a:pt x="3922" y="442"/>
                    </a:cubicBezTo>
                    <a:cubicBezTo>
                      <a:pt x="4204" y="407"/>
                      <a:pt x="4114" y="0"/>
                      <a:pt x="3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5"/>
              <p:cNvSpPr/>
              <p:nvPr/>
            </p:nvSpPr>
            <p:spPr>
              <a:xfrm>
                <a:off x="851850" y="3597375"/>
                <a:ext cx="82675" cy="149750"/>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3505"/>
    </mc:Choice>
    <mc:Fallback xmlns="">
      <p:transition spd="slow" advTm="35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47" name="Google Shape;1947;p54"/>
          <p:cNvSpPr txBox="1">
            <a:spLocks noGrp="1"/>
          </p:cNvSpPr>
          <p:nvPr>
            <p:ph type="title"/>
          </p:nvPr>
        </p:nvSpPr>
        <p:spPr>
          <a:xfrm>
            <a:off x="1411500" y="252899"/>
            <a:ext cx="3456000"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NLP?</a:t>
            </a:r>
            <a:endParaRPr dirty="0"/>
          </a:p>
        </p:txBody>
      </p:sp>
      <p:sp>
        <p:nvSpPr>
          <p:cNvPr id="1948" name="Google Shape;1948;p54"/>
          <p:cNvSpPr txBox="1">
            <a:spLocks noGrp="1"/>
          </p:cNvSpPr>
          <p:nvPr>
            <p:ph type="subTitle" idx="1"/>
          </p:nvPr>
        </p:nvSpPr>
        <p:spPr>
          <a:xfrm>
            <a:off x="105103" y="1372595"/>
            <a:ext cx="6068793" cy="22063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2400" b="1" i="1" dirty="0"/>
              <a:t>Natural language processing (NLP) is the use of computer technology to assist in, or complete, tasks involving the processing, categorizing, analyzing, or interpreting the meaning of human language. </a:t>
            </a:r>
          </a:p>
        </p:txBody>
      </p:sp>
      <p:sp>
        <p:nvSpPr>
          <p:cNvPr id="1949" name="Google Shape;1949;p54"/>
          <p:cNvSpPr/>
          <p:nvPr/>
        </p:nvSpPr>
        <p:spPr>
          <a:xfrm rot="-5400000">
            <a:off x="3118488" y="-974533"/>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pic>
        <p:nvPicPr>
          <p:cNvPr id="1950" name="Google Shape;1950;p54"/>
          <p:cNvPicPr preferRelativeResize="0">
            <a:picLocks noGrp="1"/>
          </p:cNvPicPr>
          <p:nvPr>
            <p:ph type="pic" idx="2"/>
          </p:nvPr>
        </p:nvPicPr>
        <p:blipFill>
          <a:blip r:embed="rId3"/>
          <a:srcRect l="-1167" r="-1578"/>
          <a:stretch/>
        </p:blipFill>
        <p:spPr>
          <a:xfrm>
            <a:off x="6200462" y="945449"/>
            <a:ext cx="2901463" cy="2823983"/>
          </a:xfrm>
          <a:prstGeom prst="rect">
            <a:avLst/>
          </a:prstGeom>
        </p:spPr>
      </p:pic>
      <p:grpSp>
        <p:nvGrpSpPr>
          <p:cNvPr id="1951" name="Google Shape;1951;p54"/>
          <p:cNvGrpSpPr/>
          <p:nvPr/>
        </p:nvGrpSpPr>
        <p:grpSpPr>
          <a:xfrm>
            <a:off x="-103300" y="4260975"/>
            <a:ext cx="2266525" cy="686050"/>
            <a:chOff x="6737925" y="4159100"/>
            <a:chExt cx="2266525" cy="686050"/>
          </a:xfrm>
        </p:grpSpPr>
        <p:sp>
          <p:nvSpPr>
            <p:cNvPr id="1952" name="Google Shape;1952;p54"/>
            <p:cNvSpPr/>
            <p:nvPr/>
          </p:nvSpPr>
          <p:spPr>
            <a:xfrm>
              <a:off x="7778150" y="4213275"/>
              <a:ext cx="195000" cy="175475"/>
            </a:xfrm>
            <a:custGeom>
              <a:avLst/>
              <a:gdLst/>
              <a:ahLst/>
              <a:cxnLst/>
              <a:rect l="l" t="t" r="r" b="b"/>
              <a:pathLst>
                <a:path w="7800" h="7019" extrusionOk="0">
                  <a:moveTo>
                    <a:pt x="3717" y="0"/>
                  </a:moveTo>
                  <a:cubicBezTo>
                    <a:pt x="3589" y="0"/>
                    <a:pt x="3461" y="11"/>
                    <a:pt x="3336" y="34"/>
                  </a:cubicBezTo>
                  <a:cubicBezTo>
                    <a:pt x="2127" y="254"/>
                    <a:pt x="1283" y="1280"/>
                    <a:pt x="807" y="2343"/>
                  </a:cubicBezTo>
                  <a:cubicBezTo>
                    <a:pt x="294" y="3480"/>
                    <a:pt x="0" y="4763"/>
                    <a:pt x="954" y="5716"/>
                  </a:cubicBezTo>
                  <a:cubicBezTo>
                    <a:pt x="1723" y="6522"/>
                    <a:pt x="2896" y="6889"/>
                    <a:pt x="3960" y="6999"/>
                  </a:cubicBezTo>
                  <a:cubicBezTo>
                    <a:pt x="4110" y="7012"/>
                    <a:pt x="4260" y="7018"/>
                    <a:pt x="4411" y="7018"/>
                  </a:cubicBezTo>
                  <a:cubicBezTo>
                    <a:pt x="5547" y="7018"/>
                    <a:pt x="6683" y="6657"/>
                    <a:pt x="7589" y="6009"/>
                  </a:cubicBezTo>
                  <a:cubicBezTo>
                    <a:pt x="7800" y="5859"/>
                    <a:pt x="7689" y="5559"/>
                    <a:pt x="7500" y="5559"/>
                  </a:cubicBezTo>
                  <a:cubicBezTo>
                    <a:pt x="7459" y="5559"/>
                    <a:pt x="7415" y="5573"/>
                    <a:pt x="7369" y="5606"/>
                  </a:cubicBezTo>
                  <a:cubicBezTo>
                    <a:pt x="6508" y="6221"/>
                    <a:pt x="5453" y="6538"/>
                    <a:pt x="4395" y="6538"/>
                  </a:cubicBezTo>
                  <a:cubicBezTo>
                    <a:pt x="3560" y="6538"/>
                    <a:pt x="2724" y="6340"/>
                    <a:pt x="1980" y="5936"/>
                  </a:cubicBezTo>
                  <a:cubicBezTo>
                    <a:pt x="1577" y="5679"/>
                    <a:pt x="1173" y="5349"/>
                    <a:pt x="917" y="4946"/>
                  </a:cubicBezTo>
                  <a:cubicBezTo>
                    <a:pt x="660" y="4433"/>
                    <a:pt x="734" y="3846"/>
                    <a:pt x="917" y="3296"/>
                  </a:cubicBezTo>
                  <a:cubicBezTo>
                    <a:pt x="1210" y="2343"/>
                    <a:pt x="1760" y="1280"/>
                    <a:pt x="2677" y="767"/>
                  </a:cubicBezTo>
                  <a:cubicBezTo>
                    <a:pt x="3019" y="571"/>
                    <a:pt x="3393" y="441"/>
                    <a:pt x="3768" y="441"/>
                  </a:cubicBezTo>
                  <a:cubicBezTo>
                    <a:pt x="3956" y="441"/>
                    <a:pt x="4143" y="474"/>
                    <a:pt x="4326" y="547"/>
                  </a:cubicBezTo>
                  <a:cubicBezTo>
                    <a:pt x="4839" y="730"/>
                    <a:pt x="5206" y="1133"/>
                    <a:pt x="5316" y="1647"/>
                  </a:cubicBezTo>
                  <a:cubicBezTo>
                    <a:pt x="5331" y="1767"/>
                    <a:pt x="5414" y="1819"/>
                    <a:pt x="5503" y="1819"/>
                  </a:cubicBezTo>
                  <a:cubicBezTo>
                    <a:pt x="5633" y="1819"/>
                    <a:pt x="5778" y="1710"/>
                    <a:pt x="5756" y="1537"/>
                  </a:cubicBezTo>
                  <a:cubicBezTo>
                    <a:pt x="5595" y="570"/>
                    <a:pt x="4642" y="0"/>
                    <a:pt x="3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4"/>
            <p:cNvSpPr/>
            <p:nvPr/>
          </p:nvSpPr>
          <p:spPr>
            <a:xfrm>
              <a:off x="7999950" y="4272200"/>
              <a:ext cx="170900" cy="18200"/>
            </a:xfrm>
            <a:custGeom>
              <a:avLst/>
              <a:gdLst/>
              <a:ahLst/>
              <a:cxnLst/>
              <a:rect l="l" t="t" r="r" b="b"/>
              <a:pathLst>
                <a:path w="6836" h="728" extrusionOk="0">
                  <a:moveTo>
                    <a:pt x="4257" y="0"/>
                  </a:moveTo>
                  <a:cubicBezTo>
                    <a:pt x="3262" y="0"/>
                    <a:pt x="2265" y="99"/>
                    <a:pt x="1274" y="99"/>
                  </a:cubicBezTo>
                  <a:cubicBezTo>
                    <a:pt x="946" y="99"/>
                    <a:pt x="619" y="88"/>
                    <a:pt x="293" y="60"/>
                  </a:cubicBezTo>
                  <a:cubicBezTo>
                    <a:pt x="282" y="58"/>
                    <a:pt x="270" y="57"/>
                    <a:pt x="260" y="57"/>
                  </a:cubicBezTo>
                  <a:cubicBezTo>
                    <a:pt x="1" y="57"/>
                    <a:pt x="12" y="464"/>
                    <a:pt x="293" y="499"/>
                  </a:cubicBezTo>
                  <a:cubicBezTo>
                    <a:pt x="614" y="528"/>
                    <a:pt x="935" y="539"/>
                    <a:pt x="1257" y="539"/>
                  </a:cubicBezTo>
                  <a:cubicBezTo>
                    <a:pt x="2230" y="539"/>
                    <a:pt x="3208" y="440"/>
                    <a:pt x="4179" y="440"/>
                  </a:cubicBezTo>
                  <a:cubicBezTo>
                    <a:pt x="4943" y="440"/>
                    <a:pt x="5703" y="501"/>
                    <a:pt x="6452" y="719"/>
                  </a:cubicBezTo>
                  <a:cubicBezTo>
                    <a:pt x="6475" y="725"/>
                    <a:pt x="6496" y="728"/>
                    <a:pt x="6516" y="728"/>
                  </a:cubicBezTo>
                  <a:cubicBezTo>
                    <a:pt x="6760" y="728"/>
                    <a:pt x="6836" y="347"/>
                    <a:pt x="6599" y="279"/>
                  </a:cubicBezTo>
                  <a:cubicBezTo>
                    <a:pt x="5822" y="61"/>
                    <a:pt x="5040" y="0"/>
                    <a:pt x="4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4"/>
            <p:cNvSpPr/>
            <p:nvPr/>
          </p:nvSpPr>
          <p:spPr>
            <a:xfrm>
              <a:off x="8011850" y="4300200"/>
              <a:ext cx="130150" cy="13275"/>
            </a:xfrm>
            <a:custGeom>
              <a:avLst/>
              <a:gdLst/>
              <a:ahLst/>
              <a:cxnLst/>
              <a:rect l="l" t="t" r="r" b="b"/>
              <a:pathLst>
                <a:path w="5206" h="531" extrusionOk="0">
                  <a:moveTo>
                    <a:pt x="4945" y="1"/>
                  </a:moveTo>
                  <a:cubicBezTo>
                    <a:pt x="4934" y="1"/>
                    <a:pt x="4924" y="1"/>
                    <a:pt x="4913" y="3"/>
                  </a:cubicBezTo>
                  <a:cubicBezTo>
                    <a:pt x="4011" y="46"/>
                    <a:pt x="3109" y="63"/>
                    <a:pt x="2207" y="63"/>
                  </a:cubicBezTo>
                  <a:cubicBezTo>
                    <a:pt x="1570" y="63"/>
                    <a:pt x="932" y="55"/>
                    <a:pt x="294" y="39"/>
                  </a:cubicBezTo>
                  <a:cubicBezTo>
                    <a:pt x="1" y="39"/>
                    <a:pt x="1" y="516"/>
                    <a:pt x="294" y="516"/>
                  </a:cubicBezTo>
                  <a:cubicBezTo>
                    <a:pt x="707" y="526"/>
                    <a:pt x="1119" y="530"/>
                    <a:pt x="1532" y="530"/>
                  </a:cubicBezTo>
                  <a:cubicBezTo>
                    <a:pt x="2659" y="530"/>
                    <a:pt x="3786" y="496"/>
                    <a:pt x="4913" y="443"/>
                  </a:cubicBezTo>
                  <a:cubicBezTo>
                    <a:pt x="5196" y="443"/>
                    <a:pt x="5206" y="1"/>
                    <a:pt x="4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4"/>
            <p:cNvSpPr/>
            <p:nvPr/>
          </p:nvSpPr>
          <p:spPr>
            <a:xfrm>
              <a:off x="8207075" y="4211550"/>
              <a:ext cx="142850" cy="187175"/>
            </a:xfrm>
            <a:custGeom>
              <a:avLst/>
              <a:gdLst/>
              <a:ahLst/>
              <a:cxnLst/>
              <a:rect l="l" t="t" r="r" b="b"/>
              <a:pathLst>
                <a:path w="5714" h="7487" extrusionOk="0">
                  <a:moveTo>
                    <a:pt x="2412" y="1"/>
                  </a:moveTo>
                  <a:cubicBezTo>
                    <a:pt x="2208" y="1"/>
                    <a:pt x="2004" y="115"/>
                    <a:pt x="1833" y="213"/>
                  </a:cubicBezTo>
                  <a:cubicBezTo>
                    <a:pt x="1503" y="433"/>
                    <a:pt x="1173" y="689"/>
                    <a:pt x="843" y="982"/>
                  </a:cubicBezTo>
                  <a:cubicBezTo>
                    <a:pt x="669" y="1128"/>
                    <a:pt x="841" y="1366"/>
                    <a:pt x="1029" y="1366"/>
                  </a:cubicBezTo>
                  <a:cubicBezTo>
                    <a:pt x="1078" y="1366"/>
                    <a:pt x="1128" y="1350"/>
                    <a:pt x="1173" y="1312"/>
                  </a:cubicBezTo>
                  <a:cubicBezTo>
                    <a:pt x="1467" y="1019"/>
                    <a:pt x="1797" y="799"/>
                    <a:pt x="2127" y="579"/>
                  </a:cubicBezTo>
                  <a:cubicBezTo>
                    <a:pt x="2200" y="543"/>
                    <a:pt x="2273" y="506"/>
                    <a:pt x="2383" y="506"/>
                  </a:cubicBezTo>
                  <a:cubicBezTo>
                    <a:pt x="2493" y="506"/>
                    <a:pt x="2493" y="506"/>
                    <a:pt x="2566" y="652"/>
                  </a:cubicBezTo>
                  <a:cubicBezTo>
                    <a:pt x="2640" y="799"/>
                    <a:pt x="2713" y="982"/>
                    <a:pt x="2786" y="1166"/>
                  </a:cubicBezTo>
                  <a:cubicBezTo>
                    <a:pt x="3043" y="1826"/>
                    <a:pt x="3153" y="2522"/>
                    <a:pt x="3336" y="3219"/>
                  </a:cubicBezTo>
                  <a:cubicBezTo>
                    <a:pt x="3304" y="3212"/>
                    <a:pt x="3270" y="3209"/>
                    <a:pt x="3236" y="3209"/>
                  </a:cubicBezTo>
                  <a:cubicBezTo>
                    <a:pt x="3077" y="3209"/>
                    <a:pt x="2907" y="3275"/>
                    <a:pt x="2786" y="3365"/>
                  </a:cubicBezTo>
                  <a:cubicBezTo>
                    <a:pt x="2347" y="3622"/>
                    <a:pt x="1980" y="4062"/>
                    <a:pt x="1687" y="4465"/>
                  </a:cubicBezTo>
                  <a:cubicBezTo>
                    <a:pt x="1027" y="5272"/>
                    <a:pt x="550" y="6188"/>
                    <a:pt x="37" y="7105"/>
                  </a:cubicBezTo>
                  <a:cubicBezTo>
                    <a:pt x="0" y="7215"/>
                    <a:pt x="37" y="7361"/>
                    <a:pt x="110" y="7435"/>
                  </a:cubicBezTo>
                  <a:cubicBezTo>
                    <a:pt x="169" y="7470"/>
                    <a:pt x="232" y="7486"/>
                    <a:pt x="293" y="7486"/>
                  </a:cubicBezTo>
                  <a:cubicBezTo>
                    <a:pt x="423" y="7486"/>
                    <a:pt x="549" y="7413"/>
                    <a:pt x="624" y="7288"/>
                  </a:cubicBezTo>
                  <a:cubicBezTo>
                    <a:pt x="660" y="7215"/>
                    <a:pt x="660" y="7105"/>
                    <a:pt x="587" y="7068"/>
                  </a:cubicBezTo>
                  <a:cubicBezTo>
                    <a:pt x="953" y="6371"/>
                    <a:pt x="1320" y="5712"/>
                    <a:pt x="1760" y="5088"/>
                  </a:cubicBezTo>
                  <a:cubicBezTo>
                    <a:pt x="1915" y="4902"/>
                    <a:pt x="2856" y="3668"/>
                    <a:pt x="3299" y="3668"/>
                  </a:cubicBezTo>
                  <a:cubicBezTo>
                    <a:pt x="3379" y="3668"/>
                    <a:pt x="3443" y="3709"/>
                    <a:pt x="3483" y="3805"/>
                  </a:cubicBezTo>
                  <a:cubicBezTo>
                    <a:pt x="3520" y="3842"/>
                    <a:pt x="3556" y="3879"/>
                    <a:pt x="3593" y="3879"/>
                  </a:cubicBezTo>
                  <a:cubicBezTo>
                    <a:pt x="3996" y="4978"/>
                    <a:pt x="4546" y="6005"/>
                    <a:pt x="5243" y="6958"/>
                  </a:cubicBezTo>
                  <a:cubicBezTo>
                    <a:pt x="5285" y="7009"/>
                    <a:pt x="5336" y="7031"/>
                    <a:pt x="5386" y="7031"/>
                  </a:cubicBezTo>
                  <a:cubicBezTo>
                    <a:pt x="5552" y="7031"/>
                    <a:pt x="5713" y="6797"/>
                    <a:pt x="5573" y="6628"/>
                  </a:cubicBezTo>
                  <a:cubicBezTo>
                    <a:pt x="5096" y="6005"/>
                    <a:pt x="4656" y="5272"/>
                    <a:pt x="4326" y="4538"/>
                  </a:cubicBezTo>
                  <a:cubicBezTo>
                    <a:pt x="3996" y="3769"/>
                    <a:pt x="3776" y="2999"/>
                    <a:pt x="3556" y="2156"/>
                  </a:cubicBezTo>
                  <a:cubicBezTo>
                    <a:pt x="3446" y="1752"/>
                    <a:pt x="3336" y="1349"/>
                    <a:pt x="3226" y="982"/>
                  </a:cubicBezTo>
                  <a:cubicBezTo>
                    <a:pt x="3080" y="689"/>
                    <a:pt x="2970" y="286"/>
                    <a:pt x="2713" y="103"/>
                  </a:cubicBezTo>
                  <a:cubicBezTo>
                    <a:pt x="2615" y="29"/>
                    <a:pt x="2514"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a:off x="8361950" y="4244800"/>
              <a:ext cx="151100" cy="122775"/>
            </a:xfrm>
            <a:custGeom>
              <a:avLst/>
              <a:gdLst/>
              <a:ahLst/>
              <a:cxnLst/>
              <a:rect l="l" t="t" r="r" b="b"/>
              <a:pathLst>
                <a:path w="6044" h="4911" extrusionOk="0">
                  <a:moveTo>
                    <a:pt x="2782" y="443"/>
                  </a:moveTo>
                  <a:cubicBezTo>
                    <a:pt x="2904" y="443"/>
                    <a:pt x="3029" y="470"/>
                    <a:pt x="3154" y="532"/>
                  </a:cubicBezTo>
                  <a:cubicBezTo>
                    <a:pt x="3447" y="679"/>
                    <a:pt x="3630" y="936"/>
                    <a:pt x="3813" y="1192"/>
                  </a:cubicBezTo>
                  <a:cubicBezTo>
                    <a:pt x="3777" y="1302"/>
                    <a:pt x="3740" y="1412"/>
                    <a:pt x="3740" y="1522"/>
                  </a:cubicBezTo>
                  <a:cubicBezTo>
                    <a:pt x="3667" y="1669"/>
                    <a:pt x="3594" y="1815"/>
                    <a:pt x="3520" y="1999"/>
                  </a:cubicBezTo>
                  <a:cubicBezTo>
                    <a:pt x="3337" y="2365"/>
                    <a:pt x="3154" y="2732"/>
                    <a:pt x="2934" y="3099"/>
                  </a:cubicBezTo>
                  <a:cubicBezTo>
                    <a:pt x="2567" y="3648"/>
                    <a:pt x="1980" y="4418"/>
                    <a:pt x="1247" y="4418"/>
                  </a:cubicBezTo>
                  <a:cubicBezTo>
                    <a:pt x="1236" y="4419"/>
                    <a:pt x="1225" y="4419"/>
                    <a:pt x="1214" y="4419"/>
                  </a:cubicBezTo>
                  <a:cubicBezTo>
                    <a:pt x="446" y="4419"/>
                    <a:pt x="626" y="3165"/>
                    <a:pt x="771" y="2695"/>
                  </a:cubicBezTo>
                  <a:cubicBezTo>
                    <a:pt x="954" y="1962"/>
                    <a:pt x="1357" y="1302"/>
                    <a:pt x="1944" y="826"/>
                  </a:cubicBezTo>
                  <a:cubicBezTo>
                    <a:pt x="2180" y="615"/>
                    <a:pt x="2473" y="443"/>
                    <a:pt x="2782" y="443"/>
                  </a:cubicBezTo>
                  <a:close/>
                  <a:moveTo>
                    <a:pt x="2801" y="1"/>
                  </a:moveTo>
                  <a:cubicBezTo>
                    <a:pt x="2576" y="1"/>
                    <a:pt x="2347" y="56"/>
                    <a:pt x="2127" y="166"/>
                  </a:cubicBezTo>
                  <a:cubicBezTo>
                    <a:pt x="1247" y="606"/>
                    <a:pt x="624" y="1485"/>
                    <a:pt x="367" y="2402"/>
                  </a:cubicBezTo>
                  <a:cubicBezTo>
                    <a:pt x="147" y="3135"/>
                    <a:pt x="1" y="4345"/>
                    <a:pt x="807" y="4785"/>
                  </a:cubicBezTo>
                  <a:cubicBezTo>
                    <a:pt x="968" y="4872"/>
                    <a:pt x="1132" y="4910"/>
                    <a:pt x="1294" y="4910"/>
                  </a:cubicBezTo>
                  <a:cubicBezTo>
                    <a:pt x="2020" y="4910"/>
                    <a:pt x="2728" y="4151"/>
                    <a:pt x="3117" y="3612"/>
                  </a:cubicBezTo>
                  <a:cubicBezTo>
                    <a:pt x="3300" y="3355"/>
                    <a:pt x="3484" y="3025"/>
                    <a:pt x="3667" y="2732"/>
                  </a:cubicBezTo>
                  <a:cubicBezTo>
                    <a:pt x="3667" y="3099"/>
                    <a:pt x="3777" y="3502"/>
                    <a:pt x="3923" y="3832"/>
                  </a:cubicBezTo>
                  <a:cubicBezTo>
                    <a:pt x="4070" y="4235"/>
                    <a:pt x="4363" y="4565"/>
                    <a:pt x="4767" y="4675"/>
                  </a:cubicBezTo>
                  <a:cubicBezTo>
                    <a:pt x="4884" y="4707"/>
                    <a:pt x="5005" y="4723"/>
                    <a:pt x="5124" y="4723"/>
                  </a:cubicBezTo>
                  <a:cubicBezTo>
                    <a:pt x="5414" y="4723"/>
                    <a:pt x="5695" y="4626"/>
                    <a:pt x="5903" y="4418"/>
                  </a:cubicBezTo>
                  <a:cubicBezTo>
                    <a:pt x="6044" y="4249"/>
                    <a:pt x="5904" y="4016"/>
                    <a:pt x="5732" y="4016"/>
                  </a:cubicBezTo>
                  <a:cubicBezTo>
                    <a:pt x="5679" y="4016"/>
                    <a:pt x="5624" y="4037"/>
                    <a:pt x="5573" y="4088"/>
                  </a:cubicBezTo>
                  <a:cubicBezTo>
                    <a:pt x="5458" y="4223"/>
                    <a:pt x="5303" y="4277"/>
                    <a:pt x="5144" y="4277"/>
                  </a:cubicBezTo>
                  <a:cubicBezTo>
                    <a:pt x="5000" y="4277"/>
                    <a:pt x="4852" y="4232"/>
                    <a:pt x="4730" y="4162"/>
                  </a:cubicBezTo>
                  <a:cubicBezTo>
                    <a:pt x="4437" y="3978"/>
                    <a:pt x="4290" y="3612"/>
                    <a:pt x="4217" y="3282"/>
                  </a:cubicBezTo>
                  <a:cubicBezTo>
                    <a:pt x="4070" y="2769"/>
                    <a:pt x="4107" y="2219"/>
                    <a:pt x="4180" y="1669"/>
                  </a:cubicBezTo>
                  <a:lnTo>
                    <a:pt x="4180" y="1669"/>
                  </a:lnTo>
                  <a:cubicBezTo>
                    <a:pt x="4193" y="1672"/>
                    <a:pt x="4206" y="1673"/>
                    <a:pt x="4219" y="1673"/>
                  </a:cubicBezTo>
                  <a:cubicBezTo>
                    <a:pt x="4356" y="1673"/>
                    <a:pt x="4500" y="1506"/>
                    <a:pt x="4400" y="1339"/>
                  </a:cubicBezTo>
                  <a:cubicBezTo>
                    <a:pt x="4400" y="1302"/>
                    <a:pt x="4363" y="1265"/>
                    <a:pt x="4363" y="1229"/>
                  </a:cubicBezTo>
                  <a:cubicBezTo>
                    <a:pt x="4363" y="1192"/>
                    <a:pt x="4363" y="1156"/>
                    <a:pt x="4400" y="1119"/>
                  </a:cubicBezTo>
                  <a:cubicBezTo>
                    <a:pt x="4473" y="936"/>
                    <a:pt x="4510" y="679"/>
                    <a:pt x="4290" y="532"/>
                  </a:cubicBezTo>
                  <a:cubicBezTo>
                    <a:pt x="4263" y="523"/>
                    <a:pt x="4233" y="519"/>
                    <a:pt x="4202" y="519"/>
                  </a:cubicBezTo>
                  <a:cubicBezTo>
                    <a:pt x="4111" y="519"/>
                    <a:pt x="4015" y="560"/>
                    <a:pt x="3960" y="642"/>
                  </a:cubicBezTo>
                  <a:cubicBezTo>
                    <a:pt x="3813" y="459"/>
                    <a:pt x="3667" y="312"/>
                    <a:pt x="3447" y="166"/>
                  </a:cubicBezTo>
                  <a:cubicBezTo>
                    <a:pt x="3245" y="56"/>
                    <a:pt x="3025" y="1"/>
                    <a:pt x="2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a:off x="8391275" y="4210425"/>
              <a:ext cx="79775" cy="12875"/>
            </a:xfrm>
            <a:custGeom>
              <a:avLst/>
              <a:gdLst/>
              <a:ahLst/>
              <a:cxnLst/>
              <a:rect l="l" t="t" r="r" b="b"/>
              <a:pathLst>
                <a:path w="3191" h="515" extrusionOk="0">
                  <a:moveTo>
                    <a:pt x="2897" y="1"/>
                  </a:moveTo>
                  <a:cubicBezTo>
                    <a:pt x="2054" y="38"/>
                    <a:pt x="1174" y="38"/>
                    <a:pt x="294" y="74"/>
                  </a:cubicBezTo>
                  <a:cubicBezTo>
                    <a:pt x="1" y="74"/>
                    <a:pt x="1" y="514"/>
                    <a:pt x="294" y="514"/>
                  </a:cubicBezTo>
                  <a:cubicBezTo>
                    <a:pt x="1174" y="514"/>
                    <a:pt x="2054" y="478"/>
                    <a:pt x="2897" y="441"/>
                  </a:cubicBezTo>
                  <a:cubicBezTo>
                    <a:pt x="3190" y="441"/>
                    <a:pt x="3190" y="1"/>
                    <a:pt x="2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a:off x="8537925" y="4268175"/>
              <a:ext cx="121925" cy="121000"/>
            </a:xfrm>
            <a:custGeom>
              <a:avLst/>
              <a:gdLst/>
              <a:ahLst/>
              <a:cxnLst/>
              <a:rect l="l" t="t" r="r" b="b"/>
              <a:pathLst>
                <a:path w="4877" h="4840" extrusionOk="0">
                  <a:moveTo>
                    <a:pt x="2567" y="1"/>
                  </a:moveTo>
                  <a:cubicBezTo>
                    <a:pt x="2457" y="1"/>
                    <a:pt x="2347" y="74"/>
                    <a:pt x="2347" y="221"/>
                  </a:cubicBezTo>
                  <a:cubicBezTo>
                    <a:pt x="2347" y="734"/>
                    <a:pt x="2310" y="1247"/>
                    <a:pt x="2310" y="1760"/>
                  </a:cubicBezTo>
                  <a:lnTo>
                    <a:pt x="294" y="1870"/>
                  </a:lnTo>
                  <a:cubicBezTo>
                    <a:pt x="1" y="1907"/>
                    <a:pt x="1" y="2347"/>
                    <a:pt x="294" y="2347"/>
                  </a:cubicBezTo>
                  <a:lnTo>
                    <a:pt x="2310" y="2237"/>
                  </a:lnTo>
                  <a:lnTo>
                    <a:pt x="2310" y="2237"/>
                  </a:lnTo>
                  <a:cubicBezTo>
                    <a:pt x="2274" y="3007"/>
                    <a:pt x="2274" y="3813"/>
                    <a:pt x="2200" y="4620"/>
                  </a:cubicBezTo>
                  <a:cubicBezTo>
                    <a:pt x="2200" y="4766"/>
                    <a:pt x="2310" y="4840"/>
                    <a:pt x="2425" y="4840"/>
                  </a:cubicBezTo>
                  <a:cubicBezTo>
                    <a:pt x="2539" y="4840"/>
                    <a:pt x="2658" y="4766"/>
                    <a:pt x="2677" y="4620"/>
                  </a:cubicBezTo>
                  <a:cubicBezTo>
                    <a:pt x="2713" y="3813"/>
                    <a:pt x="2750" y="3007"/>
                    <a:pt x="2787" y="2200"/>
                  </a:cubicBezTo>
                  <a:cubicBezTo>
                    <a:pt x="3373" y="2164"/>
                    <a:pt x="3960" y="2127"/>
                    <a:pt x="4583" y="2090"/>
                  </a:cubicBezTo>
                  <a:cubicBezTo>
                    <a:pt x="4876" y="2054"/>
                    <a:pt x="4876" y="1614"/>
                    <a:pt x="4583" y="1614"/>
                  </a:cubicBezTo>
                  <a:cubicBezTo>
                    <a:pt x="3997" y="1650"/>
                    <a:pt x="3373" y="1687"/>
                    <a:pt x="2787" y="1724"/>
                  </a:cubicBezTo>
                  <a:cubicBezTo>
                    <a:pt x="2787" y="1210"/>
                    <a:pt x="2787" y="734"/>
                    <a:pt x="2787" y="221"/>
                  </a:cubicBezTo>
                  <a:cubicBezTo>
                    <a:pt x="2787" y="74"/>
                    <a:pt x="2677" y="1"/>
                    <a:pt x="2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a:off x="8741175" y="4264175"/>
              <a:ext cx="122775" cy="178100"/>
            </a:xfrm>
            <a:custGeom>
              <a:avLst/>
              <a:gdLst/>
              <a:ahLst/>
              <a:cxnLst/>
              <a:rect l="l" t="t" r="r" b="b"/>
              <a:pathLst>
                <a:path w="4911" h="7124" extrusionOk="0">
                  <a:moveTo>
                    <a:pt x="1964" y="1"/>
                  </a:moveTo>
                  <a:cubicBezTo>
                    <a:pt x="1878" y="1"/>
                    <a:pt x="1797" y="49"/>
                    <a:pt x="1769" y="161"/>
                  </a:cubicBezTo>
                  <a:cubicBezTo>
                    <a:pt x="1219" y="2397"/>
                    <a:pt x="632" y="4633"/>
                    <a:pt x="46" y="6833"/>
                  </a:cubicBezTo>
                  <a:cubicBezTo>
                    <a:pt x="1" y="7012"/>
                    <a:pt x="148" y="7123"/>
                    <a:pt x="286" y="7123"/>
                  </a:cubicBezTo>
                  <a:cubicBezTo>
                    <a:pt x="374" y="7123"/>
                    <a:pt x="457" y="7079"/>
                    <a:pt x="486" y="6979"/>
                  </a:cubicBezTo>
                  <a:cubicBezTo>
                    <a:pt x="816" y="5696"/>
                    <a:pt x="1146" y="4413"/>
                    <a:pt x="1476" y="3167"/>
                  </a:cubicBezTo>
                  <a:cubicBezTo>
                    <a:pt x="1476" y="3460"/>
                    <a:pt x="1512" y="3790"/>
                    <a:pt x="1622" y="4120"/>
                  </a:cubicBezTo>
                  <a:cubicBezTo>
                    <a:pt x="1732" y="4413"/>
                    <a:pt x="1879" y="4780"/>
                    <a:pt x="2245" y="4816"/>
                  </a:cubicBezTo>
                  <a:cubicBezTo>
                    <a:pt x="2281" y="4823"/>
                    <a:pt x="2315" y="4827"/>
                    <a:pt x="2349" y="4827"/>
                  </a:cubicBezTo>
                  <a:cubicBezTo>
                    <a:pt x="2668" y="4827"/>
                    <a:pt x="2926" y="4535"/>
                    <a:pt x="3125" y="4303"/>
                  </a:cubicBezTo>
                  <a:cubicBezTo>
                    <a:pt x="3382" y="4010"/>
                    <a:pt x="3602" y="3680"/>
                    <a:pt x="3822" y="3313"/>
                  </a:cubicBezTo>
                  <a:cubicBezTo>
                    <a:pt x="3858" y="3203"/>
                    <a:pt x="3895" y="3130"/>
                    <a:pt x="3932" y="3020"/>
                  </a:cubicBezTo>
                  <a:lnTo>
                    <a:pt x="3932" y="3240"/>
                  </a:lnTo>
                  <a:cubicBezTo>
                    <a:pt x="3964" y="3499"/>
                    <a:pt x="3997" y="4817"/>
                    <a:pt x="4484" y="4817"/>
                  </a:cubicBezTo>
                  <a:cubicBezTo>
                    <a:pt x="4548" y="4817"/>
                    <a:pt x="4621" y="4794"/>
                    <a:pt x="4702" y="4743"/>
                  </a:cubicBezTo>
                  <a:cubicBezTo>
                    <a:pt x="4910" y="4604"/>
                    <a:pt x="4756" y="4300"/>
                    <a:pt x="4552" y="4300"/>
                  </a:cubicBezTo>
                  <a:cubicBezTo>
                    <a:pt x="4541" y="4300"/>
                    <a:pt x="4530" y="4301"/>
                    <a:pt x="4518" y="4303"/>
                  </a:cubicBezTo>
                  <a:lnTo>
                    <a:pt x="4518" y="4266"/>
                  </a:lnTo>
                  <a:cubicBezTo>
                    <a:pt x="4518" y="4193"/>
                    <a:pt x="4482" y="4083"/>
                    <a:pt x="4482" y="4010"/>
                  </a:cubicBezTo>
                  <a:cubicBezTo>
                    <a:pt x="4445" y="3863"/>
                    <a:pt x="4445" y="3717"/>
                    <a:pt x="4408" y="3570"/>
                  </a:cubicBezTo>
                  <a:cubicBezTo>
                    <a:pt x="4372" y="3240"/>
                    <a:pt x="4372" y="2910"/>
                    <a:pt x="4408" y="2617"/>
                  </a:cubicBezTo>
                  <a:cubicBezTo>
                    <a:pt x="4408" y="2214"/>
                    <a:pt x="4482" y="1810"/>
                    <a:pt x="4555" y="1444"/>
                  </a:cubicBezTo>
                  <a:cubicBezTo>
                    <a:pt x="4628" y="1224"/>
                    <a:pt x="4665" y="1004"/>
                    <a:pt x="4738" y="784"/>
                  </a:cubicBezTo>
                  <a:cubicBezTo>
                    <a:pt x="4761" y="604"/>
                    <a:pt x="4618" y="493"/>
                    <a:pt x="4487" y="493"/>
                  </a:cubicBezTo>
                  <a:cubicBezTo>
                    <a:pt x="4405" y="493"/>
                    <a:pt x="4327" y="538"/>
                    <a:pt x="4298" y="637"/>
                  </a:cubicBezTo>
                  <a:cubicBezTo>
                    <a:pt x="4225" y="857"/>
                    <a:pt x="4152" y="1077"/>
                    <a:pt x="4115" y="1297"/>
                  </a:cubicBezTo>
                  <a:cubicBezTo>
                    <a:pt x="3968" y="1774"/>
                    <a:pt x="3822" y="2250"/>
                    <a:pt x="3602" y="2690"/>
                  </a:cubicBezTo>
                  <a:cubicBezTo>
                    <a:pt x="3455" y="2983"/>
                    <a:pt x="3309" y="3277"/>
                    <a:pt x="3125" y="3533"/>
                  </a:cubicBezTo>
                  <a:cubicBezTo>
                    <a:pt x="2979" y="3790"/>
                    <a:pt x="2722" y="4193"/>
                    <a:pt x="2429" y="4340"/>
                  </a:cubicBezTo>
                  <a:cubicBezTo>
                    <a:pt x="2398" y="4353"/>
                    <a:pt x="2369" y="4359"/>
                    <a:pt x="2343" y="4359"/>
                  </a:cubicBezTo>
                  <a:cubicBezTo>
                    <a:pt x="1920" y="4359"/>
                    <a:pt x="1952" y="2819"/>
                    <a:pt x="1952" y="2543"/>
                  </a:cubicBezTo>
                  <a:cubicBezTo>
                    <a:pt x="1989" y="1774"/>
                    <a:pt x="2062" y="1040"/>
                    <a:pt x="2209" y="307"/>
                  </a:cubicBezTo>
                  <a:cubicBezTo>
                    <a:pt x="2254" y="126"/>
                    <a:pt x="2103" y="1"/>
                    <a:pt x="1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a:off x="8888025" y="4187750"/>
              <a:ext cx="99925" cy="190600"/>
            </a:xfrm>
            <a:custGeom>
              <a:avLst/>
              <a:gdLst/>
              <a:ahLst/>
              <a:cxnLst/>
              <a:rect l="l" t="t" r="r" b="b"/>
              <a:pathLst>
                <a:path w="3997" h="7624" extrusionOk="0">
                  <a:moveTo>
                    <a:pt x="1430" y="1238"/>
                  </a:moveTo>
                  <a:cubicBezTo>
                    <a:pt x="1284" y="1788"/>
                    <a:pt x="1101" y="2374"/>
                    <a:pt x="917" y="2888"/>
                  </a:cubicBezTo>
                  <a:cubicBezTo>
                    <a:pt x="954" y="2631"/>
                    <a:pt x="1027" y="2338"/>
                    <a:pt x="1137" y="2081"/>
                  </a:cubicBezTo>
                  <a:cubicBezTo>
                    <a:pt x="1211" y="1824"/>
                    <a:pt x="1321" y="1531"/>
                    <a:pt x="1394" y="1275"/>
                  </a:cubicBezTo>
                  <a:cubicBezTo>
                    <a:pt x="1394" y="1275"/>
                    <a:pt x="1394" y="1238"/>
                    <a:pt x="1430" y="1238"/>
                  </a:cubicBezTo>
                  <a:close/>
                  <a:moveTo>
                    <a:pt x="2183" y="3633"/>
                  </a:moveTo>
                  <a:cubicBezTo>
                    <a:pt x="2383" y="3633"/>
                    <a:pt x="2587" y="3695"/>
                    <a:pt x="2787" y="3841"/>
                  </a:cubicBezTo>
                  <a:cubicBezTo>
                    <a:pt x="3520" y="4391"/>
                    <a:pt x="3080" y="5674"/>
                    <a:pt x="2640" y="6260"/>
                  </a:cubicBezTo>
                  <a:cubicBezTo>
                    <a:pt x="2367" y="6608"/>
                    <a:pt x="1675" y="7173"/>
                    <a:pt x="1165" y="7173"/>
                  </a:cubicBezTo>
                  <a:cubicBezTo>
                    <a:pt x="921" y="7173"/>
                    <a:pt x="719" y="7044"/>
                    <a:pt x="624" y="6700"/>
                  </a:cubicBezTo>
                  <a:cubicBezTo>
                    <a:pt x="514" y="6260"/>
                    <a:pt x="551" y="5747"/>
                    <a:pt x="551" y="5307"/>
                  </a:cubicBezTo>
                  <a:cubicBezTo>
                    <a:pt x="587" y="5161"/>
                    <a:pt x="587" y="5014"/>
                    <a:pt x="587" y="4867"/>
                  </a:cubicBezTo>
                  <a:cubicBezTo>
                    <a:pt x="661" y="4867"/>
                    <a:pt x="734" y="4831"/>
                    <a:pt x="771" y="4757"/>
                  </a:cubicBezTo>
                  <a:cubicBezTo>
                    <a:pt x="1019" y="4206"/>
                    <a:pt x="1578" y="3633"/>
                    <a:pt x="2183" y="3633"/>
                  </a:cubicBezTo>
                  <a:close/>
                  <a:moveTo>
                    <a:pt x="1731" y="1"/>
                  </a:moveTo>
                  <a:cubicBezTo>
                    <a:pt x="1369" y="1"/>
                    <a:pt x="1148" y="672"/>
                    <a:pt x="1027" y="945"/>
                  </a:cubicBezTo>
                  <a:cubicBezTo>
                    <a:pt x="771" y="1604"/>
                    <a:pt x="587" y="2301"/>
                    <a:pt x="441" y="2961"/>
                  </a:cubicBezTo>
                  <a:cubicBezTo>
                    <a:pt x="257" y="3657"/>
                    <a:pt x="147" y="4391"/>
                    <a:pt x="111" y="5124"/>
                  </a:cubicBezTo>
                  <a:cubicBezTo>
                    <a:pt x="74" y="5674"/>
                    <a:pt x="1" y="6370"/>
                    <a:pt x="221" y="6920"/>
                  </a:cubicBezTo>
                  <a:cubicBezTo>
                    <a:pt x="396" y="7433"/>
                    <a:pt x="742" y="7624"/>
                    <a:pt x="1135" y="7624"/>
                  </a:cubicBezTo>
                  <a:cubicBezTo>
                    <a:pt x="1727" y="7624"/>
                    <a:pt x="2427" y="7192"/>
                    <a:pt x="2824" y="6774"/>
                  </a:cubicBezTo>
                  <a:cubicBezTo>
                    <a:pt x="3483" y="6004"/>
                    <a:pt x="3997" y="4574"/>
                    <a:pt x="3264" y="3694"/>
                  </a:cubicBezTo>
                  <a:cubicBezTo>
                    <a:pt x="2989" y="3364"/>
                    <a:pt x="2569" y="3199"/>
                    <a:pt x="2145" y="3199"/>
                  </a:cubicBezTo>
                  <a:cubicBezTo>
                    <a:pt x="2003" y="3199"/>
                    <a:pt x="1861" y="3218"/>
                    <a:pt x="1724" y="3254"/>
                  </a:cubicBezTo>
                  <a:cubicBezTo>
                    <a:pt x="1504" y="3328"/>
                    <a:pt x="1321" y="3401"/>
                    <a:pt x="1137" y="3547"/>
                  </a:cubicBezTo>
                  <a:cubicBezTo>
                    <a:pt x="1577" y="2521"/>
                    <a:pt x="1907" y="1421"/>
                    <a:pt x="2054" y="321"/>
                  </a:cubicBezTo>
                  <a:cubicBezTo>
                    <a:pt x="2054" y="248"/>
                    <a:pt x="2054" y="175"/>
                    <a:pt x="1980" y="101"/>
                  </a:cubicBezTo>
                  <a:cubicBezTo>
                    <a:pt x="1891" y="31"/>
                    <a:pt x="1808" y="1"/>
                    <a:pt x="1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a:off x="8899950" y="4159100"/>
              <a:ext cx="104500" cy="12925"/>
            </a:xfrm>
            <a:custGeom>
              <a:avLst/>
              <a:gdLst/>
              <a:ahLst/>
              <a:cxnLst/>
              <a:rect l="l" t="t" r="r" b="b"/>
              <a:pathLst>
                <a:path w="4180" h="517" extrusionOk="0">
                  <a:moveTo>
                    <a:pt x="294" y="1"/>
                  </a:moveTo>
                  <a:cubicBezTo>
                    <a:pt x="0" y="1"/>
                    <a:pt x="0" y="478"/>
                    <a:pt x="294" y="478"/>
                  </a:cubicBezTo>
                  <a:cubicBezTo>
                    <a:pt x="648" y="467"/>
                    <a:pt x="999" y="462"/>
                    <a:pt x="1349" y="462"/>
                  </a:cubicBezTo>
                  <a:cubicBezTo>
                    <a:pt x="2194" y="462"/>
                    <a:pt x="3031" y="488"/>
                    <a:pt x="3886" y="514"/>
                  </a:cubicBezTo>
                  <a:cubicBezTo>
                    <a:pt x="3897" y="516"/>
                    <a:pt x="3908" y="516"/>
                    <a:pt x="3918" y="516"/>
                  </a:cubicBezTo>
                  <a:cubicBezTo>
                    <a:pt x="4179" y="516"/>
                    <a:pt x="4169" y="74"/>
                    <a:pt x="3886" y="74"/>
                  </a:cubicBezTo>
                  <a:cubicBezTo>
                    <a:pt x="2677" y="1"/>
                    <a:pt x="1503"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4"/>
            <p:cNvSpPr/>
            <p:nvPr/>
          </p:nvSpPr>
          <p:spPr>
            <a:xfrm>
              <a:off x="7820825" y="4571425"/>
              <a:ext cx="160600" cy="161550"/>
            </a:xfrm>
            <a:custGeom>
              <a:avLst/>
              <a:gdLst/>
              <a:ahLst/>
              <a:cxnLst/>
              <a:rect l="l" t="t" r="r" b="b"/>
              <a:pathLst>
                <a:path w="6424" h="6462" extrusionOk="0">
                  <a:moveTo>
                    <a:pt x="2221" y="1"/>
                  </a:moveTo>
                  <a:cubicBezTo>
                    <a:pt x="2072" y="1"/>
                    <a:pt x="1920" y="46"/>
                    <a:pt x="1776" y="152"/>
                  </a:cubicBezTo>
                  <a:cubicBezTo>
                    <a:pt x="1565" y="302"/>
                    <a:pt x="1701" y="602"/>
                    <a:pt x="1878" y="602"/>
                  </a:cubicBezTo>
                  <a:cubicBezTo>
                    <a:pt x="1917" y="602"/>
                    <a:pt x="1957" y="588"/>
                    <a:pt x="1996" y="555"/>
                  </a:cubicBezTo>
                  <a:cubicBezTo>
                    <a:pt x="2079" y="491"/>
                    <a:pt x="2161" y="463"/>
                    <a:pt x="2240" y="463"/>
                  </a:cubicBezTo>
                  <a:cubicBezTo>
                    <a:pt x="2477" y="463"/>
                    <a:pt x="2683" y="711"/>
                    <a:pt x="2766" y="958"/>
                  </a:cubicBezTo>
                  <a:cubicBezTo>
                    <a:pt x="2913" y="1362"/>
                    <a:pt x="2876" y="1801"/>
                    <a:pt x="2876" y="2241"/>
                  </a:cubicBezTo>
                  <a:lnTo>
                    <a:pt x="2876" y="2718"/>
                  </a:lnTo>
                  <a:cubicBezTo>
                    <a:pt x="1923" y="3818"/>
                    <a:pt x="1006" y="4954"/>
                    <a:pt x="126" y="6127"/>
                  </a:cubicBezTo>
                  <a:cubicBezTo>
                    <a:pt x="1" y="6303"/>
                    <a:pt x="150" y="6462"/>
                    <a:pt x="316" y="6462"/>
                  </a:cubicBezTo>
                  <a:cubicBezTo>
                    <a:pt x="392" y="6462"/>
                    <a:pt x="472" y="6428"/>
                    <a:pt x="530" y="6347"/>
                  </a:cubicBezTo>
                  <a:cubicBezTo>
                    <a:pt x="1299" y="5357"/>
                    <a:pt x="2069" y="4368"/>
                    <a:pt x="2876" y="3414"/>
                  </a:cubicBezTo>
                  <a:cubicBezTo>
                    <a:pt x="2913" y="3854"/>
                    <a:pt x="2986" y="4294"/>
                    <a:pt x="3132" y="4734"/>
                  </a:cubicBezTo>
                  <a:cubicBezTo>
                    <a:pt x="3352" y="5357"/>
                    <a:pt x="3792" y="5944"/>
                    <a:pt x="4416" y="6237"/>
                  </a:cubicBezTo>
                  <a:cubicBezTo>
                    <a:pt x="4653" y="6335"/>
                    <a:pt x="4901" y="6385"/>
                    <a:pt x="5145" y="6385"/>
                  </a:cubicBezTo>
                  <a:cubicBezTo>
                    <a:pt x="5543" y="6385"/>
                    <a:pt x="5931" y="6253"/>
                    <a:pt x="6249" y="5981"/>
                  </a:cubicBezTo>
                  <a:cubicBezTo>
                    <a:pt x="6423" y="5835"/>
                    <a:pt x="6251" y="5597"/>
                    <a:pt x="6063" y="5597"/>
                  </a:cubicBezTo>
                  <a:cubicBezTo>
                    <a:pt x="6014" y="5597"/>
                    <a:pt x="5964" y="5613"/>
                    <a:pt x="5919" y="5651"/>
                  </a:cubicBezTo>
                  <a:lnTo>
                    <a:pt x="5919" y="5687"/>
                  </a:lnTo>
                  <a:cubicBezTo>
                    <a:pt x="5716" y="5863"/>
                    <a:pt x="5467" y="5939"/>
                    <a:pt x="5213" y="5939"/>
                  </a:cubicBezTo>
                  <a:cubicBezTo>
                    <a:pt x="4779" y="5939"/>
                    <a:pt x="4326" y="5718"/>
                    <a:pt x="4049" y="5394"/>
                  </a:cubicBezTo>
                  <a:cubicBezTo>
                    <a:pt x="3499" y="4844"/>
                    <a:pt x="3389" y="4001"/>
                    <a:pt x="3352" y="3268"/>
                  </a:cubicBezTo>
                  <a:cubicBezTo>
                    <a:pt x="3316" y="2828"/>
                    <a:pt x="3352" y="2388"/>
                    <a:pt x="3352" y="1911"/>
                  </a:cubicBezTo>
                  <a:cubicBezTo>
                    <a:pt x="3316" y="1545"/>
                    <a:pt x="3316" y="1142"/>
                    <a:pt x="3206" y="738"/>
                  </a:cubicBezTo>
                  <a:cubicBezTo>
                    <a:pt x="3043" y="360"/>
                    <a:pt x="2642" y="1"/>
                    <a:pt x="2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4"/>
            <p:cNvSpPr/>
            <p:nvPr/>
          </p:nvSpPr>
          <p:spPr>
            <a:xfrm>
              <a:off x="8047600" y="4587800"/>
              <a:ext cx="94425" cy="96500"/>
            </a:xfrm>
            <a:custGeom>
              <a:avLst/>
              <a:gdLst/>
              <a:ahLst/>
              <a:cxnLst/>
              <a:rect l="l" t="t" r="r" b="b"/>
              <a:pathLst>
                <a:path w="3777" h="3860" extrusionOk="0">
                  <a:moveTo>
                    <a:pt x="1846" y="0"/>
                  </a:moveTo>
                  <a:cubicBezTo>
                    <a:pt x="1748" y="0"/>
                    <a:pt x="1644" y="66"/>
                    <a:pt x="1613" y="157"/>
                  </a:cubicBezTo>
                  <a:cubicBezTo>
                    <a:pt x="1540" y="707"/>
                    <a:pt x="1467" y="1256"/>
                    <a:pt x="1430" y="1806"/>
                  </a:cubicBezTo>
                  <a:lnTo>
                    <a:pt x="294" y="1880"/>
                  </a:lnTo>
                  <a:cubicBezTo>
                    <a:pt x="0" y="1916"/>
                    <a:pt x="0" y="2356"/>
                    <a:pt x="294" y="2356"/>
                  </a:cubicBezTo>
                  <a:lnTo>
                    <a:pt x="1394" y="2283"/>
                  </a:lnTo>
                  <a:lnTo>
                    <a:pt x="1394" y="2283"/>
                  </a:lnTo>
                  <a:cubicBezTo>
                    <a:pt x="1357" y="2759"/>
                    <a:pt x="1357" y="3199"/>
                    <a:pt x="1320" y="3639"/>
                  </a:cubicBezTo>
                  <a:cubicBezTo>
                    <a:pt x="1320" y="3786"/>
                    <a:pt x="1439" y="3859"/>
                    <a:pt x="1558" y="3859"/>
                  </a:cubicBezTo>
                  <a:cubicBezTo>
                    <a:pt x="1678" y="3859"/>
                    <a:pt x="1797" y="3786"/>
                    <a:pt x="1797" y="3639"/>
                  </a:cubicBezTo>
                  <a:cubicBezTo>
                    <a:pt x="1797" y="3199"/>
                    <a:pt x="1833" y="2723"/>
                    <a:pt x="1870" y="2246"/>
                  </a:cubicBezTo>
                  <a:cubicBezTo>
                    <a:pt x="2383" y="2210"/>
                    <a:pt x="2933" y="2210"/>
                    <a:pt x="3483" y="2173"/>
                  </a:cubicBezTo>
                  <a:cubicBezTo>
                    <a:pt x="3776" y="2136"/>
                    <a:pt x="3776" y="1696"/>
                    <a:pt x="3483" y="1696"/>
                  </a:cubicBezTo>
                  <a:cubicBezTo>
                    <a:pt x="2970" y="1733"/>
                    <a:pt x="2420" y="1770"/>
                    <a:pt x="1907" y="1806"/>
                  </a:cubicBezTo>
                  <a:cubicBezTo>
                    <a:pt x="1943" y="1293"/>
                    <a:pt x="1980" y="780"/>
                    <a:pt x="2053" y="267"/>
                  </a:cubicBezTo>
                  <a:cubicBezTo>
                    <a:pt x="2090" y="157"/>
                    <a:pt x="2053" y="47"/>
                    <a:pt x="1907" y="10"/>
                  </a:cubicBezTo>
                  <a:cubicBezTo>
                    <a:pt x="1887" y="3"/>
                    <a:pt x="1867" y="0"/>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a:off x="8252725" y="4600375"/>
              <a:ext cx="152100" cy="188125"/>
            </a:xfrm>
            <a:custGeom>
              <a:avLst/>
              <a:gdLst/>
              <a:ahLst/>
              <a:cxnLst/>
              <a:rect l="l" t="t" r="r" b="b"/>
              <a:pathLst>
                <a:path w="6084" h="7525" extrusionOk="0">
                  <a:moveTo>
                    <a:pt x="4030" y="1"/>
                  </a:moveTo>
                  <a:cubicBezTo>
                    <a:pt x="3961" y="1"/>
                    <a:pt x="3895" y="29"/>
                    <a:pt x="3857" y="94"/>
                  </a:cubicBezTo>
                  <a:cubicBezTo>
                    <a:pt x="3600" y="643"/>
                    <a:pt x="3490" y="1303"/>
                    <a:pt x="3490" y="1963"/>
                  </a:cubicBezTo>
                  <a:cubicBezTo>
                    <a:pt x="3453" y="2037"/>
                    <a:pt x="3417" y="2147"/>
                    <a:pt x="3380" y="2220"/>
                  </a:cubicBezTo>
                  <a:cubicBezTo>
                    <a:pt x="3270" y="2550"/>
                    <a:pt x="3123" y="2843"/>
                    <a:pt x="2940" y="3136"/>
                  </a:cubicBezTo>
                  <a:cubicBezTo>
                    <a:pt x="2757" y="3393"/>
                    <a:pt x="2573" y="3723"/>
                    <a:pt x="2317" y="3943"/>
                  </a:cubicBezTo>
                  <a:cubicBezTo>
                    <a:pt x="2221" y="4015"/>
                    <a:pt x="2109" y="4087"/>
                    <a:pt x="2002" y="4087"/>
                  </a:cubicBezTo>
                  <a:cubicBezTo>
                    <a:pt x="1946" y="4087"/>
                    <a:pt x="1891" y="4067"/>
                    <a:pt x="1840" y="4016"/>
                  </a:cubicBezTo>
                  <a:cubicBezTo>
                    <a:pt x="1730" y="3943"/>
                    <a:pt x="1694" y="3723"/>
                    <a:pt x="1657" y="3576"/>
                  </a:cubicBezTo>
                  <a:cubicBezTo>
                    <a:pt x="1547" y="3210"/>
                    <a:pt x="1510" y="2843"/>
                    <a:pt x="1474" y="2476"/>
                  </a:cubicBezTo>
                  <a:cubicBezTo>
                    <a:pt x="1400" y="1743"/>
                    <a:pt x="1474" y="973"/>
                    <a:pt x="1510" y="240"/>
                  </a:cubicBezTo>
                  <a:cubicBezTo>
                    <a:pt x="1510" y="94"/>
                    <a:pt x="1400" y="20"/>
                    <a:pt x="1286" y="20"/>
                  </a:cubicBezTo>
                  <a:cubicBezTo>
                    <a:pt x="1171" y="20"/>
                    <a:pt x="1052" y="94"/>
                    <a:pt x="1034" y="240"/>
                  </a:cubicBezTo>
                  <a:cubicBezTo>
                    <a:pt x="814" y="2586"/>
                    <a:pt x="484" y="4933"/>
                    <a:pt x="44" y="7242"/>
                  </a:cubicBezTo>
                  <a:cubicBezTo>
                    <a:pt x="1" y="7416"/>
                    <a:pt x="136" y="7525"/>
                    <a:pt x="270" y="7525"/>
                  </a:cubicBezTo>
                  <a:cubicBezTo>
                    <a:pt x="362" y="7525"/>
                    <a:pt x="454" y="7472"/>
                    <a:pt x="484" y="7352"/>
                  </a:cubicBezTo>
                  <a:cubicBezTo>
                    <a:pt x="740" y="6033"/>
                    <a:pt x="960" y="4676"/>
                    <a:pt x="1144" y="3320"/>
                  </a:cubicBezTo>
                  <a:cubicBezTo>
                    <a:pt x="1239" y="3861"/>
                    <a:pt x="1446" y="4542"/>
                    <a:pt x="1980" y="4542"/>
                  </a:cubicBezTo>
                  <a:cubicBezTo>
                    <a:pt x="2060" y="4542"/>
                    <a:pt x="2148" y="4526"/>
                    <a:pt x="2244" y="4493"/>
                  </a:cubicBezTo>
                  <a:cubicBezTo>
                    <a:pt x="2610" y="4346"/>
                    <a:pt x="2830" y="4053"/>
                    <a:pt x="3050" y="3760"/>
                  </a:cubicBezTo>
                  <a:cubicBezTo>
                    <a:pt x="3270" y="3466"/>
                    <a:pt x="3453" y="3173"/>
                    <a:pt x="3600" y="2880"/>
                  </a:cubicBezTo>
                  <a:cubicBezTo>
                    <a:pt x="3637" y="3026"/>
                    <a:pt x="3673" y="3210"/>
                    <a:pt x="3747" y="3356"/>
                  </a:cubicBezTo>
                  <a:cubicBezTo>
                    <a:pt x="3990" y="3950"/>
                    <a:pt x="4590" y="4445"/>
                    <a:pt x="5212" y="4445"/>
                  </a:cubicBezTo>
                  <a:cubicBezTo>
                    <a:pt x="5435" y="4445"/>
                    <a:pt x="5660" y="4381"/>
                    <a:pt x="5873" y="4236"/>
                  </a:cubicBezTo>
                  <a:cubicBezTo>
                    <a:pt x="6084" y="4085"/>
                    <a:pt x="5973" y="3786"/>
                    <a:pt x="5784" y="3786"/>
                  </a:cubicBezTo>
                  <a:cubicBezTo>
                    <a:pt x="5743" y="3786"/>
                    <a:pt x="5699" y="3800"/>
                    <a:pt x="5653" y="3833"/>
                  </a:cubicBezTo>
                  <a:cubicBezTo>
                    <a:pt x="5506" y="3925"/>
                    <a:pt x="5341" y="3970"/>
                    <a:pt x="5176" y="3970"/>
                  </a:cubicBezTo>
                  <a:cubicBezTo>
                    <a:pt x="5011" y="3970"/>
                    <a:pt x="4846" y="3925"/>
                    <a:pt x="4700" y="3833"/>
                  </a:cubicBezTo>
                  <a:cubicBezTo>
                    <a:pt x="4370" y="3613"/>
                    <a:pt x="4187" y="3246"/>
                    <a:pt x="4077" y="2880"/>
                  </a:cubicBezTo>
                  <a:cubicBezTo>
                    <a:pt x="4003" y="2623"/>
                    <a:pt x="3967" y="2330"/>
                    <a:pt x="3967" y="2037"/>
                  </a:cubicBezTo>
                  <a:cubicBezTo>
                    <a:pt x="4150" y="1450"/>
                    <a:pt x="4260" y="827"/>
                    <a:pt x="4297" y="240"/>
                  </a:cubicBezTo>
                  <a:cubicBezTo>
                    <a:pt x="4297" y="97"/>
                    <a:pt x="4158" y="1"/>
                    <a:pt x="4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a:off x="8469200" y="4594400"/>
              <a:ext cx="128325" cy="18400"/>
            </a:xfrm>
            <a:custGeom>
              <a:avLst/>
              <a:gdLst/>
              <a:ahLst/>
              <a:cxnLst/>
              <a:rect l="l" t="t" r="r" b="b"/>
              <a:pathLst>
                <a:path w="5133" h="736" extrusionOk="0">
                  <a:moveTo>
                    <a:pt x="262" y="1"/>
                  </a:moveTo>
                  <a:cubicBezTo>
                    <a:pt x="0" y="1"/>
                    <a:pt x="11" y="444"/>
                    <a:pt x="293" y="479"/>
                  </a:cubicBezTo>
                  <a:cubicBezTo>
                    <a:pt x="1796" y="626"/>
                    <a:pt x="3336" y="736"/>
                    <a:pt x="4839" y="736"/>
                  </a:cubicBezTo>
                  <a:cubicBezTo>
                    <a:pt x="5132" y="736"/>
                    <a:pt x="5132" y="259"/>
                    <a:pt x="4839" y="259"/>
                  </a:cubicBezTo>
                  <a:cubicBezTo>
                    <a:pt x="3336" y="259"/>
                    <a:pt x="1796" y="186"/>
                    <a:pt x="293" y="3"/>
                  </a:cubicBezTo>
                  <a:cubicBezTo>
                    <a:pt x="283" y="1"/>
                    <a:pt x="272"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8495775" y="4632900"/>
              <a:ext cx="104250" cy="16225"/>
            </a:xfrm>
            <a:custGeom>
              <a:avLst/>
              <a:gdLst/>
              <a:ahLst/>
              <a:cxnLst/>
              <a:rect l="l" t="t" r="r" b="b"/>
              <a:pathLst>
                <a:path w="4170" h="649" extrusionOk="0">
                  <a:moveTo>
                    <a:pt x="3810" y="0"/>
                  </a:moveTo>
                  <a:cubicBezTo>
                    <a:pt x="3799" y="0"/>
                    <a:pt x="3788" y="1"/>
                    <a:pt x="3776" y="2"/>
                  </a:cubicBezTo>
                  <a:cubicBezTo>
                    <a:pt x="3048" y="143"/>
                    <a:pt x="2304" y="209"/>
                    <a:pt x="1555" y="209"/>
                  </a:cubicBezTo>
                  <a:cubicBezTo>
                    <a:pt x="1136" y="209"/>
                    <a:pt x="715" y="188"/>
                    <a:pt x="294" y="149"/>
                  </a:cubicBezTo>
                  <a:cubicBezTo>
                    <a:pt x="283" y="148"/>
                    <a:pt x="272" y="147"/>
                    <a:pt x="262" y="147"/>
                  </a:cubicBezTo>
                  <a:cubicBezTo>
                    <a:pt x="1" y="147"/>
                    <a:pt x="11" y="589"/>
                    <a:pt x="294" y="589"/>
                  </a:cubicBezTo>
                  <a:cubicBezTo>
                    <a:pt x="728" y="628"/>
                    <a:pt x="1162" y="649"/>
                    <a:pt x="1596" y="649"/>
                  </a:cubicBezTo>
                  <a:cubicBezTo>
                    <a:pt x="2372" y="649"/>
                    <a:pt x="3147" y="583"/>
                    <a:pt x="3923" y="442"/>
                  </a:cubicBezTo>
                  <a:cubicBezTo>
                    <a:pt x="4169" y="407"/>
                    <a:pt x="4078" y="0"/>
                    <a:pt x="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4"/>
            <p:cNvSpPr/>
            <p:nvPr/>
          </p:nvSpPr>
          <p:spPr>
            <a:xfrm>
              <a:off x="8695850" y="4536775"/>
              <a:ext cx="82825" cy="149725"/>
            </a:xfrm>
            <a:custGeom>
              <a:avLst/>
              <a:gdLst/>
              <a:ahLst/>
              <a:cxnLst/>
              <a:rect l="l" t="t" r="r" b="b"/>
              <a:pathLst>
                <a:path w="3313" h="5989" extrusionOk="0">
                  <a:moveTo>
                    <a:pt x="3067" y="1"/>
                  </a:moveTo>
                  <a:cubicBezTo>
                    <a:pt x="3002" y="1"/>
                    <a:pt x="2935" y="33"/>
                    <a:pt x="2885" y="108"/>
                  </a:cubicBezTo>
                  <a:lnTo>
                    <a:pt x="2849" y="108"/>
                  </a:lnTo>
                  <a:cubicBezTo>
                    <a:pt x="2079" y="1098"/>
                    <a:pt x="1199" y="2014"/>
                    <a:pt x="209" y="2821"/>
                  </a:cubicBezTo>
                  <a:cubicBezTo>
                    <a:pt x="1" y="2970"/>
                    <a:pt x="179" y="3190"/>
                    <a:pt x="371" y="3190"/>
                  </a:cubicBezTo>
                  <a:cubicBezTo>
                    <a:pt x="415" y="3190"/>
                    <a:pt x="461" y="3178"/>
                    <a:pt x="502" y="3151"/>
                  </a:cubicBezTo>
                  <a:cubicBezTo>
                    <a:pt x="1309" y="2491"/>
                    <a:pt x="2042" y="1794"/>
                    <a:pt x="2702" y="1061"/>
                  </a:cubicBezTo>
                  <a:lnTo>
                    <a:pt x="2702" y="1061"/>
                  </a:lnTo>
                  <a:cubicBezTo>
                    <a:pt x="2409" y="2601"/>
                    <a:pt x="2115" y="4141"/>
                    <a:pt x="1859" y="5717"/>
                  </a:cubicBezTo>
                  <a:cubicBezTo>
                    <a:pt x="1836" y="5873"/>
                    <a:pt x="1991" y="5989"/>
                    <a:pt x="2124" y="5989"/>
                  </a:cubicBezTo>
                  <a:cubicBezTo>
                    <a:pt x="2209" y="5989"/>
                    <a:pt x="2284" y="5942"/>
                    <a:pt x="2299" y="5827"/>
                  </a:cubicBezTo>
                  <a:lnTo>
                    <a:pt x="3289" y="291"/>
                  </a:lnTo>
                  <a:cubicBezTo>
                    <a:pt x="3313" y="122"/>
                    <a:pt x="3193" y="1"/>
                    <a:pt x="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4"/>
            <p:cNvSpPr/>
            <p:nvPr/>
          </p:nvSpPr>
          <p:spPr>
            <a:xfrm>
              <a:off x="6737925" y="4379075"/>
              <a:ext cx="659900" cy="354700"/>
            </a:xfrm>
            <a:custGeom>
              <a:avLst/>
              <a:gdLst/>
              <a:ahLst/>
              <a:cxnLst/>
              <a:rect l="l" t="t" r="r" b="b"/>
              <a:pathLst>
                <a:path w="26396" h="14188" extrusionOk="0">
                  <a:moveTo>
                    <a:pt x="348" y="0"/>
                  </a:moveTo>
                  <a:cubicBezTo>
                    <a:pt x="229" y="0"/>
                    <a:pt x="110" y="74"/>
                    <a:pt x="110" y="220"/>
                  </a:cubicBezTo>
                  <a:cubicBezTo>
                    <a:pt x="73" y="4656"/>
                    <a:pt x="37" y="9129"/>
                    <a:pt x="0" y="13565"/>
                  </a:cubicBezTo>
                  <a:cubicBezTo>
                    <a:pt x="0" y="13601"/>
                    <a:pt x="0" y="13638"/>
                    <a:pt x="0" y="13675"/>
                  </a:cubicBezTo>
                  <a:lnTo>
                    <a:pt x="0" y="13748"/>
                  </a:lnTo>
                  <a:cubicBezTo>
                    <a:pt x="0" y="13931"/>
                    <a:pt x="110" y="13968"/>
                    <a:pt x="257" y="13968"/>
                  </a:cubicBezTo>
                  <a:cubicBezTo>
                    <a:pt x="389" y="14034"/>
                    <a:pt x="547" y="14047"/>
                    <a:pt x="700" y="14047"/>
                  </a:cubicBezTo>
                  <a:cubicBezTo>
                    <a:pt x="802" y="14047"/>
                    <a:pt x="902" y="14041"/>
                    <a:pt x="990" y="14041"/>
                  </a:cubicBezTo>
                  <a:lnTo>
                    <a:pt x="2420" y="14041"/>
                  </a:lnTo>
                  <a:cubicBezTo>
                    <a:pt x="4326" y="14078"/>
                    <a:pt x="6232" y="14078"/>
                    <a:pt x="8139" y="14078"/>
                  </a:cubicBezTo>
                  <a:cubicBezTo>
                    <a:pt x="11988" y="14115"/>
                    <a:pt x="15801" y="14115"/>
                    <a:pt x="19650" y="14151"/>
                  </a:cubicBezTo>
                  <a:cubicBezTo>
                    <a:pt x="21813" y="14151"/>
                    <a:pt x="23976" y="14188"/>
                    <a:pt x="26102" y="14188"/>
                  </a:cubicBezTo>
                  <a:cubicBezTo>
                    <a:pt x="26395" y="14188"/>
                    <a:pt x="26395" y="13748"/>
                    <a:pt x="26102" y="13748"/>
                  </a:cubicBezTo>
                  <a:lnTo>
                    <a:pt x="26139" y="13711"/>
                  </a:lnTo>
                  <a:lnTo>
                    <a:pt x="6012" y="13601"/>
                  </a:lnTo>
                  <a:lnTo>
                    <a:pt x="660" y="13601"/>
                  </a:lnTo>
                  <a:cubicBezTo>
                    <a:pt x="660" y="13455"/>
                    <a:pt x="587" y="13381"/>
                    <a:pt x="477" y="13345"/>
                  </a:cubicBezTo>
                  <a:lnTo>
                    <a:pt x="587" y="220"/>
                  </a:lnTo>
                  <a:cubicBezTo>
                    <a:pt x="587" y="74"/>
                    <a:pt x="468"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4"/>
            <p:cNvSpPr/>
            <p:nvPr/>
          </p:nvSpPr>
          <p:spPr>
            <a:xfrm>
              <a:off x="6744375" y="4557000"/>
              <a:ext cx="138925" cy="174675"/>
            </a:xfrm>
            <a:custGeom>
              <a:avLst/>
              <a:gdLst/>
              <a:ahLst/>
              <a:cxnLst/>
              <a:rect l="l" t="t" r="r" b="b"/>
              <a:pathLst>
                <a:path w="5557" h="6987" extrusionOk="0">
                  <a:moveTo>
                    <a:pt x="350" y="1"/>
                  </a:moveTo>
                  <a:cubicBezTo>
                    <a:pt x="127" y="1"/>
                    <a:pt x="1" y="311"/>
                    <a:pt x="219" y="435"/>
                  </a:cubicBezTo>
                  <a:cubicBezTo>
                    <a:pt x="2785" y="1609"/>
                    <a:pt x="4655" y="4028"/>
                    <a:pt x="5094" y="6814"/>
                  </a:cubicBezTo>
                  <a:cubicBezTo>
                    <a:pt x="5109" y="6934"/>
                    <a:pt x="5192" y="6987"/>
                    <a:pt x="5282" y="6987"/>
                  </a:cubicBezTo>
                  <a:cubicBezTo>
                    <a:pt x="5411" y="6987"/>
                    <a:pt x="5556" y="6878"/>
                    <a:pt x="5534" y="6704"/>
                  </a:cubicBezTo>
                  <a:cubicBezTo>
                    <a:pt x="5058" y="3808"/>
                    <a:pt x="3115" y="1242"/>
                    <a:pt x="475" y="32"/>
                  </a:cubicBezTo>
                  <a:cubicBezTo>
                    <a:pt x="431" y="10"/>
                    <a:pt x="389" y="1"/>
                    <a:pt x="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4"/>
            <p:cNvSpPr/>
            <p:nvPr/>
          </p:nvSpPr>
          <p:spPr>
            <a:xfrm>
              <a:off x="6740575" y="4592125"/>
              <a:ext cx="119475" cy="148400"/>
            </a:xfrm>
            <a:custGeom>
              <a:avLst/>
              <a:gdLst/>
              <a:ahLst/>
              <a:cxnLst/>
              <a:rect l="l" t="t" r="r" b="b"/>
              <a:pathLst>
                <a:path w="4779" h="5936" extrusionOk="0">
                  <a:moveTo>
                    <a:pt x="349" y="0"/>
                  </a:moveTo>
                  <a:cubicBezTo>
                    <a:pt x="139" y="0"/>
                    <a:pt x="0" y="296"/>
                    <a:pt x="224" y="424"/>
                  </a:cubicBezTo>
                  <a:cubicBezTo>
                    <a:pt x="2350" y="1413"/>
                    <a:pt x="3927" y="3430"/>
                    <a:pt x="4330" y="5776"/>
                  </a:cubicBezTo>
                  <a:cubicBezTo>
                    <a:pt x="4344" y="5888"/>
                    <a:pt x="4417" y="5936"/>
                    <a:pt x="4497" y="5936"/>
                  </a:cubicBezTo>
                  <a:cubicBezTo>
                    <a:pt x="4628" y="5936"/>
                    <a:pt x="4779" y="5811"/>
                    <a:pt x="4733" y="5629"/>
                  </a:cubicBezTo>
                  <a:cubicBezTo>
                    <a:pt x="4330" y="3210"/>
                    <a:pt x="2680" y="1047"/>
                    <a:pt x="444" y="20"/>
                  </a:cubicBezTo>
                  <a:cubicBezTo>
                    <a:pt x="411" y="6"/>
                    <a:pt x="379"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4"/>
            <p:cNvSpPr/>
            <p:nvPr/>
          </p:nvSpPr>
          <p:spPr>
            <a:xfrm>
              <a:off x="6739750" y="4778125"/>
              <a:ext cx="49525" cy="67025"/>
            </a:xfrm>
            <a:custGeom>
              <a:avLst/>
              <a:gdLst/>
              <a:ahLst/>
              <a:cxnLst/>
              <a:rect l="l" t="t" r="r" b="b"/>
              <a:pathLst>
                <a:path w="1981" h="2681" extrusionOk="0">
                  <a:moveTo>
                    <a:pt x="1744" y="0"/>
                  </a:moveTo>
                  <a:cubicBezTo>
                    <a:pt x="1699" y="0"/>
                    <a:pt x="1654" y="9"/>
                    <a:pt x="1613" y="22"/>
                  </a:cubicBezTo>
                  <a:cubicBezTo>
                    <a:pt x="990" y="316"/>
                    <a:pt x="294" y="646"/>
                    <a:pt x="110" y="1379"/>
                  </a:cubicBezTo>
                  <a:cubicBezTo>
                    <a:pt x="0" y="1709"/>
                    <a:pt x="74" y="2075"/>
                    <a:pt x="294" y="2332"/>
                  </a:cubicBezTo>
                  <a:cubicBezTo>
                    <a:pt x="475" y="2544"/>
                    <a:pt x="732" y="2681"/>
                    <a:pt x="1002" y="2681"/>
                  </a:cubicBezTo>
                  <a:cubicBezTo>
                    <a:pt x="1059" y="2681"/>
                    <a:pt x="1116" y="2675"/>
                    <a:pt x="1174" y="2662"/>
                  </a:cubicBezTo>
                  <a:cubicBezTo>
                    <a:pt x="1320" y="2625"/>
                    <a:pt x="1394" y="2479"/>
                    <a:pt x="1357" y="2369"/>
                  </a:cubicBezTo>
                  <a:cubicBezTo>
                    <a:pt x="1327" y="2278"/>
                    <a:pt x="1222" y="2212"/>
                    <a:pt x="1125" y="2212"/>
                  </a:cubicBezTo>
                  <a:cubicBezTo>
                    <a:pt x="1104" y="2212"/>
                    <a:pt x="1083" y="2215"/>
                    <a:pt x="1064" y="2222"/>
                  </a:cubicBezTo>
                  <a:cubicBezTo>
                    <a:pt x="1044" y="2226"/>
                    <a:pt x="1025" y="2228"/>
                    <a:pt x="1006" y="2228"/>
                  </a:cubicBezTo>
                  <a:cubicBezTo>
                    <a:pt x="843" y="2228"/>
                    <a:pt x="689" y="2096"/>
                    <a:pt x="624" y="1965"/>
                  </a:cubicBezTo>
                  <a:cubicBezTo>
                    <a:pt x="477" y="1782"/>
                    <a:pt x="514" y="1562"/>
                    <a:pt x="587" y="1342"/>
                  </a:cubicBezTo>
                  <a:cubicBezTo>
                    <a:pt x="807" y="829"/>
                    <a:pt x="1394" y="609"/>
                    <a:pt x="1870" y="426"/>
                  </a:cubicBezTo>
                  <a:cubicBezTo>
                    <a:pt x="1980" y="352"/>
                    <a:pt x="1980" y="206"/>
                    <a:pt x="1943" y="96"/>
                  </a:cubicBezTo>
                  <a:cubicBezTo>
                    <a:pt x="1897" y="26"/>
                    <a:pt x="1821" y="0"/>
                    <a:pt x="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4"/>
            <p:cNvSpPr/>
            <p:nvPr/>
          </p:nvSpPr>
          <p:spPr>
            <a:xfrm>
              <a:off x="6943575" y="4763825"/>
              <a:ext cx="79400" cy="65250"/>
            </a:xfrm>
            <a:custGeom>
              <a:avLst/>
              <a:gdLst/>
              <a:ahLst/>
              <a:cxnLst/>
              <a:rect l="l" t="t" r="r" b="b"/>
              <a:pathLst>
                <a:path w="3176" h="2610" extrusionOk="0">
                  <a:moveTo>
                    <a:pt x="2928" y="1"/>
                  </a:moveTo>
                  <a:cubicBezTo>
                    <a:pt x="2912" y="1"/>
                    <a:pt x="2897" y="3"/>
                    <a:pt x="2882" y="8"/>
                  </a:cubicBezTo>
                  <a:cubicBezTo>
                    <a:pt x="2332" y="191"/>
                    <a:pt x="1892" y="558"/>
                    <a:pt x="1562" y="998"/>
                  </a:cubicBezTo>
                  <a:cubicBezTo>
                    <a:pt x="1526" y="851"/>
                    <a:pt x="1489" y="704"/>
                    <a:pt x="1379" y="594"/>
                  </a:cubicBezTo>
                  <a:cubicBezTo>
                    <a:pt x="1266" y="504"/>
                    <a:pt x="1110" y="441"/>
                    <a:pt x="965" y="441"/>
                  </a:cubicBezTo>
                  <a:cubicBezTo>
                    <a:pt x="875" y="441"/>
                    <a:pt x="789" y="465"/>
                    <a:pt x="719" y="521"/>
                  </a:cubicBezTo>
                  <a:cubicBezTo>
                    <a:pt x="609" y="558"/>
                    <a:pt x="573" y="704"/>
                    <a:pt x="609" y="814"/>
                  </a:cubicBezTo>
                  <a:cubicBezTo>
                    <a:pt x="657" y="885"/>
                    <a:pt x="734" y="926"/>
                    <a:pt x="813" y="926"/>
                  </a:cubicBezTo>
                  <a:cubicBezTo>
                    <a:pt x="857" y="926"/>
                    <a:pt x="900" y="914"/>
                    <a:pt x="939" y="888"/>
                  </a:cubicBezTo>
                  <a:lnTo>
                    <a:pt x="1012" y="888"/>
                  </a:lnTo>
                  <a:cubicBezTo>
                    <a:pt x="1012" y="888"/>
                    <a:pt x="1012" y="888"/>
                    <a:pt x="1012" y="924"/>
                  </a:cubicBezTo>
                  <a:lnTo>
                    <a:pt x="1049" y="924"/>
                  </a:lnTo>
                  <a:lnTo>
                    <a:pt x="1086" y="961"/>
                  </a:lnTo>
                  <a:lnTo>
                    <a:pt x="1086" y="998"/>
                  </a:lnTo>
                  <a:cubicBezTo>
                    <a:pt x="1086" y="998"/>
                    <a:pt x="1086" y="1034"/>
                    <a:pt x="1086" y="1034"/>
                  </a:cubicBezTo>
                  <a:lnTo>
                    <a:pt x="1086" y="1071"/>
                  </a:lnTo>
                  <a:cubicBezTo>
                    <a:pt x="1086" y="1181"/>
                    <a:pt x="1049" y="1218"/>
                    <a:pt x="1012" y="1291"/>
                  </a:cubicBezTo>
                  <a:cubicBezTo>
                    <a:pt x="939" y="1437"/>
                    <a:pt x="793" y="1584"/>
                    <a:pt x="646" y="1731"/>
                  </a:cubicBezTo>
                  <a:cubicBezTo>
                    <a:pt x="499" y="1877"/>
                    <a:pt x="316" y="2061"/>
                    <a:pt x="169" y="2207"/>
                  </a:cubicBezTo>
                  <a:cubicBezTo>
                    <a:pt x="0" y="2376"/>
                    <a:pt x="156" y="2610"/>
                    <a:pt x="336" y="2610"/>
                  </a:cubicBezTo>
                  <a:cubicBezTo>
                    <a:pt x="391" y="2610"/>
                    <a:pt x="448" y="2588"/>
                    <a:pt x="499" y="2537"/>
                  </a:cubicBezTo>
                  <a:cubicBezTo>
                    <a:pt x="683" y="2354"/>
                    <a:pt x="866" y="2134"/>
                    <a:pt x="1086" y="1914"/>
                  </a:cubicBezTo>
                  <a:cubicBezTo>
                    <a:pt x="1086" y="1914"/>
                    <a:pt x="1122" y="1877"/>
                    <a:pt x="1122" y="1877"/>
                  </a:cubicBezTo>
                  <a:cubicBezTo>
                    <a:pt x="1159" y="1914"/>
                    <a:pt x="1196" y="1987"/>
                    <a:pt x="1232" y="2024"/>
                  </a:cubicBezTo>
                  <a:cubicBezTo>
                    <a:pt x="1709" y="2281"/>
                    <a:pt x="2259" y="2391"/>
                    <a:pt x="2809" y="2391"/>
                  </a:cubicBezTo>
                  <a:cubicBezTo>
                    <a:pt x="2955" y="2354"/>
                    <a:pt x="3029" y="2281"/>
                    <a:pt x="3029" y="2134"/>
                  </a:cubicBezTo>
                  <a:cubicBezTo>
                    <a:pt x="3029" y="2024"/>
                    <a:pt x="2955" y="1914"/>
                    <a:pt x="2809" y="1914"/>
                  </a:cubicBezTo>
                  <a:cubicBezTo>
                    <a:pt x="2742" y="1920"/>
                    <a:pt x="2674" y="1923"/>
                    <a:pt x="2607" y="1923"/>
                  </a:cubicBezTo>
                  <a:cubicBezTo>
                    <a:pt x="2272" y="1923"/>
                    <a:pt x="1941" y="1847"/>
                    <a:pt x="1636" y="1694"/>
                  </a:cubicBezTo>
                  <a:cubicBezTo>
                    <a:pt x="1892" y="1144"/>
                    <a:pt x="2406" y="668"/>
                    <a:pt x="2992" y="484"/>
                  </a:cubicBezTo>
                  <a:cubicBezTo>
                    <a:pt x="3102" y="448"/>
                    <a:pt x="3175" y="301"/>
                    <a:pt x="3175" y="191"/>
                  </a:cubicBezTo>
                  <a:cubicBezTo>
                    <a:pt x="3144" y="96"/>
                    <a:pt x="3029" y="1"/>
                    <a:pt x="2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4"/>
            <p:cNvSpPr/>
            <p:nvPr/>
          </p:nvSpPr>
          <p:spPr>
            <a:xfrm>
              <a:off x="6897375" y="4281000"/>
              <a:ext cx="757975" cy="368475"/>
            </a:xfrm>
            <a:custGeom>
              <a:avLst/>
              <a:gdLst/>
              <a:ahLst/>
              <a:cxnLst/>
              <a:rect l="l" t="t" r="r" b="b"/>
              <a:pathLst>
                <a:path w="30319" h="14739" fill="none" extrusionOk="0">
                  <a:moveTo>
                    <a:pt x="1" y="4583"/>
                  </a:moveTo>
                  <a:lnTo>
                    <a:pt x="30319" y="1"/>
                  </a:lnTo>
                  <a:lnTo>
                    <a:pt x="22254" y="14738"/>
                  </a:lnTo>
                </a:path>
              </a:pathLst>
            </a:custGeom>
            <a:solidFill>
              <a:schemeClr val="dk2"/>
            </a:solidFill>
            <a:ln w="95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4"/>
            <p:cNvSpPr/>
            <p:nvPr/>
          </p:nvSpPr>
          <p:spPr>
            <a:xfrm>
              <a:off x="6748950" y="4387450"/>
              <a:ext cx="658775" cy="348050"/>
            </a:xfrm>
            <a:custGeom>
              <a:avLst/>
              <a:gdLst/>
              <a:ahLst/>
              <a:cxnLst/>
              <a:rect l="l" t="t" r="r" b="b"/>
              <a:pathLst>
                <a:path w="26351" h="13922" extrusionOk="0">
                  <a:moveTo>
                    <a:pt x="328" y="0"/>
                  </a:moveTo>
                  <a:cubicBezTo>
                    <a:pt x="127" y="0"/>
                    <a:pt x="1" y="311"/>
                    <a:pt x="219" y="435"/>
                  </a:cubicBezTo>
                  <a:cubicBezTo>
                    <a:pt x="3482" y="2305"/>
                    <a:pt x="6781" y="4138"/>
                    <a:pt x="10081" y="5934"/>
                  </a:cubicBezTo>
                  <a:cubicBezTo>
                    <a:pt x="13417" y="7731"/>
                    <a:pt x="16789" y="9454"/>
                    <a:pt x="20162" y="11140"/>
                  </a:cubicBezTo>
                  <a:cubicBezTo>
                    <a:pt x="22068" y="12093"/>
                    <a:pt x="23975" y="13010"/>
                    <a:pt x="25881" y="13890"/>
                  </a:cubicBezTo>
                  <a:cubicBezTo>
                    <a:pt x="25920" y="13912"/>
                    <a:pt x="25958" y="13921"/>
                    <a:pt x="25995" y="13921"/>
                  </a:cubicBezTo>
                  <a:cubicBezTo>
                    <a:pt x="26203" y="13921"/>
                    <a:pt x="26350" y="13616"/>
                    <a:pt x="26101" y="13523"/>
                  </a:cubicBezTo>
                  <a:cubicBezTo>
                    <a:pt x="22728" y="11910"/>
                    <a:pt x="19356" y="10224"/>
                    <a:pt x="15983" y="8537"/>
                  </a:cubicBezTo>
                  <a:cubicBezTo>
                    <a:pt x="12647" y="6778"/>
                    <a:pt x="9311" y="5018"/>
                    <a:pt x="5975" y="3185"/>
                  </a:cubicBezTo>
                  <a:cubicBezTo>
                    <a:pt x="4142" y="2158"/>
                    <a:pt x="2309" y="1095"/>
                    <a:pt x="439" y="32"/>
                  </a:cubicBezTo>
                  <a:cubicBezTo>
                    <a:pt x="401" y="10"/>
                    <a:pt x="363" y="0"/>
                    <a:pt x="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 name="Google Shape;1975;p54"/>
          <p:cNvGrpSpPr/>
          <p:nvPr/>
        </p:nvGrpSpPr>
        <p:grpSpPr>
          <a:xfrm>
            <a:off x="7946686" y="33599"/>
            <a:ext cx="834600" cy="802575"/>
            <a:chOff x="250475" y="1225700"/>
            <a:chExt cx="834600" cy="802575"/>
          </a:xfrm>
        </p:grpSpPr>
        <p:sp>
          <p:nvSpPr>
            <p:cNvPr id="1976" name="Google Shape;1976;p54"/>
            <p:cNvSpPr/>
            <p:nvPr/>
          </p:nvSpPr>
          <p:spPr>
            <a:xfrm>
              <a:off x="250475" y="1299800"/>
              <a:ext cx="90175" cy="151300"/>
            </a:xfrm>
            <a:custGeom>
              <a:avLst/>
              <a:gdLst/>
              <a:ahLst/>
              <a:cxnLst/>
              <a:rect l="l" t="t" r="r" b="b"/>
              <a:pathLst>
                <a:path w="3607" h="6052" extrusionOk="0">
                  <a:moveTo>
                    <a:pt x="593" y="0"/>
                  </a:moveTo>
                  <a:cubicBezTo>
                    <a:pt x="445" y="0"/>
                    <a:pt x="277" y="168"/>
                    <a:pt x="353" y="370"/>
                  </a:cubicBezTo>
                  <a:cubicBezTo>
                    <a:pt x="866" y="1470"/>
                    <a:pt x="1306" y="2606"/>
                    <a:pt x="1672" y="3779"/>
                  </a:cubicBezTo>
                  <a:cubicBezTo>
                    <a:pt x="1232" y="4439"/>
                    <a:pt x="719" y="5063"/>
                    <a:pt x="169" y="5649"/>
                  </a:cubicBezTo>
                  <a:cubicBezTo>
                    <a:pt x="0" y="5818"/>
                    <a:pt x="156" y="6052"/>
                    <a:pt x="336" y="6052"/>
                  </a:cubicBezTo>
                  <a:cubicBezTo>
                    <a:pt x="391" y="6052"/>
                    <a:pt x="448" y="6030"/>
                    <a:pt x="499" y="5979"/>
                  </a:cubicBezTo>
                  <a:cubicBezTo>
                    <a:pt x="1012" y="5429"/>
                    <a:pt x="1489" y="4879"/>
                    <a:pt x="1892" y="4256"/>
                  </a:cubicBezTo>
                  <a:cubicBezTo>
                    <a:pt x="1933" y="4297"/>
                    <a:pt x="1986" y="4315"/>
                    <a:pt x="2038" y="4315"/>
                  </a:cubicBezTo>
                  <a:cubicBezTo>
                    <a:pt x="2174" y="4315"/>
                    <a:pt x="2312" y="4195"/>
                    <a:pt x="2259" y="4036"/>
                  </a:cubicBezTo>
                  <a:cubicBezTo>
                    <a:pt x="2222" y="3963"/>
                    <a:pt x="2222" y="3889"/>
                    <a:pt x="2186" y="3816"/>
                  </a:cubicBezTo>
                  <a:cubicBezTo>
                    <a:pt x="2735" y="2973"/>
                    <a:pt x="3212" y="2093"/>
                    <a:pt x="3542" y="1140"/>
                  </a:cubicBezTo>
                  <a:cubicBezTo>
                    <a:pt x="3607" y="967"/>
                    <a:pt x="3480" y="857"/>
                    <a:pt x="3343" y="857"/>
                  </a:cubicBezTo>
                  <a:cubicBezTo>
                    <a:pt x="3247" y="857"/>
                    <a:pt x="3147" y="910"/>
                    <a:pt x="3102" y="1030"/>
                  </a:cubicBezTo>
                  <a:cubicBezTo>
                    <a:pt x="2809" y="1800"/>
                    <a:pt x="2442" y="2570"/>
                    <a:pt x="2002" y="3266"/>
                  </a:cubicBezTo>
                  <a:cubicBezTo>
                    <a:pt x="1636" y="2203"/>
                    <a:pt x="1232" y="1177"/>
                    <a:pt x="756" y="113"/>
                  </a:cubicBezTo>
                  <a:cubicBezTo>
                    <a:pt x="722" y="34"/>
                    <a:pt x="659" y="0"/>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4"/>
            <p:cNvSpPr/>
            <p:nvPr/>
          </p:nvSpPr>
          <p:spPr>
            <a:xfrm>
              <a:off x="393075" y="1333725"/>
              <a:ext cx="84350" cy="17500"/>
            </a:xfrm>
            <a:custGeom>
              <a:avLst/>
              <a:gdLst/>
              <a:ahLst/>
              <a:cxnLst/>
              <a:rect l="l" t="t" r="r" b="b"/>
              <a:pathLst>
                <a:path w="3374" h="700" extrusionOk="0">
                  <a:moveTo>
                    <a:pt x="3112" y="1"/>
                  </a:moveTo>
                  <a:cubicBezTo>
                    <a:pt x="3102" y="1"/>
                    <a:pt x="3091" y="1"/>
                    <a:pt x="3080" y="3"/>
                  </a:cubicBezTo>
                  <a:lnTo>
                    <a:pt x="294" y="223"/>
                  </a:lnTo>
                  <a:cubicBezTo>
                    <a:pt x="1" y="259"/>
                    <a:pt x="1" y="699"/>
                    <a:pt x="294" y="699"/>
                  </a:cubicBezTo>
                  <a:lnTo>
                    <a:pt x="3080" y="479"/>
                  </a:lnTo>
                  <a:cubicBezTo>
                    <a:pt x="3363" y="444"/>
                    <a:pt x="3373"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4"/>
            <p:cNvSpPr/>
            <p:nvPr/>
          </p:nvSpPr>
          <p:spPr>
            <a:xfrm>
              <a:off x="372000" y="1368600"/>
              <a:ext cx="89850" cy="15625"/>
            </a:xfrm>
            <a:custGeom>
              <a:avLst/>
              <a:gdLst/>
              <a:ahLst/>
              <a:cxnLst/>
              <a:rect l="l" t="t" r="r" b="b"/>
              <a:pathLst>
                <a:path w="3594" h="625" extrusionOk="0">
                  <a:moveTo>
                    <a:pt x="3300" y="1"/>
                  </a:moveTo>
                  <a:cubicBezTo>
                    <a:pt x="2310" y="74"/>
                    <a:pt x="1284" y="111"/>
                    <a:pt x="294" y="148"/>
                  </a:cubicBezTo>
                  <a:cubicBezTo>
                    <a:pt x="1" y="148"/>
                    <a:pt x="1" y="624"/>
                    <a:pt x="294" y="624"/>
                  </a:cubicBezTo>
                  <a:cubicBezTo>
                    <a:pt x="1284" y="587"/>
                    <a:pt x="2310" y="514"/>
                    <a:pt x="3300" y="477"/>
                  </a:cubicBezTo>
                  <a:cubicBezTo>
                    <a:pt x="3593" y="477"/>
                    <a:pt x="3593"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4"/>
            <p:cNvSpPr/>
            <p:nvPr/>
          </p:nvSpPr>
          <p:spPr>
            <a:xfrm>
              <a:off x="537600" y="1315450"/>
              <a:ext cx="131375" cy="104450"/>
            </a:xfrm>
            <a:custGeom>
              <a:avLst/>
              <a:gdLst/>
              <a:ahLst/>
              <a:cxnLst/>
              <a:rect l="l" t="t" r="r" b="b"/>
              <a:pathLst>
                <a:path w="5255" h="4178" extrusionOk="0">
                  <a:moveTo>
                    <a:pt x="1414" y="1"/>
                  </a:moveTo>
                  <a:cubicBezTo>
                    <a:pt x="1295" y="1"/>
                    <a:pt x="1167" y="74"/>
                    <a:pt x="1149" y="221"/>
                  </a:cubicBezTo>
                  <a:cubicBezTo>
                    <a:pt x="1075" y="1027"/>
                    <a:pt x="855" y="1834"/>
                    <a:pt x="562" y="2567"/>
                  </a:cubicBezTo>
                  <a:cubicBezTo>
                    <a:pt x="379" y="2933"/>
                    <a:pt x="196" y="3337"/>
                    <a:pt x="49" y="3703"/>
                  </a:cubicBezTo>
                  <a:cubicBezTo>
                    <a:pt x="1" y="3873"/>
                    <a:pt x="159" y="3994"/>
                    <a:pt x="305" y="3994"/>
                  </a:cubicBezTo>
                  <a:cubicBezTo>
                    <a:pt x="380" y="3994"/>
                    <a:pt x="451" y="3962"/>
                    <a:pt x="489" y="3887"/>
                  </a:cubicBezTo>
                  <a:cubicBezTo>
                    <a:pt x="672" y="3520"/>
                    <a:pt x="855" y="3153"/>
                    <a:pt x="965" y="2787"/>
                  </a:cubicBezTo>
                  <a:cubicBezTo>
                    <a:pt x="1369" y="2127"/>
                    <a:pt x="1845" y="1540"/>
                    <a:pt x="2432" y="1064"/>
                  </a:cubicBezTo>
                  <a:cubicBezTo>
                    <a:pt x="2532" y="989"/>
                    <a:pt x="2768" y="795"/>
                    <a:pt x="2920" y="795"/>
                  </a:cubicBezTo>
                  <a:cubicBezTo>
                    <a:pt x="2991" y="795"/>
                    <a:pt x="3043" y="837"/>
                    <a:pt x="3055" y="954"/>
                  </a:cubicBezTo>
                  <a:cubicBezTo>
                    <a:pt x="3128" y="1210"/>
                    <a:pt x="3018" y="1540"/>
                    <a:pt x="2945" y="1797"/>
                  </a:cubicBezTo>
                  <a:cubicBezTo>
                    <a:pt x="2908" y="1834"/>
                    <a:pt x="2908" y="1870"/>
                    <a:pt x="2872" y="1907"/>
                  </a:cubicBezTo>
                  <a:cubicBezTo>
                    <a:pt x="2542" y="2420"/>
                    <a:pt x="2285" y="2933"/>
                    <a:pt x="2065" y="3483"/>
                  </a:cubicBezTo>
                  <a:cubicBezTo>
                    <a:pt x="1996" y="3669"/>
                    <a:pt x="2132" y="3767"/>
                    <a:pt x="2278" y="3767"/>
                  </a:cubicBezTo>
                  <a:cubicBezTo>
                    <a:pt x="2363" y="3767"/>
                    <a:pt x="2451" y="3734"/>
                    <a:pt x="2505" y="3667"/>
                  </a:cubicBezTo>
                  <a:cubicBezTo>
                    <a:pt x="2835" y="3190"/>
                    <a:pt x="3128" y="2677"/>
                    <a:pt x="3312" y="2127"/>
                  </a:cubicBezTo>
                  <a:cubicBezTo>
                    <a:pt x="3458" y="1907"/>
                    <a:pt x="3605" y="1724"/>
                    <a:pt x="3788" y="1540"/>
                  </a:cubicBezTo>
                  <a:cubicBezTo>
                    <a:pt x="3972" y="1357"/>
                    <a:pt x="4155" y="1100"/>
                    <a:pt x="4375" y="990"/>
                  </a:cubicBezTo>
                  <a:cubicBezTo>
                    <a:pt x="4440" y="951"/>
                    <a:pt x="4494" y="934"/>
                    <a:pt x="4540" y="934"/>
                  </a:cubicBezTo>
                  <a:cubicBezTo>
                    <a:pt x="4875" y="934"/>
                    <a:pt x="4700" y="1896"/>
                    <a:pt x="4668" y="2090"/>
                  </a:cubicBezTo>
                  <a:cubicBezTo>
                    <a:pt x="4558" y="2713"/>
                    <a:pt x="4375" y="3300"/>
                    <a:pt x="4155" y="3887"/>
                  </a:cubicBezTo>
                  <a:cubicBezTo>
                    <a:pt x="4087" y="4066"/>
                    <a:pt x="4226" y="4177"/>
                    <a:pt x="4369" y="4177"/>
                  </a:cubicBezTo>
                  <a:cubicBezTo>
                    <a:pt x="4460" y="4177"/>
                    <a:pt x="4552" y="4133"/>
                    <a:pt x="4595" y="4033"/>
                  </a:cubicBezTo>
                  <a:cubicBezTo>
                    <a:pt x="4888" y="3300"/>
                    <a:pt x="5108" y="2567"/>
                    <a:pt x="5181" y="1797"/>
                  </a:cubicBezTo>
                  <a:cubicBezTo>
                    <a:pt x="5253" y="1294"/>
                    <a:pt x="5255" y="439"/>
                    <a:pt x="4565" y="439"/>
                  </a:cubicBezTo>
                  <a:cubicBezTo>
                    <a:pt x="4551" y="439"/>
                    <a:pt x="4536" y="440"/>
                    <a:pt x="4521" y="441"/>
                  </a:cubicBezTo>
                  <a:lnTo>
                    <a:pt x="4521" y="477"/>
                  </a:lnTo>
                  <a:cubicBezTo>
                    <a:pt x="4228" y="477"/>
                    <a:pt x="3972" y="697"/>
                    <a:pt x="3752" y="917"/>
                  </a:cubicBezTo>
                  <a:cubicBezTo>
                    <a:pt x="3678" y="954"/>
                    <a:pt x="3605" y="1027"/>
                    <a:pt x="3532" y="1100"/>
                  </a:cubicBezTo>
                  <a:cubicBezTo>
                    <a:pt x="3568" y="954"/>
                    <a:pt x="3532" y="807"/>
                    <a:pt x="3458" y="661"/>
                  </a:cubicBezTo>
                  <a:cubicBezTo>
                    <a:pt x="3359" y="438"/>
                    <a:pt x="3177" y="332"/>
                    <a:pt x="2967" y="332"/>
                  </a:cubicBezTo>
                  <a:cubicBezTo>
                    <a:pt x="2866" y="332"/>
                    <a:pt x="2759" y="356"/>
                    <a:pt x="2652" y="404"/>
                  </a:cubicBezTo>
                  <a:cubicBezTo>
                    <a:pt x="2322" y="514"/>
                    <a:pt x="2029" y="807"/>
                    <a:pt x="1772" y="1027"/>
                  </a:cubicBezTo>
                  <a:cubicBezTo>
                    <a:pt x="1662" y="1137"/>
                    <a:pt x="1515" y="1284"/>
                    <a:pt x="1405" y="1394"/>
                  </a:cubicBezTo>
                  <a:cubicBezTo>
                    <a:pt x="1515" y="1027"/>
                    <a:pt x="1589" y="624"/>
                    <a:pt x="1625" y="221"/>
                  </a:cubicBezTo>
                  <a:cubicBezTo>
                    <a:pt x="1644" y="74"/>
                    <a:pt x="1534" y="1"/>
                    <a:pt x="1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4"/>
            <p:cNvSpPr/>
            <p:nvPr/>
          </p:nvSpPr>
          <p:spPr>
            <a:xfrm>
              <a:off x="696800" y="1318100"/>
              <a:ext cx="79175" cy="93600"/>
            </a:xfrm>
            <a:custGeom>
              <a:avLst/>
              <a:gdLst/>
              <a:ahLst/>
              <a:cxnLst/>
              <a:rect l="l" t="t" r="r" b="b"/>
              <a:pathLst>
                <a:path w="3167" h="3744" extrusionOk="0">
                  <a:moveTo>
                    <a:pt x="2852" y="0"/>
                  </a:moveTo>
                  <a:cubicBezTo>
                    <a:pt x="2780" y="0"/>
                    <a:pt x="2709" y="34"/>
                    <a:pt x="2663" y="115"/>
                  </a:cubicBezTo>
                  <a:cubicBezTo>
                    <a:pt x="2333" y="664"/>
                    <a:pt x="1929" y="1214"/>
                    <a:pt x="1563" y="1728"/>
                  </a:cubicBezTo>
                  <a:cubicBezTo>
                    <a:pt x="1343" y="1324"/>
                    <a:pt x="1123" y="958"/>
                    <a:pt x="903" y="591"/>
                  </a:cubicBezTo>
                  <a:cubicBezTo>
                    <a:pt x="849" y="516"/>
                    <a:pt x="777" y="485"/>
                    <a:pt x="706" y="485"/>
                  </a:cubicBezTo>
                  <a:cubicBezTo>
                    <a:pt x="534" y="485"/>
                    <a:pt x="370" y="666"/>
                    <a:pt x="500" y="848"/>
                  </a:cubicBezTo>
                  <a:cubicBezTo>
                    <a:pt x="756" y="1251"/>
                    <a:pt x="1013" y="1691"/>
                    <a:pt x="1233" y="2094"/>
                  </a:cubicBezTo>
                  <a:cubicBezTo>
                    <a:pt x="903" y="2534"/>
                    <a:pt x="536" y="2937"/>
                    <a:pt x="170" y="3341"/>
                  </a:cubicBezTo>
                  <a:cubicBezTo>
                    <a:pt x="1" y="3510"/>
                    <a:pt x="156" y="3743"/>
                    <a:pt x="337" y="3743"/>
                  </a:cubicBezTo>
                  <a:cubicBezTo>
                    <a:pt x="391" y="3743"/>
                    <a:pt x="449" y="3722"/>
                    <a:pt x="500" y="3671"/>
                  </a:cubicBezTo>
                  <a:cubicBezTo>
                    <a:pt x="830" y="3304"/>
                    <a:pt x="1160" y="2937"/>
                    <a:pt x="1489" y="2571"/>
                  </a:cubicBezTo>
                  <a:cubicBezTo>
                    <a:pt x="1636" y="2864"/>
                    <a:pt x="1783" y="3157"/>
                    <a:pt x="1929" y="3487"/>
                  </a:cubicBezTo>
                  <a:cubicBezTo>
                    <a:pt x="1977" y="3558"/>
                    <a:pt x="2055" y="3599"/>
                    <a:pt x="2134" y="3599"/>
                  </a:cubicBezTo>
                  <a:cubicBezTo>
                    <a:pt x="2177" y="3599"/>
                    <a:pt x="2220" y="3587"/>
                    <a:pt x="2259" y="3561"/>
                  </a:cubicBezTo>
                  <a:cubicBezTo>
                    <a:pt x="2369" y="3487"/>
                    <a:pt x="2406" y="3377"/>
                    <a:pt x="2333" y="3231"/>
                  </a:cubicBezTo>
                  <a:cubicBezTo>
                    <a:pt x="2186" y="2864"/>
                    <a:pt x="2003" y="2497"/>
                    <a:pt x="1783" y="2168"/>
                  </a:cubicBezTo>
                  <a:cubicBezTo>
                    <a:pt x="2259" y="1581"/>
                    <a:pt x="2663" y="958"/>
                    <a:pt x="3066" y="335"/>
                  </a:cubicBezTo>
                  <a:cubicBezTo>
                    <a:pt x="3166" y="159"/>
                    <a:pt x="3009" y="0"/>
                    <a:pt x="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4"/>
            <p:cNvSpPr/>
            <p:nvPr/>
          </p:nvSpPr>
          <p:spPr>
            <a:xfrm>
              <a:off x="819825" y="1321225"/>
              <a:ext cx="88350" cy="84075"/>
            </a:xfrm>
            <a:custGeom>
              <a:avLst/>
              <a:gdLst/>
              <a:ahLst/>
              <a:cxnLst/>
              <a:rect l="l" t="t" r="r" b="b"/>
              <a:pathLst>
                <a:path w="3534" h="3363" extrusionOk="0">
                  <a:moveTo>
                    <a:pt x="2025" y="0"/>
                  </a:moveTo>
                  <a:cubicBezTo>
                    <a:pt x="1932" y="0"/>
                    <a:pt x="1841" y="53"/>
                    <a:pt x="1811" y="173"/>
                  </a:cubicBezTo>
                  <a:cubicBezTo>
                    <a:pt x="1701" y="576"/>
                    <a:pt x="1628" y="979"/>
                    <a:pt x="1591" y="1383"/>
                  </a:cubicBezTo>
                  <a:cubicBezTo>
                    <a:pt x="1188" y="1346"/>
                    <a:pt x="784" y="1309"/>
                    <a:pt x="418" y="1236"/>
                  </a:cubicBezTo>
                  <a:cubicBezTo>
                    <a:pt x="395" y="1230"/>
                    <a:pt x="374" y="1228"/>
                    <a:pt x="353" y="1228"/>
                  </a:cubicBezTo>
                  <a:cubicBezTo>
                    <a:pt x="105" y="1228"/>
                    <a:pt x="0" y="1608"/>
                    <a:pt x="271" y="1676"/>
                  </a:cubicBezTo>
                  <a:cubicBezTo>
                    <a:pt x="674" y="1749"/>
                    <a:pt x="1114" y="1823"/>
                    <a:pt x="1518" y="1859"/>
                  </a:cubicBezTo>
                  <a:cubicBezTo>
                    <a:pt x="1481" y="2263"/>
                    <a:pt x="1444" y="2702"/>
                    <a:pt x="1444" y="3142"/>
                  </a:cubicBezTo>
                  <a:cubicBezTo>
                    <a:pt x="1444" y="3289"/>
                    <a:pt x="1563" y="3362"/>
                    <a:pt x="1683" y="3362"/>
                  </a:cubicBezTo>
                  <a:cubicBezTo>
                    <a:pt x="1802" y="3362"/>
                    <a:pt x="1921" y="3289"/>
                    <a:pt x="1921" y="3142"/>
                  </a:cubicBezTo>
                  <a:cubicBezTo>
                    <a:pt x="1921" y="2702"/>
                    <a:pt x="1958" y="2299"/>
                    <a:pt x="1994" y="1896"/>
                  </a:cubicBezTo>
                  <a:cubicBezTo>
                    <a:pt x="2397" y="1933"/>
                    <a:pt x="2837" y="1933"/>
                    <a:pt x="3241" y="1933"/>
                  </a:cubicBezTo>
                  <a:cubicBezTo>
                    <a:pt x="3534" y="1896"/>
                    <a:pt x="3534" y="1456"/>
                    <a:pt x="3241" y="1456"/>
                  </a:cubicBezTo>
                  <a:cubicBezTo>
                    <a:pt x="2837" y="1456"/>
                    <a:pt x="2434" y="1456"/>
                    <a:pt x="2031" y="1419"/>
                  </a:cubicBezTo>
                  <a:cubicBezTo>
                    <a:pt x="2104" y="1053"/>
                    <a:pt x="2177" y="686"/>
                    <a:pt x="2251" y="283"/>
                  </a:cubicBezTo>
                  <a:cubicBezTo>
                    <a:pt x="2294" y="110"/>
                    <a:pt x="2158" y="0"/>
                    <a:pt x="2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4"/>
            <p:cNvSpPr/>
            <p:nvPr/>
          </p:nvSpPr>
          <p:spPr>
            <a:xfrm>
              <a:off x="961325" y="1225700"/>
              <a:ext cx="123750" cy="219300"/>
            </a:xfrm>
            <a:custGeom>
              <a:avLst/>
              <a:gdLst/>
              <a:ahLst/>
              <a:cxnLst/>
              <a:rect l="l" t="t" r="r" b="b"/>
              <a:pathLst>
                <a:path w="4950" h="8772" extrusionOk="0">
                  <a:moveTo>
                    <a:pt x="3953" y="486"/>
                  </a:moveTo>
                  <a:cubicBezTo>
                    <a:pt x="3992" y="486"/>
                    <a:pt x="3948" y="581"/>
                    <a:pt x="3923" y="658"/>
                  </a:cubicBezTo>
                  <a:cubicBezTo>
                    <a:pt x="3593" y="1464"/>
                    <a:pt x="3043" y="2198"/>
                    <a:pt x="2566" y="2894"/>
                  </a:cubicBezTo>
                  <a:cubicBezTo>
                    <a:pt x="2383" y="3114"/>
                    <a:pt x="2200" y="3371"/>
                    <a:pt x="1980" y="3591"/>
                  </a:cubicBezTo>
                  <a:cubicBezTo>
                    <a:pt x="2200" y="3114"/>
                    <a:pt x="2456" y="2637"/>
                    <a:pt x="2713" y="2198"/>
                  </a:cubicBezTo>
                  <a:cubicBezTo>
                    <a:pt x="2933" y="1868"/>
                    <a:pt x="3116" y="1538"/>
                    <a:pt x="3336" y="1208"/>
                  </a:cubicBezTo>
                  <a:cubicBezTo>
                    <a:pt x="3446" y="1024"/>
                    <a:pt x="3556" y="878"/>
                    <a:pt x="3666" y="731"/>
                  </a:cubicBezTo>
                  <a:cubicBezTo>
                    <a:pt x="3703" y="658"/>
                    <a:pt x="3776" y="584"/>
                    <a:pt x="3849" y="548"/>
                  </a:cubicBezTo>
                  <a:cubicBezTo>
                    <a:pt x="3905" y="504"/>
                    <a:pt x="3937" y="486"/>
                    <a:pt x="3953" y="486"/>
                  </a:cubicBezTo>
                  <a:close/>
                  <a:moveTo>
                    <a:pt x="3021" y="4312"/>
                  </a:moveTo>
                  <a:cubicBezTo>
                    <a:pt x="3500" y="4312"/>
                    <a:pt x="4015" y="4524"/>
                    <a:pt x="4216" y="4984"/>
                  </a:cubicBezTo>
                  <a:cubicBezTo>
                    <a:pt x="4583" y="5790"/>
                    <a:pt x="3959" y="6597"/>
                    <a:pt x="3410" y="7110"/>
                  </a:cubicBezTo>
                  <a:cubicBezTo>
                    <a:pt x="2823" y="7623"/>
                    <a:pt x="2126" y="8283"/>
                    <a:pt x="1320" y="8320"/>
                  </a:cubicBezTo>
                  <a:cubicBezTo>
                    <a:pt x="917" y="8320"/>
                    <a:pt x="660" y="8136"/>
                    <a:pt x="660" y="7697"/>
                  </a:cubicBezTo>
                  <a:cubicBezTo>
                    <a:pt x="660" y="7330"/>
                    <a:pt x="807" y="6963"/>
                    <a:pt x="880" y="6597"/>
                  </a:cubicBezTo>
                  <a:cubicBezTo>
                    <a:pt x="953" y="6413"/>
                    <a:pt x="1027" y="6193"/>
                    <a:pt x="1063" y="6010"/>
                  </a:cubicBezTo>
                  <a:cubicBezTo>
                    <a:pt x="1100" y="5974"/>
                    <a:pt x="1137" y="5937"/>
                    <a:pt x="1173" y="5900"/>
                  </a:cubicBezTo>
                  <a:cubicBezTo>
                    <a:pt x="1430" y="5240"/>
                    <a:pt x="1907" y="4580"/>
                    <a:pt x="2640" y="4360"/>
                  </a:cubicBezTo>
                  <a:cubicBezTo>
                    <a:pt x="2759" y="4329"/>
                    <a:pt x="2889" y="4312"/>
                    <a:pt x="3021" y="4312"/>
                  </a:cubicBezTo>
                  <a:close/>
                  <a:moveTo>
                    <a:pt x="4001" y="0"/>
                  </a:moveTo>
                  <a:cubicBezTo>
                    <a:pt x="3900" y="0"/>
                    <a:pt x="3796" y="25"/>
                    <a:pt x="3703" y="71"/>
                  </a:cubicBezTo>
                  <a:cubicBezTo>
                    <a:pt x="3336" y="291"/>
                    <a:pt x="3080" y="731"/>
                    <a:pt x="2860" y="1098"/>
                  </a:cubicBezTo>
                  <a:cubicBezTo>
                    <a:pt x="2273" y="1941"/>
                    <a:pt x="1797" y="2894"/>
                    <a:pt x="1357" y="3847"/>
                  </a:cubicBezTo>
                  <a:cubicBezTo>
                    <a:pt x="1247" y="4104"/>
                    <a:pt x="1137" y="4397"/>
                    <a:pt x="1027" y="4654"/>
                  </a:cubicBezTo>
                  <a:cubicBezTo>
                    <a:pt x="953" y="4764"/>
                    <a:pt x="880" y="4837"/>
                    <a:pt x="770" y="4947"/>
                  </a:cubicBezTo>
                  <a:cubicBezTo>
                    <a:pt x="660" y="5057"/>
                    <a:pt x="697" y="5204"/>
                    <a:pt x="807" y="5277"/>
                  </a:cubicBezTo>
                  <a:cubicBezTo>
                    <a:pt x="660" y="5754"/>
                    <a:pt x="513" y="6267"/>
                    <a:pt x="367" y="6780"/>
                  </a:cubicBezTo>
                  <a:cubicBezTo>
                    <a:pt x="183" y="7513"/>
                    <a:pt x="0" y="8613"/>
                    <a:pt x="1063" y="8760"/>
                  </a:cubicBezTo>
                  <a:cubicBezTo>
                    <a:pt x="1134" y="8768"/>
                    <a:pt x="1203" y="8771"/>
                    <a:pt x="1272" y="8771"/>
                  </a:cubicBezTo>
                  <a:cubicBezTo>
                    <a:pt x="2172" y="8771"/>
                    <a:pt x="2946" y="8131"/>
                    <a:pt x="3593" y="7587"/>
                  </a:cubicBezTo>
                  <a:cubicBezTo>
                    <a:pt x="4289" y="6963"/>
                    <a:pt x="4949" y="6084"/>
                    <a:pt x="4766" y="5094"/>
                  </a:cubicBezTo>
                  <a:cubicBezTo>
                    <a:pt x="4606" y="4293"/>
                    <a:pt x="3830" y="3856"/>
                    <a:pt x="3075" y="3856"/>
                  </a:cubicBezTo>
                  <a:cubicBezTo>
                    <a:pt x="2965" y="3856"/>
                    <a:pt x="2856" y="3865"/>
                    <a:pt x="2750" y="3884"/>
                  </a:cubicBezTo>
                  <a:cubicBezTo>
                    <a:pt x="2566" y="3884"/>
                    <a:pt x="2420" y="3957"/>
                    <a:pt x="2273" y="4031"/>
                  </a:cubicBezTo>
                  <a:cubicBezTo>
                    <a:pt x="2566" y="3664"/>
                    <a:pt x="2823" y="3334"/>
                    <a:pt x="3080" y="2967"/>
                  </a:cubicBezTo>
                  <a:cubicBezTo>
                    <a:pt x="3373" y="2527"/>
                    <a:pt x="3666" y="2088"/>
                    <a:pt x="3923" y="1648"/>
                  </a:cubicBezTo>
                  <a:cubicBezTo>
                    <a:pt x="4033" y="1428"/>
                    <a:pt x="4143" y="1208"/>
                    <a:pt x="4253" y="988"/>
                  </a:cubicBezTo>
                  <a:cubicBezTo>
                    <a:pt x="4363" y="804"/>
                    <a:pt x="4509" y="584"/>
                    <a:pt x="4473" y="365"/>
                  </a:cubicBezTo>
                  <a:cubicBezTo>
                    <a:pt x="4423" y="114"/>
                    <a:pt x="4218" y="0"/>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4"/>
            <p:cNvSpPr/>
            <p:nvPr/>
          </p:nvSpPr>
          <p:spPr>
            <a:xfrm>
              <a:off x="316500" y="1541775"/>
              <a:ext cx="101200" cy="177850"/>
            </a:xfrm>
            <a:custGeom>
              <a:avLst/>
              <a:gdLst/>
              <a:ahLst/>
              <a:cxnLst/>
              <a:rect l="l" t="t" r="r" b="b"/>
              <a:pathLst>
                <a:path w="4048" h="7114" extrusionOk="0">
                  <a:moveTo>
                    <a:pt x="3722" y="0"/>
                  </a:moveTo>
                  <a:cubicBezTo>
                    <a:pt x="3616" y="0"/>
                    <a:pt x="3510" y="56"/>
                    <a:pt x="3467" y="186"/>
                  </a:cubicBezTo>
                  <a:cubicBezTo>
                    <a:pt x="3064" y="1322"/>
                    <a:pt x="2587" y="2422"/>
                    <a:pt x="2111" y="3485"/>
                  </a:cubicBezTo>
                  <a:cubicBezTo>
                    <a:pt x="1707" y="2679"/>
                    <a:pt x="1158" y="1909"/>
                    <a:pt x="571" y="1212"/>
                  </a:cubicBezTo>
                  <a:cubicBezTo>
                    <a:pt x="518" y="1151"/>
                    <a:pt x="455" y="1125"/>
                    <a:pt x="392" y="1125"/>
                  </a:cubicBezTo>
                  <a:cubicBezTo>
                    <a:pt x="194" y="1125"/>
                    <a:pt x="1" y="1384"/>
                    <a:pt x="168" y="1579"/>
                  </a:cubicBezTo>
                  <a:cubicBezTo>
                    <a:pt x="864" y="2349"/>
                    <a:pt x="1414" y="3192"/>
                    <a:pt x="1817" y="4109"/>
                  </a:cubicBezTo>
                  <a:cubicBezTo>
                    <a:pt x="1414" y="4988"/>
                    <a:pt x="974" y="5868"/>
                    <a:pt x="498" y="6712"/>
                  </a:cubicBezTo>
                  <a:cubicBezTo>
                    <a:pt x="397" y="6913"/>
                    <a:pt x="573" y="7114"/>
                    <a:pt x="752" y="7114"/>
                  </a:cubicBezTo>
                  <a:cubicBezTo>
                    <a:pt x="834" y="7114"/>
                    <a:pt x="917" y="7072"/>
                    <a:pt x="974" y="6968"/>
                  </a:cubicBezTo>
                  <a:cubicBezTo>
                    <a:pt x="1451" y="6125"/>
                    <a:pt x="1891" y="5208"/>
                    <a:pt x="2294" y="4329"/>
                  </a:cubicBezTo>
                  <a:cubicBezTo>
                    <a:pt x="2367" y="4292"/>
                    <a:pt x="2367" y="4219"/>
                    <a:pt x="2367" y="4182"/>
                  </a:cubicBezTo>
                  <a:cubicBezTo>
                    <a:pt x="2954" y="2899"/>
                    <a:pt x="3504" y="1652"/>
                    <a:pt x="3980" y="333"/>
                  </a:cubicBezTo>
                  <a:cubicBezTo>
                    <a:pt x="4047" y="133"/>
                    <a:pt x="3885" y="0"/>
                    <a:pt x="3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4"/>
            <p:cNvSpPr/>
            <p:nvPr/>
          </p:nvSpPr>
          <p:spPr>
            <a:xfrm>
              <a:off x="452525" y="1604675"/>
              <a:ext cx="108300" cy="24225"/>
            </a:xfrm>
            <a:custGeom>
              <a:avLst/>
              <a:gdLst/>
              <a:ahLst/>
              <a:cxnLst/>
              <a:rect l="l" t="t" r="r" b="b"/>
              <a:pathLst>
                <a:path w="4332" h="969" extrusionOk="0">
                  <a:moveTo>
                    <a:pt x="356" y="1"/>
                  </a:moveTo>
                  <a:cubicBezTo>
                    <a:pt x="92" y="1"/>
                    <a:pt x="1" y="430"/>
                    <a:pt x="299" y="530"/>
                  </a:cubicBezTo>
                  <a:cubicBezTo>
                    <a:pt x="1217" y="816"/>
                    <a:pt x="2202" y="968"/>
                    <a:pt x="3184" y="968"/>
                  </a:cubicBezTo>
                  <a:cubicBezTo>
                    <a:pt x="3457" y="968"/>
                    <a:pt x="3730" y="957"/>
                    <a:pt x="4002" y="933"/>
                  </a:cubicBezTo>
                  <a:cubicBezTo>
                    <a:pt x="4332" y="896"/>
                    <a:pt x="4332" y="383"/>
                    <a:pt x="4002" y="383"/>
                  </a:cubicBezTo>
                  <a:cubicBezTo>
                    <a:pt x="3734" y="407"/>
                    <a:pt x="3466" y="419"/>
                    <a:pt x="3199" y="419"/>
                  </a:cubicBezTo>
                  <a:cubicBezTo>
                    <a:pt x="2260" y="419"/>
                    <a:pt x="1331" y="273"/>
                    <a:pt x="446" y="16"/>
                  </a:cubicBezTo>
                  <a:cubicBezTo>
                    <a:pt x="414" y="6"/>
                    <a:pt x="38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4"/>
            <p:cNvSpPr/>
            <p:nvPr/>
          </p:nvSpPr>
          <p:spPr>
            <a:xfrm>
              <a:off x="453575" y="1645400"/>
              <a:ext cx="89850" cy="17425"/>
            </a:xfrm>
            <a:custGeom>
              <a:avLst/>
              <a:gdLst/>
              <a:ahLst/>
              <a:cxnLst/>
              <a:rect l="l" t="t" r="r" b="b"/>
              <a:pathLst>
                <a:path w="3594" h="697" extrusionOk="0">
                  <a:moveTo>
                    <a:pt x="330" y="0"/>
                  </a:moveTo>
                  <a:cubicBezTo>
                    <a:pt x="0" y="0"/>
                    <a:pt x="0" y="550"/>
                    <a:pt x="330" y="550"/>
                  </a:cubicBezTo>
                  <a:lnTo>
                    <a:pt x="3263" y="697"/>
                  </a:lnTo>
                  <a:cubicBezTo>
                    <a:pt x="3593" y="697"/>
                    <a:pt x="3593" y="147"/>
                    <a:pt x="3263" y="147"/>
                  </a:cubicBezTo>
                  <a:lnTo>
                    <a:pt x="3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4"/>
            <p:cNvSpPr/>
            <p:nvPr/>
          </p:nvSpPr>
          <p:spPr>
            <a:xfrm>
              <a:off x="623000" y="1560175"/>
              <a:ext cx="123650" cy="165375"/>
            </a:xfrm>
            <a:custGeom>
              <a:avLst/>
              <a:gdLst/>
              <a:ahLst/>
              <a:cxnLst/>
              <a:rect l="l" t="t" r="r" b="b"/>
              <a:pathLst>
                <a:path w="4946" h="6615" extrusionOk="0">
                  <a:moveTo>
                    <a:pt x="4574" y="1"/>
                  </a:moveTo>
                  <a:cubicBezTo>
                    <a:pt x="4493" y="1"/>
                    <a:pt x="4414" y="43"/>
                    <a:pt x="4368" y="147"/>
                  </a:cubicBezTo>
                  <a:cubicBezTo>
                    <a:pt x="4148" y="586"/>
                    <a:pt x="3928" y="1063"/>
                    <a:pt x="3708" y="1503"/>
                  </a:cubicBezTo>
                  <a:cubicBezTo>
                    <a:pt x="3598" y="1723"/>
                    <a:pt x="3488" y="1906"/>
                    <a:pt x="3378" y="2126"/>
                  </a:cubicBezTo>
                  <a:cubicBezTo>
                    <a:pt x="3305" y="2273"/>
                    <a:pt x="3232" y="2529"/>
                    <a:pt x="3048" y="2603"/>
                  </a:cubicBezTo>
                  <a:cubicBezTo>
                    <a:pt x="3023" y="2613"/>
                    <a:pt x="2996" y="2618"/>
                    <a:pt x="2968" y="2618"/>
                  </a:cubicBezTo>
                  <a:cubicBezTo>
                    <a:pt x="2795" y="2618"/>
                    <a:pt x="2583" y="2446"/>
                    <a:pt x="2425" y="2383"/>
                  </a:cubicBezTo>
                  <a:cubicBezTo>
                    <a:pt x="2279" y="2273"/>
                    <a:pt x="2095" y="2163"/>
                    <a:pt x="1949" y="2053"/>
                  </a:cubicBezTo>
                  <a:cubicBezTo>
                    <a:pt x="1619" y="1760"/>
                    <a:pt x="1362" y="1430"/>
                    <a:pt x="1142" y="1063"/>
                  </a:cubicBezTo>
                  <a:cubicBezTo>
                    <a:pt x="1096" y="972"/>
                    <a:pt x="1018" y="934"/>
                    <a:pt x="938" y="934"/>
                  </a:cubicBezTo>
                  <a:cubicBezTo>
                    <a:pt x="762" y="934"/>
                    <a:pt x="576" y="1118"/>
                    <a:pt x="702" y="1320"/>
                  </a:cubicBezTo>
                  <a:cubicBezTo>
                    <a:pt x="959" y="1796"/>
                    <a:pt x="1289" y="2200"/>
                    <a:pt x="1692" y="2493"/>
                  </a:cubicBezTo>
                  <a:cubicBezTo>
                    <a:pt x="2022" y="2749"/>
                    <a:pt x="2462" y="3116"/>
                    <a:pt x="2938" y="3153"/>
                  </a:cubicBezTo>
                  <a:cubicBezTo>
                    <a:pt x="2828" y="3336"/>
                    <a:pt x="2718" y="3556"/>
                    <a:pt x="2608" y="3739"/>
                  </a:cubicBezTo>
                  <a:cubicBezTo>
                    <a:pt x="2059" y="4692"/>
                    <a:pt x="1362" y="5646"/>
                    <a:pt x="299" y="6086"/>
                  </a:cubicBezTo>
                  <a:cubicBezTo>
                    <a:pt x="1" y="6185"/>
                    <a:pt x="92" y="6614"/>
                    <a:pt x="356" y="6614"/>
                  </a:cubicBezTo>
                  <a:cubicBezTo>
                    <a:pt x="384" y="6614"/>
                    <a:pt x="414" y="6609"/>
                    <a:pt x="446" y="6599"/>
                  </a:cubicBezTo>
                  <a:cubicBezTo>
                    <a:pt x="1545" y="6159"/>
                    <a:pt x="2315" y="5279"/>
                    <a:pt x="2938" y="4252"/>
                  </a:cubicBezTo>
                  <a:cubicBezTo>
                    <a:pt x="3672" y="3043"/>
                    <a:pt x="4222" y="1686"/>
                    <a:pt x="4845" y="403"/>
                  </a:cubicBezTo>
                  <a:cubicBezTo>
                    <a:pt x="4945" y="202"/>
                    <a:pt x="4753" y="1"/>
                    <a:pt x="4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4"/>
            <p:cNvSpPr/>
            <p:nvPr/>
          </p:nvSpPr>
          <p:spPr>
            <a:xfrm>
              <a:off x="781675" y="1628675"/>
              <a:ext cx="28450" cy="61900"/>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4"/>
            <p:cNvSpPr/>
            <p:nvPr/>
          </p:nvSpPr>
          <p:spPr>
            <a:xfrm>
              <a:off x="889825" y="1583850"/>
              <a:ext cx="73350" cy="18625"/>
            </a:xfrm>
            <a:custGeom>
              <a:avLst/>
              <a:gdLst/>
              <a:ahLst/>
              <a:cxnLst/>
              <a:rect l="l" t="t" r="r" b="b"/>
              <a:pathLst>
                <a:path w="2934" h="745" extrusionOk="0">
                  <a:moveTo>
                    <a:pt x="248" y="0"/>
                  </a:moveTo>
                  <a:cubicBezTo>
                    <a:pt x="118" y="0"/>
                    <a:pt x="1" y="132"/>
                    <a:pt x="1" y="263"/>
                  </a:cubicBezTo>
                  <a:cubicBezTo>
                    <a:pt x="1" y="409"/>
                    <a:pt x="147" y="519"/>
                    <a:pt x="294" y="519"/>
                  </a:cubicBezTo>
                  <a:cubicBezTo>
                    <a:pt x="1064" y="593"/>
                    <a:pt x="1870" y="666"/>
                    <a:pt x="2640" y="739"/>
                  </a:cubicBezTo>
                  <a:cubicBezTo>
                    <a:pt x="2656" y="743"/>
                    <a:pt x="2671" y="745"/>
                    <a:pt x="2686" y="745"/>
                  </a:cubicBezTo>
                  <a:cubicBezTo>
                    <a:pt x="2816" y="745"/>
                    <a:pt x="2934" y="614"/>
                    <a:pt x="2934" y="483"/>
                  </a:cubicBezTo>
                  <a:cubicBezTo>
                    <a:pt x="2934" y="336"/>
                    <a:pt x="2787" y="226"/>
                    <a:pt x="2640" y="226"/>
                  </a:cubicBezTo>
                  <a:cubicBezTo>
                    <a:pt x="1870" y="153"/>
                    <a:pt x="1064" y="79"/>
                    <a:pt x="294" y="6"/>
                  </a:cubicBezTo>
                  <a:cubicBezTo>
                    <a:pt x="278" y="2"/>
                    <a:pt x="263" y="0"/>
                    <a:pt x="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4"/>
            <p:cNvSpPr/>
            <p:nvPr/>
          </p:nvSpPr>
          <p:spPr>
            <a:xfrm>
              <a:off x="884325" y="1617900"/>
              <a:ext cx="83425" cy="13775"/>
            </a:xfrm>
            <a:custGeom>
              <a:avLst/>
              <a:gdLst/>
              <a:ahLst/>
              <a:cxnLst/>
              <a:rect l="l" t="t" r="r" b="b"/>
              <a:pathLst>
                <a:path w="3337" h="551" extrusionOk="0">
                  <a:moveTo>
                    <a:pt x="367" y="1"/>
                  </a:moveTo>
                  <a:cubicBezTo>
                    <a:pt x="1" y="1"/>
                    <a:pt x="1" y="550"/>
                    <a:pt x="367" y="550"/>
                  </a:cubicBezTo>
                  <a:lnTo>
                    <a:pt x="3007" y="550"/>
                  </a:lnTo>
                  <a:cubicBezTo>
                    <a:pt x="3337" y="550"/>
                    <a:pt x="3337" y="1"/>
                    <a:pt x="3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4"/>
            <p:cNvSpPr/>
            <p:nvPr/>
          </p:nvSpPr>
          <p:spPr>
            <a:xfrm>
              <a:off x="293500" y="1861625"/>
              <a:ext cx="135350" cy="119700"/>
            </a:xfrm>
            <a:custGeom>
              <a:avLst/>
              <a:gdLst/>
              <a:ahLst/>
              <a:cxnLst/>
              <a:rect l="l" t="t" r="r" b="b"/>
              <a:pathLst>
                <a:path w="5414" h="4788" extrusionOk="0">
                  <a:moveTo>
                    <a:pt x="1196" y="0"/>
                  </a:moveTo>
                  <a:cubicBezTo>
                    <a:pt x="1090" y="0"/>
                    <a:pt x="984" y="56"/>
                    <a:pt x="941" y="186"/>
                  </a:cubicBezTo>
                  <a:cubicBezTo>
                    <a:pt x="538" y="1396"/>
                    <a:pt x="208" y="2643"/>
                    <a:pt x="25" y="3889"/>
                  </a:cubicBezTo>
                  <a:cubicBezTo>
                    <a:pt x="0" y="4085"/>
                    <a:pt x="171" y="4248"/>
                    <a:pt x="331" y="4248"/>
                  </a:cubicBezTo>
                  <a:cubicBezTo>
                    <a:pt x="412" y="4248"/>
                    <a:pt x="489" y="4207"/>
                    <a:pt x="538" y="4109"/>
                  </a:cubicBezTo>
                  <a:cubicBezTo>
                    <a:pt x="1088" y="3046"/>
                    <a:pt x="1748" y="2056"/>
                    <a:pt x="2518" y="1176"/>
                  </a:cubicBezTo>
                  <a:lnTo>
                    <a:pt x="2518" y="1176"/>
                  </a:lnTo>
                  <a:cubicBezTo>
                    <a:pt x="2518" y="1799"/>
                    <a:pt x="2408" y="2386"/>
                    <a:pt x="2188" y="2936"/>
                  </a:cubicBezTo>
                  <a:cubicBezTo>
                    <a:pt x="2114" y="3131"/>
                    <a:pt x="2285" y="3278"/>
                    <a:pt x="2462" y="3278"/>
                  </a:cubicBezTo>
                  <a:cubicBezTo>
                    <a:pt x="2550" y="3278"/>
                    <a:pt x="2640" y="3241"/>
                    <a:pt x="2701" y="3156"/>
                  </a:cubicBezTo>
                  <a:cubicBezTo>
                    <a:pt x="2994" y="2606"/>
                    <a:pt x="3324" y="2093"/>
                    <a:pt x="3727" y="1616"/>
                  </a:cubicBezTo>
                  <a:cubicBezTo>
                    <a:pt x="3865" y="1423"/>
                    <a:pt x="4189" y="900"/>
                    <a:pt x="4450" y="900"/>
                  </a:cubicBezTo>
                  <a:cubicBezTo>
                    <a:pt x="4537" y="900"/>
                    <a:pt x="4617" y="957"/>
                    <a:pt x="4680" y="1103"/>
                  </a:cubicBezTo>
                  <a:cubicBezTo>
                    <a:pt x="4900" y="1543"/>
                    <a:pt x="4754" y="2129"/>
                    <a:pt x="4680" y="2606"/>
                  </a:cubicBezTo>
                  <a:cubicBezTo>
                    <a:pt x="4534" y="3229"/>
                    <a:pt x="4314" y="3816"/>
                    <a:pt x="4021" y="4366"/>
                  </a:cubicBezTo>
                  <a:cubicBezTo>
                    <a:pt x="3894" y="4594"/>
                    <a:pt x="4083" y="4787"/>
                    <a:pt x="4260" y="4787"/>
                  </a:cubicBezTo>
                  <a:cubicBezTo>
                    <a:pt x="4339" y="4787"/>
                    <a:pt x="4415" y="4749"/>
                    <a:pt x="4460" y="4659"/>
                  </a:cubicBezTo>
                  <a:cubicBezTo>
                    <a:pt x="4864" y="3962"/>
                    <a:pt x="5120" y="3193"/>
                    <a:pt x="5230" y="2423"/>
                  </a:cubicBezTo>
                  <a:cubicBezTo>
                    <a:pt x="5340" y="1836"/>
                    <a:pt x="5414" y="1140"/>
                    <a:pt x="5047" y="626"/>
                  </a:cubicBezTo>
                  <a:cubicBezTo>
                    <a:pt x="4864" y="406"/>
                    <a:pt x="4644" y="333"/>
                    <a:pt x="4351" y="333"/>
                  </a:cubicBezTo>
                  <a:cubicBezTo>
                    <a:pt x="4021" y="370"/>
                    <a:pt x="3801" y="663"/>
                    <a:pt x="3581" y="920"/>
                  </a:cubicBezTo>
                  <a:cubicBezTo>
                    <a:pt x="3397" y="1140"/>
                    <a:pt x="3214" y="1396"/>
                    <a:pt x="3031" y="1653"/>
                  </a:cubicBezTo>
                  <a:cubicBezTo>
                    <a:pt x="3067" y="1250"/>
                    <a:pt x="3104" y="883"/>
                    <a:pt x="3067" y="480"/>
                  </a:cubicBezTo>
                  <a:cubicBezTo>
                    <a:pt x="3067" y="329"/>
                    <a:pt x="2931" y="213"/>
                    <a:pt x="2785" y="213"/>
                  </a:cubicBezTo>
                  <a:cubicBezTo>
                    <a:pt x="2718" y="213"/>
                    <a:pt x="2649" y="238"/>
                    <a:pt x="2591" y="296"/>
                  </a:cubicBezTo>
                  <a:cubicBezTo>
                    <a:pt x="1931" y="956"/>
                    <a:pt x="1344" y="1726"/>
                    <a:pt x="831" y="2496"/>
                  </a:cubicBezTo>
                  <a:cubicBezTo>
                    <a:pt x="1014" y="1763"/>
                    <a:pt x="1198" y="1030"/>
                    <a:pt x="1454" y="333"/>
                  </a:cubicBezTo>
                  <a:cubicBezTo>
                    <a:pt x="1521" y="133"/>
                    <a:pt x="1359"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4"/>
            <p:cNvSpPr/>
            <p:nvPr/>
          </p:nvSpPr>
          <p:spPr>
            <a:xfrm>
              <a:off x="465500" y="1813225"/>
              <a:ext cx="75675" cy="215050"/>
            </a:xfrm>
            <a:custGeom>
              <a:avLst/>
              <a:gdLst/>
              <a:ahLst/>
              <a:cxnLst/>
              <a:rect l="l" t="t" r="r" b="b"/>
              <a:pathLst>
                <a:path w="3027" h="8602" extrusionOk="0">
                  <a:moveTo>
                    <a:pt x="2645" y="1"/>
                  </a:moveTo>
                  <a:cubicBezTo>
                    <a:pt x="2565" y="1"/>
                    <a:pt x="2483" y="32"/>
                    <a:pt x="2420" y="106"/>
                  </a:cubicBezTo>
                  <a:cubicBezTo>
                    <a:pt x="1503" y="1463"/>
                    <a:pt x="807" y="2966"/>
                    <a:pt x="367" y="4542"/>
                  </a:cubicBezTo>
                  <a:cubicBezTo>
                    <a:pt x="183" y="5275"/>
                    <a:pt x="37" y="6045"/>
                    <a:pt x="0" y="6815"/>
                  </a:cubicBezTo>
                  <a:cubicBezTo>
                    <a:pt x="0" y="7438"/>
                    <a:pt x="110" y="8098"/>
                    <a:pt x="623" y="8538"/>
                  </a:cubicBezTo>
                  <a:cubicBezTo>
                    <a:pt x="675" y="8583"/>
                    <a:pt x="732" y="8602"/>
                    <a:pt x="787" y="8602"/>
                  </a:cubicBezTo>
                  <a:cubicBezTo>
                    <a:pt x="1003" y="8602"/>
                    <a:pt x="1194" y="8310"/>
                    <a:pt x="990" y="8135"/>
                  </a:cubicBezTo>
                  <a:cubicBezTo>
                    <a:pt x="550" y="7731"/>
                    <a:pt x="513" y="7108"/>
                    <a:pt x="550" y="6522"/>
                  </a:cubicBezTo>
                  <a:cubicBezTo>
                    <a:pt x="623" y="5788"/>
                    <a:pt x="770" y="5055"/>
                    <a:pt x="990" y="4359"/>
                  </a:cubicBezTo>
                  <a:cubicBezTo>
                    <a:pt x="1393" y="2929"/>
                    <a:pt x="2053" y="1609"/>
                    <a:pt x="2896" y="399"/>
                  </a:cubicBezTo>
                  <a:cubicBezTo>
                    <a:pt x="3027" y="191"/>
                    <a:pt x="2842" y="1"/>
                    <a:pt x="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4"/>
            <p:cNvSpPr/>
            <p:nvPr/>
          </p:nvSpPr>
          <p:spPr>
            <a:xfrm>
              <a:off x="542700" y="1868000"/>
              <a:ext cx="116875" cy="104675"/>
            </a:xfrm>
            <a:custGeom>
              <a:avLst/>
              <a:gdLst/>
              <a:ahLst/>
              <a:cxnLst/>
              <a:rect l="l" t="t" r="r" b="b"/>
              <a:pathLst>
                <a:path w="4675" h="4187" extrusionOk="0">
                  <a:moveTo>
                    <a:pt x="4305" y="0"/>
                  </a:moveTo>
                  <a:cubicBezTo>
                    <a:pt x="4262" y="0"/>
                    <a:pt x="4217" y="13"/>
                    <a:pt x="4171" y="41"/>
                  </a:cubicBezTo>
                  <a:lnTo>
                    <a:pt x="4134" y="41"/>
                  </a:lnTo>
                  <a:cubicBezTo>
                    <a:pt x="3658" y="335"/>
                    <a:pt x="3181" y="701"/>
                    <a:pt x="2778" y="1105"/>
                  </a:cubicBezTo>
                  <a:cubicBezTo>
                    <a:pt x="2594" y="1251"/>
                    <a:pt x="2448" y="1398"/>
                    <a:pt x="2301" y="1581"/>
                  </a:cubicBezTo>
                  <a:cubicBezTo>
                    <a:pt x="2301" y="1141"/>
                    <a:pt x="2228" y="701"/>
                    <a:pt x="2044" y="261"/>
                  </a:cubicBezTo>
                  <a:cubicBezTo>
                    <a:pt x="1988" y="171"/>
                    <a:pt x="1907" y="133"/>
                    <a:pt x="1827" y="133"/>
                  </a:cubicBezTo>
                  <a:cubicBezTo>
                    <a:pt x="1646" y="133"/>
                    <a:pt x="1466" y="326"/>
                    <a:pt x="1568" y="555"/>
                  </a:cubicBezTo>
                  <a:cubicBezTo>
                    <a:pt x="2154" y="1691"/>
                    <a:pt x="1495" y="3268"/>
                    <a:pt x="248" y="3671"/>
                  </a:cubicBezTo>
                  <a:cubicBezTo>
                    <a:pt x="1" y="3741"/>
                    <a:pt x="26" y="4186"/>
                    <a:pt x="290" y="4186"/>
                  </a:cubicBezTo>
                  <a:cubicBezTo>
                    <a:pt x="300" y="4186"/>
                    <a:pt x="311" y="4185"/>
                    <a:pt x="321" y="4184"/>
                  </a:cubicBezTo>
                  <a:lnTo>
                    <a:pt x="688" y="4184"/>
                  </a:lnTo>
                  <a:cubicBezTo>
                    <a:pt x="835" y="4147"/>
                    <a:pt x="908" y="4074"/>
                    <a:pt x="908" y="3964"/>
                  </a:cubicBezTo>
                  <a:cubicBezTo>
                    <a:pt x="1201" y="3781"/>
                    <a:pt x="1458" y="3561"/>
                    <a:pt x="1641" y="3304"/>
                  </a:cubicBezTo>
                  <a:cubicBezTo>
                    <a:pt x="1678" y="3451"/>
                    <a:pt x="1788" y="3634"/>
                    <a:pt x="1898" y="3744"/>
                  </a:cubicBezTo>
                  <a:cubicBezTo>
                    <a:pt x="2143" y="3989"/>
                    <a:pt x="2456" y="4058"/>
                    <a:pt x="2779" y="4058"/>
                  </a:cubicBezTo>
                  <a:cubicBezTo>
                    <a:pt x="2987" y="4058"/>
                    <a:pt x="3200" y="4029"/>
                    <a:pt x="3401" y="4001"/>
                  </a:cubicBezTo>
                  <a:cubicBezTo>
                    <a:pt x="3710" y="3966"/>
                    <a:pt x="3601" y="3481"/>
                    <a:pt x="3314" y="3481"/>
                  </a:cubicBezTo>
                  <a:cubicBezTo>
                    <a:pt x="3295" y="3481"/>
                    <a:pt x="3275" y="3483"/>
                    <a:pt x="3254" y="3487"/>
                  </a:cubicBezTo>
                  <a:cubicBezTo>
                    <a:pt x="3114" y="3519"/>
                    <a:pt x="2940" y="3550"/>
                    <a:pt x="2772" y="3550"/>
                  </a:cubicBezTo>
                  <a:cubicBezTo>
                    <a:pt x="2547" y="3550"/>
                    <a:pt x="2333" y="3493"/>
                    <a:pt x="2228" y="3304"/>
                  </a:cubicBezTo>
                  <a:cubicBezTo>
                    <a:pt x="2044" y="3011"/>
                    <a:pt x="2264" y="2608"/>
                    <a:pt x="2411" y="2351"/>
                  </a:cubicBezTo>
                  <a:cubicBezTo>
                    <a:pt x="2631" y="1948"/>
                    <a:pt x="2961" y="1654"/>
                    <a:pt x="3291" y="1361"/>
                  </a:cubicBezTo>
                  <a:cubicBezTo>
                    <a:pt x="3621" y="1031"/>
                    <a:pt x="4024" y="738"/>
                    <a:pt x="4427" y="481"/>
                  </a:cubicBezTo>
                  <a:cubicBezTo>
                    <a:pt x="4674" y="358"/>
                    <a:pt x="4531"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4"/>
            <p:cNvSpPr/>
            <p:nvPr/>
          </p:nvSpPr>
          <p:spPr>
            <a:xfrm>
              <a:off x="698575" y="1902775"/>
              <a:ext cx="110975" cy="18450"/>
            </a:xfrm>
            <a:custGeom>
              <a:avLst/>
              <a:gdLst/>
              <a:ahLst/>
              <a:cxnLst/>
              <a:rect l="l" t="t" r="r" b="b"/>
              <a:pathLst>
                <a:path w="4439" h="738" extrusionOk="0">
                  <a:moveTo>
                    <a:pt x="4014" y="0"/>
                  </a:moveTo>
                  <a:cubicBezTo>
                    <a:pt x="3993" y="0"/>
                    <a:pt x="3971" y="2"/>
                    <a:pt x="3948" y="7"/>
                  </a:cubicBezTo>
                  <a:cubicBezTo>
                    <a:pt x="3332" y="146"/>
                    <a:pt x="2705" y="210"/>
                    <a:pt x="2074" y="210"/>
                  </a:cubicBezTo>
                  <a:cubicBezTo>
                    <a:pt x="1540" y="210"/>
                    <a:pt x="1003" y="164"/>
                    <a:pt x="465" y="80"/>
                  </a:cubicBezTo>
                  <a:cubicBezTo>
                    <a:pt x="454" y="79"/>
                    <a:pt x="443" y="78"/>
                    <a:pt x="432" y="78"/>
                  </a:cubicBezTo>
                  <a:cubicBezTo>
                    <a:pt x="126" y="78"/>
                    <a:pt x="0" y="558"/>
                    <a:pt x="319" y="593"/>
                  </a:cubicBezTo>
                  <a:cubicBezTo>
                    <a:pt x="887" y="691"/>
                    <a:pt x="1447" y="738"/>
                    <a:pt x="2004" y="738"/>
                  </a:cubicBezTo>
                  <a:cubicBezTo>
                    <a:pt x="2705" y="738"/>
                    <a:pt x="3400" y="663"/>
                    <a:pt x="4095" y="520"/>
                  </a:cubicBezTo>
                  <a:cubicBezTo>
                    <a:pt x="4438" y="486"/>
                    <a:pt x="4331" y="0"/>
                    <a:pt x="4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4"/>
            <p:cNvSpPr/>
            <p:nvPr/>
          </p:nvSpPr>
          <p:spPr>
            <a:xfrm>
              <a:off x="856700" y="1857000"/>
              <a:ext cx="115400" cy="119675"/>
            </a:xfrm>
            <a:custGeom>
              <a:avLst/>
              <a:gdLst/>
              <a:ahLst/>
              <a:cxnLst/>
              <a:rect l="l" t="t" r="r" b="b"/>
              <a:pathLst>
                <a:path w="4616" h="4787" extrusionOk="0">
                  <a:moveTo>
                    <a:pt x="4245" y="0"/>
                  </a:moveTo>
                  <a:cubicBezTo>
                    <a:pt x="4203" y="0"/>
                    <a:pt x="4158" y="13"/>
                    <a:pt x="4112" y="41"/>
                  </a:cubicBezTo>
                  <a:cubicBezTo>
                    <a:pt x="3232" y="628"/>
                    <a:pt x="2535" y="1435"/>
                    <a:pt x="2059" y="2388"/>
                  </a:cubicBezTo>
                  <a:cubicBezTo>
                    <a:pt x="2096" y="1728"/>
                    <a:pt x="1949" y="1105"/>
                    <a:pt x="1766" y="481"/>
                  </a:cubicBezTo>
                  <a:cubicBezTo>
                    <a:pt x="1722" y="351"/>
                    <a:pt x="1616" y="295"/>
                    <a:pt x="1511" y="295"/>
                  </a:cubicBezTo>
                  <a:cubicBezTo>
                    <a:pt x="1348" y="295"/>
                    <a:pt x="1186" y="428"/>
                    <a:pt x="1252" y="628"/>
                  </a:cubicBezTo>
                  <a:cubicBezTo>
                    <a:pt x="1472" y="1361"/>
                    <a:pt x="1656" y="2168"/>
                    <a:pt x="1436" y="2938"/>
                  </a:cubicBezTo>
                  <a:cubicBezTo>
                    <a:pt x="1252" y="3524"/>
                    <a:pt x="886" y="4074"/>
                    <a:pt x="299" y="4257"/>
                  </a:cubicBezTo>
                  <a:cubicBezTo>
                    <a:pt x="1" y="4357"/>
                    <a:pt x="62" y="4786"/>
                    <a:pt x="321" y="4786"/>
                  </a:cubicBezTo>
                  <a:cubicBezTo>
                    <a:pt x="348" y="4786"/>
                    <a:pt x="378" y="4781"/>
                    <a:pt x="409" y="4771"/>
                  </a:cubicBezTo>
                  <a:cubicBezTo>
                    <a:pt x="1032" y="4587"/>
                    <a:pt x="1509" y="4111"/>
                    <a:pt x="1766" y="3524"/>
                  </a:cubicBezTo>
                  <a:cubicBezTo>
                    <a:pt x="1802" y="3744"/>
                    <a:pt x="1912" y="3964"/>
                    <a:pt x="2132" y="4147"/>
                  </a:cubicBezTo>
                  <a:cubicBezTo>
                    <a:pt x="2535" y="4441"/>
                    <a:pt x="3049" y="4551"/>
                    <a:pt x="3562" y="4624"/>
                  </a:cubicBezTo>
                  <a:cubicBezTo>
                    <a:pt x="3573" y="4625"/>
                    <a:pt x="3583" y="4626"/>
                    <a:pt x="3593" y="4626"/>
                  </a:cubicBezTo>
                  <a:cubicBezTo>
                    <a:pt x="3892" y="4626"/>
                    <a:pt x="3881" y="4110"/>
                    <a:pt x="3562" y="4074"/>
                  </a:cubicBezTo>
                  <a:cubicBezTo>
                    <a:pt x="3195" y="4037"/>
                    <a:pt x="2792" y="3964"/>
                    <a:pt x="2499" y="3744"/>
                  </a:cubicBezTo>
                  <a:cubicBezTo>
                    <a:pt x="2132" y="3451"/>
                    <a:pt x="2316" y="3048"/>
                    <a:pt x="2499" y="2681"/>
                  </a:cubicBezTo>
                  <a:cubicBezTo>
                    <a:pt x="2902" y="1838"/>
                    <a:pt x="3562" y="1068"/>
                    <a:pt x="4368" y="518"/>
                  </a:cubicBezTo>
                  <a:cubicBezTo>
                    <a:pt x="4616" y="363"/>
                    <a:pt x="4472" y="0"/>
                    <a:pt x="4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4"/>
            <p:cNvSpPr/>
            <p:nvPr/>
          </p:nvSpPr>
          <p:spPr>
            <a:xfrm>
              <a:off x="975825" y="1906525"/>
              <a:ext cx="29700" cy="76050"/>
            </a:xfrm>
            <a:custGeom>
              <a:avLst/>
              <a:gdLst/>
              <a:ahLst/>
              <a:cxnLst/>
              <a:rect l="l" t="t" r="r" b="b"/>
              <a:pathLst>
                <a:path w="1188" h="3042" extrusionOk="0">
                  <a:moveTo>
                    <a:pt x="859" y="1"/>
                  </a:moveTo>
                  <a:cubicBezTo>
                    <a:pt x="756" y="1"/>
                    <a:pt x="659" y="57"/>
                    <a:pt x="630" y="187"/>
                  </a:cubicBezTo>
                  <a:lnTo>
                    <a:pt x="43" y="2716"/>
                  </a:lnTo>
                  <a:cubicBezTo>
                    <a:pt x="0" y="2910"/>
                    <a:pt x="160" y="3041"/>
                    <a:pt x="322" y="3041"/>
                  </a:cubicBezTo>
                  <a:cubicBezTo>
                    <a:pt x="434" y="3041"/>
                    <a:pt x="548" y="2977"/>
                    <a:pt x="593" y="2826"/>
                  </a:cubicBezTo>
                  <a:cubicBezTo>
                    <a:pt x="777" y="2020"/>
                    <a:pt x="960" y="1177"/>
                    <a:pt x="1143" y="333"/>
                  </a:cubicBezTo>
                  <a:cubicBezTo>
                    <a:pt x="1188" y="133"/>
                    <a:pt x="1017" y="1"/>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4"/>
            <p:cNvSpPr/>
            <p:nvPr/>
          </p:nvSpPr>
          <p:spPr>
            <a:xfrm>
              <a:off x="1009375" y="1823425"/>
              <a:ext cx="67000" cy="200850"/>
            </a:xfrm>
            <a:custGeom>
              <a:avLst/>
              <a:gdLst/>
              <a:ahLst/>
              <a:cxnLst/>
              <a:rect l="l" t="t" r="r" b="b"/>
              <a:pathLst>
                <a:path w="2680" h="8034" extrusionOk="0">
                  <a:moveTo>
                    <a:pt x="2418" y="1"/>
                  </a:moveTo>
                  <a:cubicBezTo>
                    <a:pt x="2285" y="1"/>
                    <a:pt x="2147" y="83"/>
                    <a:pt x="2147" y="248"/>
                  </a:cubicBezTo>
                  <a:cubicBezTo>
                    <a:pt x="2074" y="2778"/>
                    <a:pt x="1964" y="5600"/>
                    <a:pt x="168" y="7580"/>
                  </a:cubicBezTo>
                  <a:cubicBezTo>
                    <a:pt x="1" y="7775"/>
                    <a:pt x="172" y="8034"/>
                    <a:pt x="361" y="8034"/>
                  </a:cubicBezTo>
                  <a:cubicBezTo>
                    <a:pt x="421" y="8034"/>
                    <a:pt x="482" y="8008"/>
                    <a:pt x="534" y="7947"/>
                  </a:cubicBezTo>
                  <a:cubicBezTo>
                    <a:pt x="2441" y="5857"/>
                    <a:pt x="2587" y="2924"/>
                    <a:pt x="2661" y="248"/>
                  </a:cubicBezTo>
                  <a:cubicBezTo>
                    <a:pt x="2679" y="83"/>
                    <a:pt x="2551" y="1"/>
                    <a:pt x="2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67831"/>
    </mc:Choice>
    <mc:Fallback xmlns="">
      <p:transition spd="slow" advTm="678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439DBE87-62E6-C818-70BC-DC972C7420CF}"/>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E3BFA9FB-AF11-1BAD-82EE-FBA970CBDD9B}"/>
              </a:ext>
            </a:extLst>
          </p:cNvPr>
          <p:cNvSpPr txBox="1">
            <a:spLocks noGrp="1"/>
          </p:cNvSpPr>
          <p:nvPr>
            <p:ph type="title"/>
          </p:nvPr>
        </p:nvSpPr>
        <p:spPr>
          <a:xfrm>
            <a:off x="1411500" y="252899"/>
            <a:ext cx="3456000"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Matrices</a:t>
            </a:r>
            <a:endParaRPr dirty="0"/>
          </a:p>
        </p:txBody>
      </p:sp>
      <p:sp>
        <p:nvSpPr>
          <p:cNvPr id="1949" name="Google Shape;1949;p54">
            <a:extLst>
              <a:ext uri="{FF2B5EF4-FFF2-40B4-BE49-F238E27FC236}">
                <a16:creationId xmlns:a16="http://schemas.microsoft.com/office/drawing/2014/main" id="{375B1A15-E743-A301-64AF-1FCDC68B58D1}"/>
              </a:ext>
            </a:extLst>
          </p:cNvPr>
          <p:cNvSpPr/>
          <p:nvPr/>
        </p:nvSpPr>
        <p:spPr>
          <a:xfrm rot="-5400000">
            <a:off x="3118488" y="-974533"/>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pic>
        <p:nvPicPr>
          <p:cNvPr id="1950" name="Google Shape;1950;p54">
            <a:extLst>
              <a:ext uri="{FF2B5EF4-FFF2-40B4-BE49-F238E27FC236}">
                <a16:creationId xmlns:a16="http://schemas.microsoft.com/office/drawing/2014/main" id="{96C35F7D-4869-DB4D-4DF3-D1239D5C01C3}"/>
              </a:ext>
            </a:extLst>
          </p:cNvPr>
          <p:cNvPicPr preferRelativeResize="0">
            <a:picLocks noGrp="1"/>
          </p:cNvPicPr>
          <p:nvPr>
            <p:ph type="pic" idx="2"/>
          </p:nvPr>
        </p:nvPicPr>
        <p:blipFill>
          <a:blip r:embed="rId3">
            <a:lum bright="70000" contrast="-70000"/>
          </a:blip>
          <a:srcRect t="1335" b="1335"/>
          <a:stretch/>
        </p:blipFill>
        <p:spPr>
          <a:xfrm>
            <a:off x="6200462" y="945449"/>
            <a:ext cx="2901463" cy="2823983"/>
          </a:xfrm>
          <a:prstGeom prst="rect">
            <a:avLst/>
          </a:prstGeom>
        </p:spPr>
      </p:pic>
      <p:grpSp>
        <p:nvGrpSpPr>
          <p:cNvPr id="56" name="Google Shape;1357;p45">
            <a:extLst>
              <a:ext uri="{FF2B5EF4-FFF2-40B4-BE49-F238E27FC236}">
                <a16:creationId xmlns:a16="http://schemas.microsoft.com/office/drawing/2014/main" id="{DCA42EA2-852F-2E04-77F4-522EABE00033}"/>
              </a:ext>
            </a:extLst>
          </p:cNvPr>
          <p:cNvGrpSpPr/>
          <p:nvPr/>
        </p:nvGrpSpPr>
        <p:grpSpPr>
          <a:xfrm>
            <a:off x="2342500" y="4195039"/>
            <a:ext cx="2229500" cy="1391123"/>
            <a:chOff x="2993190" y="150042"/>
            <a:chExt cx="1913570" cy="1193994"/>
          </a:xfrm>
        </p:grpSpPr>
        <p:grpSp>
          <p:nvGrpSpPr>
            <p:cNvPr id="57" name="Google Shape;1358;p45">
              <a:extLst>
                <a:ext uri="{FF2B5EF4-FFF2-40B4-BE49-F238E27FC236}">
                  <a16:creationId xmlns:a16="http://schemas.microsoft.com/office/drawing/2014/main" id="{9339BA39-90BF-19FA-CF5B-FA95D2D3B221}"/>
                </a:ext>
              </a:extLst>
            </p:cNvPr>
            <p:cNvGrpSpPr/>
            <p:nvPr/>
          </p:nvGrpSpPr>
          <p:grpSpPr>
            <a:xfrm>
              <a:off x="3019508" y="309874"/>
              <a:ext cx="107371" cy="88971"/>
              <a:chOff x="2481150" y="82850"/>
              <a:chExt cx="166621" cy="157974"/>
            </a:xfrm>
          </p:grpSpPr>
          <p:sp>
            <p:nvSpPr>
              <p:cNvPr id="2013" name="Google Shape;1359;p45">
                <a:extLst>
                  <a:ext uri="{FF2B5EF4-FFF2-40B4-BE49-F238E27FC236}">
                    <a16:creationId xmlns:a16="http://schemas.microsoft.com/office/drawing/2014/main" id="{C3BEBCCD-9F64-BA80-B0C4-7242EAB8C2C8}"/>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360;p45">
                <a:extLst>
                  <a:ext uri="{FF2B5EF4-FFF2-40B4-BE49-F238E27FC236}">
                    <a16:creationId xmlns:a16="http://schemas.microsoft.com/office/drawing/2014/main" id="{699ECBD4-23E2-983F-AA17-3EE3C1FE8FE2}"/>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361;p45">
                <a:extLst>
                  <a:ext uri="{FF2B5EF4-FFF2-40B4-BE49-F238E27FC236}">
                    <a16:creationId xmlns:a16="http://schemas.microsoft.com/office/drawing/2014/main" id="{7714DA83-C5C5-4783-65D4-6D3B7A14C901}"/>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362;p45">
              <a:extLst>
                <a:ext uri="{FF2B5EF4-FFF2-40B4-BE49-F238E27FC236}">
                  <a16:creationId xmlns:a16="http://schemas.microsoft.com/office/drawing/2014/main" id="{29B296D5-6942-13C9-3699-2A2302952D23}"/>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3;p45">
              <a:extLst>
                <a:ext uri="{FF2B5EF4-FFF2-40B4-BE49-F238E27FC236}">
                  <a16:creationId xmlns:a16="http://schemas.microsoft.com/office/drawing/2014/main" id="{37074D34-F328-7266-23B9-13F0E5B9135C}"/>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4;p45">
              <a:extLst>
                <a:ext uri="{FF2B5EF4-FFF2-40B4-BE49-F238E27FC236}">
                  <a16:creationId xmlns:a16="http://schemas.microsoft.com/office/drawing/2014/main" id="{9F20F026-8235-D97C-5E4C-0C5621983D32}"/>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1365;p45">
              <a:extLst>
                <a:ext uri="{FF2B5EF4-FFF2-40B4-BE49-F238E27FC236}">
                  <a16:creationId xmlns:a16="http://schemas.microsoft.com/office/drawing/2014/main" id="{A162FB28-CDD7-270C-4A07-025E92B174AE}"/>
                </a:ext>
              </a:extLst>
            </p:cNvPr>
            <p:cNvGrpSpPr/>
            <p:nvPr/>
          </p:nvGrpSpPr>
          <p:grpSpPr>
            <a:xfrm>
              <a:off x="2993190" y="392985"/>
              <a:ext cx="307893" cy="102750"/>
              <a:chOff x="5940234" y="4919200"/>
              <a:chExt cx="392121" cy="130825"/>
            </a:xfrm>
          </p:grpSpPr>
          <p:sp>
            <p:nvSpPr>
              <p:cNvPr id="2011" name="Google Shape;1366;p45">
                <a:extLst>
                  <a:ext uri="{FF2B5EF4-FFF2-40B4-BE49-F238E27FC236}">
                    <a16:creationId xmlns:a16="http://schemas.microsoft.com/office/drawing/2014/main" id="{8FF50232-A744-121A-14AC-8F3A528202DD}"/>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367;p45">
                <a:extLst>
                  <a:ext uri="{FF2B5EF4-FFF2-40B4-BE49-F238E27FC236}">
                    <a16:creationId xmlns:a16="http://schemas.microsoft.com/office/drawing/2014/main" id="{5D41A0DC-BB04-3DEC-6E17-53C5CCEEFE81}"/>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68;p45">
              <a:extLst>
                <a:ext uri="{FF2B5EF4-FFF2-40B4-BE49-F238E27FC236}">
                  <a16:creationId xmlns:a16="http://schemas.microsoft.com/office/drawing/2014/main" id="{C5E6A9E5-861A-5685-989F-EF26780CFA9B}"/>
                </a:ext>
              </a:extLst>
            </p:cNvPr>
            <p:cNvGrpSpPr/>
            <p:nvPr/>
          </p:nvGrpSpPr>
          <p:grpSpPr>
            <a:xfrm>
              <a:off x="3731537" y="380710"/>
              <a:ext cx="546212" cy="102750"/>
              <a:chOff x="5589961" y="4919200"/>
              <a:chExt cx="695635" cy="130825"/>
            </a:xfrm>
          </p:grpSpPr>
          <p:sp>
            <p:nvSpPr>
              <p:cNvPr id="2009" name="Google Shape;1369;p45">
                <a:extLst>
                  <a:ext uri="{FF2B5EF4-FFF2-40B4-BE49-F238E27FC236}">
                    <a16:creationId xmlns:a16="http://schemas.microsoft.com/office/drawing/2014/main" id="{CD475C8C-15FF-1730-C817-2566E9F91BA1}"/>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370;p45">
                <a:extLst>
                  <a:ext uri="{FF2B5EF4-FFF2-40B4-BE49-F238E27FC236}">
                    <a16:creationId xmlns:a16="http://schemas.microsoft.com/office/drawing/2014/main" id="{6C7749D9-DA8E-03FB-9AD3-C0FD45C4AC84}"/>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71;p45">
              <a:extLst>
                <a:ext uri="{FF2B5EF4-FFF2-40B4-BE49-F238E27FC236}">
                  <a16:creationId xmlns:a16="http://schemas.microsoft.com/office/drawing/2014/main" id="{317AD612-99C9-4909-68EF-B243C06A8F7E}"/>
                </a:ext>
              </a:extLst>
            </p:cNvPr>
            <p:cNvGrpSpPr/>
            <p:nvPr/>
          </p:nvGrpSpPr>
          <p:grpSpPr>
            <a:xfrm rot="2700310" flipH="1">
              <a:off x="3525902" y="668776"/>
              <a:ext cx="326217" cy="102748"/>
              <a:chOff x="5901665" y="4919200"/>
              <a:chExt cx="415435" cy="130825"/>
            </a:xfrm>
          </p:grpSpPr>
          <p:sp>
            <p:nvSpPr>
              <p:cNvPr id="2007" name="Google Shape;1372;p45">
                <a:extLst>
                  <a:ext uri="{FF2B5EF4-FFF2-40B4-BE49-F238E27FC236}">
                    <a16:creationId xmlns:a16="http://schemas.microsoft.com/office/drawing/2014/main" id="{B7200E26-0082-3657-14B3-343854185538}"/>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373;p45">
                <a:extLst>
                  <a:ext uri="{FF2B5EF4-FFF2-40B4-BE49-F238E27FC236}">
                    <a16:creationId xmlns:a16="http://schemas.microsoft.com/office/drawing/2014/main" id="{DC7CB1C3-70EA-E511-1EFC-A22615173A79}"/>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374;p45">
              <a:extLst>
                <a:ext uri="{FF2B5EF4-FFF2-40B4-BE49-F238E27FC236}">
                  <a16:creationId xmlns:a16="http://schemas.microsoft.com/office/drawing/2014/main" id="{F9A8BA02-C50E-9AC4-CFF3-A8C764034FBB}"/>
                </a:ext>
              </a:extLst>
            </p:cNvPr>
            <p:cNvGrpSpPr/>
            <p:nvPr/>
          </p:nvGrpSpPr>
          <p:grpSpPr>
            <a:xfrm rot="8346019">
              <a:off x="4090528" y="687417"/>
              <a:ext cx="333703" cy="102752"/>
              <a:chOff x="5869661" y="4906251"/>
              <a:chExt cx="424990" cy="130825"/>
            </a:xfrm>
          </p:grpSpPr>
          <p:sp>
            <p:nvSpPr>
              <p:cNvPr id="2005" name="Google Shape;1375;p45">
                <a:extLst>
                  <a:ext uri="{FF2B5EF4-FFF2-40B4-BE49-F238E27FC236}">
                    <a16:creationId xmlns:a16="http://schemas.microsoft.com/office/drawing/2014/main" id="{D1FD7548-364E-8C4A-3AD6-965D86068294}"/>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1376;p45">
                <a:extLst>
                  <a:ext uri="{FF2B5EF4-FFF2-40B4-BE49-F238E27FC236}">
                    <a16:creationId xmlns:a16="http://schemas.microsoft.com/office/drawing/2014/main" id="{D217E19A-3A5B-8A19-662D-5473D85BCD5E}"/>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377;p45">
              <a:extLst>
                <a:ext uri="{FF2B5EF4-FFF2-40B4-BE49-F238E27FC236}">
                  <a16:creationId xmlns:a16="http://schemas.microsoft.com/office/drawing/2014/main" id="{383FAF91-7C2D-ECCA-89D1-FBB2911933AD}"/>
                </a:ext>
              </a:extLst>
            </p:cNvPr>
            <p:cNvGrpSpPr/>
            <p:nvPr/>
          </p:nvGrpSpPr>
          <p:grpSpPr>
            <a:xfrm>
              <a:off x="3254609" y="150042"/>
              <a:ext cx="213413" cy="149390"/>
              <a:chOff x="2945250" y="596189"/>
              <a:chExt cx="199657" cy="139760"/>
            </a:xfrm>
          </p:grpSpPr>
          <p:sp>
            <p:nvSpPr>
              <p:cNvPr id="2003" name="Google Shape;1378;p45">
                <a:extLst>
                  <a:ext uri="{FF2B5EF4-FFF2-40B4-BE49-F238E27FC236}">
                    <a16:creationId xmlns:a16="http://schemas.microsoft.com/office/drawing/2014/main" id="{49271585-D10D-11EE-5E5B-5887A0304747}"/>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4" name="Google Shape;1379;p45">
                <a:extLst>
                  <a:ext uri="{FF2B5EF4-FFF2-40B4-BE49-F238E27FC236}">
                    <a16:creationId xmlns:a16="http://schemas.microsoft.com/office/drawing/2014/main" id="{0E1C56A8-4350-6657-3250-59CA5BB07736}"/>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380;p45">
              <a:extLst>
                <a:ext uri="{FF2B5EF4-FFF2-40B4-BE49-F238E27FC236}">
                  <a16:creationId xmlns:a16="http://schemas.microsoft.com/office/drawing/2014/main" id="{BC0DE8F7-5E6D-D224-2957-7C1516BCA67C}"/>
                </a:ext>
              </a:extLst>
            </p:cNvPr>
            <p:cNvGrpSpPr/>
            <p:nvPr/>
          </p:nvGrpSpPr>
          <p:grpSpPr>
            <a:xfrm rot="5816850">
              <a:off x="4576213" y="269871"/>
              <a:ext cx="220836" cy="165842"/>
              <a:chOff x="2945261" y="596202"/>
              <a:chExt cx="206592" cy="155145"/>
            </a:xfrm>
          </p:grpSpPr>
          <p:sp>
            <p:nvSpPr>
              <p:cNvPr id="2001" name="Google Shape;1381;p45">
                <a:extLst>
                  <a:ext uri="{FF2B5EF4-FFF2-40B4-BE49-F238E27FC236}">
                    <a16:creationId xmlns:a16="http://schemas.microsoft.com/office/drawing/2014/main" id="{EC132D5C-A72E-29BA-E357-8D9442F838F2}"/>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2" name="Google Shape;1382;p45">
                <a:extLst>
                  <a:ext uri="{FF2B5EF4-FFF2-40B4-BE49-F238E27FC236}">
                    <a16:creationId xmlns:a16="http://schemas.microsoft.com/office/drawing/2014/main" id="{446458FC-BE1A-83F2-AF0F-AEED3FE0C2F6}"/>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383;p45">
              <a:extLst>
                <a:ext uri="{FF2B5EF4-FFF2-40B4-BE49-F238E27FC236}">
                  <a16:creationId xmlns:a16="http://schemas.microsoft.com/office/drawing/2014/main" id="{ABBECD98-A854-FBE3-72DD-F698C2BEC7DE}"/>
                </a:ext>
              </a:extLst>
            </p:cNvPr>
            <p:cNvGrpSpPr/>
            <p:nvPr/>
          </p:nvGrpSpPr>
          <p:grpSpPr>
            <a:xfrm>
              <a:off x="3911886" y="299415"/>
              <a:ext cx="103955" cy="85338"/>
              <a:chOff x="2638850" y="241700"/>
              <a:chExt cx="161321" cy="151524"/>
            </a:xfrm>
          </p:grpSpPr>
          <p:grpSp>
            <p:nvGrpSpPr>
              <p:cNvPr id="1997" name="Google Shape;1384;p45">
                <a:extLst>
                  <a:ext uri="{FF2B5EF4-FFF2-40B4-BE49-F238E27FC236}">
                    <a16:creationId xmlns:a16="http://schemas.microsoft.com/office/drawing/2014/main" id="{85A0885B-5AB6-6BB1-C452-D388658DC713}"/>
                  </a:ext>
                </a:extLst>
              </p:cNvPr>
              <p:cNvGrpSpPr/>
              <p:nvPr/>
            </p:nvGrpSpPr>
            <p:grpSpPr>
              <a:xfrm>
                <a:off x="2687750" y="241700"/>
                <a:ext cx="112421" cy="151524"/>
                <a:chOff x="2535350" y="89300"/>
                <a:chExt cx="112421" cy="151524"/>
              </a:xfrm>
            </p:grpSpPr>
            <p:sp>
              <p:nvSpPr>
                <p:cNvPr id="1999" name="Google Shape;1385;p45">
                  <a:extLst>
                    <a:ext uri="{FF2B5EF4-FFF2-40B4-BE49-F238E27FC236}">
                      <a16:creationId xmlns:a16="http://schemas.microsoft.com/office/drawing/2014/main" id="{A481C415-348A-79DC-A638-45F7E9F9FACC}"/>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386;p45">
                  <a:extLst>
                    <a:ext uri="{FF2B5EF4-FFF2-40B4-BE49-F238E27FC236}">
                      <a16:creationId xmlns:a16="http://schemas.microsoft.com/office/drawing/2014/main" id="{CB01D999-E824-75A9-CF59-C3D8785B3E9B}"/>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8" name="Google Shape;1387;p45">
                <a:extLst>
                  <a:ext uri="{FF2B5EF4-FFF2-40B4-BE49-F238E27FC236}">
                    <a16:creationId xmlns:a16="http://schemas.microsoft.com/office/drawing/2014/main" id="{E6F5EB31-1046-7067-694D-11E9E249F0CA}"/>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388;p45">
              <a:extLst>
                <a:ext uri="{FF2B5EF4-FFF2-40B4-BE49-F238E27FC236}">
                  <a16:creationId xmlns:a16="http://schemas.microsoft.com/office/drawing/2014/main" id="{D00A5BEC-E331-C397-FFF4-FDFAF9B91B15}"/>
                </a:ext>
              </a:extLst>
            </p:cNvPr>
            <p:cNvGrpSpPr/>
            <p:nvPr/>
          </p:nvGrpSpPr>
          <p:grpSpPr>
            <a:xfrm>
              <a:off x="4795498" y="198788"/>
              <a:ext cx="111262" cy="83942"/>
              <a:chOff x="2204025" y="28975"/>
              <a:chExt cx="172660" cy="149044"/>
            </a:xfrm>
          </p:grpSpPr>
          <p:sp>
            <p:nvSpPr>
              <p:cNvPr id="1943" name="Google Shape;1389;p45">
                <a:extLst>
                  <a:ext uri="{FF2B5EF4-FFF2-40B4-BE49-F238E27FC236}">
                    <a16:creationId xmlns:a16="http://schemas.microsoft.com/office/drawing/2014/main" id="{952D5CDC-95D3-D871-D8F2-572A7F1DC106}"/>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390;p45">
                <a:extLst>
                  <a:ext uri="{FF2B5EF4-FFF2-40B4-BE49-F238E27FC236}">
                    <a16:creationId xmlns:a16="http://schemas.microsoft.com/office/drawing/2014/main" id="{583B0FD7-A5BA-F27A-BDF2-4AACC647D803}"/>
                  </a:ext>
                </a:extLst>
              </p:cNvPr>
              <p:cNvGrpSpPr/>
              <p:nvPr/>
            </p:nvGrpSpPr>
            <p:grpSpPr>
              <a:xfrm>
                <a:off x="2204025" y="28975"/>
                <a:ext cx="86909" cy="149044"/>
                <a:chOff x="2481150" y="82850"/>
                <a:chExt cx="86909" cy="149044"/>
              </a:xfrm>
            </p:grpSpPr>
            <p:sp>
              <p:nvSpPr>
                <p:cNvPr id="1945" name="Google Shape;1391;p45">
                  <a:extLst>
                    <a:ext uri="{FF2B5EF4-FFF2-40B4-BE49-F238E27FC236}">
                      <a16:creationId xmlns:a16="http://schemas.microsoft.com/office/drawing/2014/main" id="{714FB64B-1E77-07BD-CD16-9B00BB3EDB22}"/>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392;p45">
                  <a:extLst>
                    <a:ext uri="{FF2B5EF4-FFF2-40B4-BE49-F238E27FC236}">
                      <a16:creationId xmlns:a16="http://schemas.microsoft.com/office/drawing/2014/main" id="{D795D3C0-7C68-A6CF-4A92-76184BC0DCE6}"/>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393;p45">
              <a:extLst>
                <a:ext uri="{FF2B5EF4-FFF2-40B4-BE49-F238E27FC236}">
                  <a16:creationId xmlns:a16="http://schemas.microsoft.com/office/drawing/2014/main" id="{62A47191-17C9-D08C-8297-69F4A2571900}"/>
                </a:ext>
              </a:extLst>
            </p:cNvPr>
            <p:cNvGrpSpPr/>
            <p:nvPr/>
          </p:nvGrpSpPr>
          <p:grpSpPr>
            <a:xfrm>
              <a:off x="3576235" y="762942"/>
              <a:ext cx="111262" cy="83942"/>
              <a:chOff x="2204025" y="28975"/>
              <a:chExt cx="172660" cy="149044"/>
            </a:xfrm>
          </p:grpSpPr>
          <p:sp>
            <p:nvSpPr>
              <p:cNvPr id="1939" name="Google Shape;1394;p45">
                <a:extLst>
                  <a:ext uri="{FF2B5EF4-FFF2-40B4-BE49-F238E27FC236}">
                    <a16:creationId xmlns:a16="http://schemas.microsoft.com/office/drawing/2014/main" id="{1EDF9278-D31E-6D4E-0434-02B3833C013D}"/>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395;p45">
                <a:extLst>
                  <a:ext uri="{FF2B5EF4-FFF2-40B4-BE49-F238E27FC236}">
                    <a16:creationId xmlns:a16="http://schemas.microsoft.com/office/drawing/2014/main" id="{E7A7C5DA-F9E7-AFA3-2792-667D250EF407}"/>
                  </a:ext>
                </a:extLst>
              </p:cNvPr>
              <p:cNvGrpSpPr/>
              <p:nvPr/>
            </p:nvGrpSpPr>
            <p:grpSpPr>
              <a:xfrm>
                <a:off x="2204025" y="28975"/>
                <a:ext cx="86909" cy="149044"/>
                <a:chOff x="2481150" y="82850"/>
                <a:chExt cx="86909" cy="149044"/>
              </a:xfrm>
            </p:grpSpPr>
            <p:sp>
              <p:nvSpPr>
                <p:cNvPr id="1941" name="Google Shape;1396;p45">
                  <a:extLst>
                    <a:ext uri="{FF2B5EF4-FFF2-40B4-BE49-F238E27FC236}">
                      <a16:creationId xmlns:a16="http://schemas.microsoft.com/office/drawing/2014/main" id="{03C113C0-CB5C-A6E0-6667-A7AE05890280}"/>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397;p45">
                  <a:extLst>
                    <a:ext uri="{FF2B5EF4-FFF2-40B4-BE49-F238E27FC236}">
                      <a16:creationId xmlns:a16="http://schemas.microsoft.com/office/drawing/2014/main" id="{057BEFE5-164C-E5DD-B92E-ED0CC6B69E05}"/>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398;p45">
              <a:extLst>
                <a:ext uri="{FF2B5EF4-FFF2-40B4-BE49-F238E27FC236}">
                  <a16:creationId xmlns:a16="http://schemas.microsoft.com/office/drawing/2014/main" id="{83BD4B3B-DA3C-6603-71D6-07A1A78D504C}"/>
                </a:ext>
              </a:extLst>
            </p:cNvPr>
            <p:cNvGrpSpPr/>
            <p:nvPr/>
          </p:nvGrpSpPr>
          <p:grpSpPr>
            <a:xfrm>
              <a:off x="3823444" y="1258697"/>
              <a:ext cx="103955" cy="85338"/>
              <a:chOff x="2638850" y="241700"/>
              <a:chExt cx="161321" cy="151524"/>
            </a:xfrm>
          </p:grpSpPr>
          <p:grpSp>
            <p:nvGrpSpPr>
              <p:cNvPr id="1935" name="Google Shape;1399;p45">
                <a:extLst>
                  <a:ext uri="{FF2B5EF4-FFF2-40B4-BE49-F238E27FC236}">
                    <a16:creationId xmlns:a16="http://schemas.microsoft.com/office/drawing/2014/main" id="{1AE43ECE-3222-8BFC-3092-948FB0A77260}"/>
                  </a:ext>
                </a:extLst>
              </p:cNvPr>
              <p:cNvGrpSpPr/>
              <p:nvPr/>
            </p:nvGrpSpPr>
            <p:grpSpPr>
              <a:xfrm>
                <a:off x="2687750" y="241700"/>
                <a:ext cx="112421" cy="151524"/>
                <a:chOff x="2535350" y="89300"/>
                <a:chExt cx="112421" cy="151524"/>
              </a:xfrm>
            </p:grpSpPr>
            <p:sp>
              <p:nvSpPr>
                <p:cNvPr id="1937" name="Google Shape;1400;p45">
                  <a:extLst>
                    <a:ext uri="{FF2B5EF4-FFF2-40B4-BE49-F238E27FC236}">
                      <a16:creationId xmlns:a16="http://schemas.microsoft.com/office/drawing/2014/main" id="{92F6EA51-9B46-CA69-3F19-CAF67FFE8254}"/>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401;p45">
                  <a:extLst>
                    <a:ext uri="{FF2B5EF4-FFF2-40B4-BE49-F238E27FC236}">
                      <a16:creationId xmlns:a16="http://schemas.microsoft.com/office/drawing/2014/main" id="{CC30639A-F78E-D521-7614-5BDA8328E950}"/>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402;p45">
                <a:extLst>
                  <a:ext uri="{FF2B5EF4-FFF2-40B4-BE49-F238E27FC236}">
                    <a16:creationId xmlns:a16="http://schemas.microsoft.com/office/drawing/2014/main" id="{2DB2959C-421B-A8F5-512B-D70E10DC3A5A}"/>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403;p45">
              <a:extLst>
                <a:ext uri="{FF2B5EF4-FFF2-40B4-BE49-F238E27FC236}">
                  <a16:creationId xmlns:a16="http://schemas.microsoft.com/office/drawing/2014/main" id="{9A5D1337-AD54-99AF-30D9-89920130DE23}"/>
                </a:ext>
              </a:extLst>
            </p:cNvPr>
            <p:cNvGrpSpPr/>
            <p:nvPr/>
          </p:nvGrpSpPr>
          <p:grpSpPr>
            <a:xfrm>
              <a:off x="4301617" y="762942"/>
              <a:ext cx="115503" cy="83949"/>
              <a:chOff x="4247875" y="786526"/>
              <a:chExt cx="89627" cy="65147"/>
            </a:xfrm>
          </p:grpSpPr>
          <p:grpSp>
            <p:nvGrpSpPr>
              <p:cNvPr id="1931" name="Google Shape;1404;p45">
                <a:extLst>
                  <a:ext uri="{FF2B5EF4-FFF2-40B4-BE49-F238E27FC236}">
                    <a16:creationId xmlns:a16="http://schemas.microsoft.com/office/drawing/2014/main" id="{4C95E99D-9329-31FB-AC30-294204186A27}"/>
                  </a:ext>
                </a:extLst>
              </p:cNvPr>
              <p:cNvGrpSpPr/>
              <p:nvPr/>
            </p:nvGrpSpPr>
            <p:grpSpPr>
              <a:xfrm>
                <a:off x="4247875" y="786526"/>
                <a:ext cx="43455" cy="65147"/>
                <a:chOff x="2481150" y="82850"/>
                <a:chExt cx="86909" cy="149044"/>
              </a:xfrm>
            </p:grpSpPr>
            <p:sp>
              <p:nvSpPr>
                <p:cNvPr id="1933" name="Google Shape;1405;p45">
                  <a:extLst>
                    <a:ext uri="{FF2B5EF4-FFF2-40B4-BE49-F238E27FC236}">
                      <a16:creationId xmlns:a16="http://schemas.microsoft.com/office/drawing/2014/main" id="{CDE71BBE-EB4E-9CCB-F839-978F9510A390}"/>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406;p45">
                  <a:extLst>
                    <a:ext uri="{FF2B5EF4-FFF2-40B4-BE49-F238E27FC236}">
                      <a16:creationId xmlns:a16="http://schemas.microsoft.com/office/drawing/2014/main" id="{AF3AE08A-F3B9-683F-31D3-269D3B14FDB7}"/>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407;p45">
                <a:extLst>
                  <a:ext uri="{FF2B5EF4-FFF2-40B4-BE49-F238E27FC236}">
                    <a16:creationId xmlns:a16="http://schemas.microsoft.com/office/drawing/2014/main" id="{5C96BB09-4E58-CC27-4368-98DA0AD98D63}"/>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408;p45">
              <a:extLst>
                <a:ext uri="{FF2B5EF4-FFF2-40B4-BE49-F238E27FC236}">
                  <a16:creationId xmlns:a16="http://schemas.microsoft.com/office/drawing/2014/main" id="{B21BDF95-5A00-ED9E-B595-013BC328B71B}"/>
                </a:ext>
              </a:extLst>
            </p:cNvPr>
            <p:cNvGrpSpPr/>
            <p:nvPr/>
          </p:nvGrpSpPr>
          <p:grpSpPr>
            <a:xfrm rot="-9266503">
              <a:off x="3844037" y="1094455"/>
              <a:ext cx="239687" cy="194085"/>
              <a:chOff x="2927638" y="569804"/>
              <a:chExt cx="224215" cy="181557"/>
            </a:xfrm>
          </p:grpSpPr>
          <p:sp>
            <p:nvSpPr>
              <p:cNvPr id="1929" name="Google Shape;1409;p45">
                <a:extLst>
                  <a:ext uri="{FF2B5EF4-FFF2-40B4-BE49-F238E27FC236}">
                    <a16:creationId xmlns:a16="http://schemas.microsoft.com/office/drawing/2014/main" id="{0277D420-B9E8-E88E-7937-0B6D5C5BC4E5}"/>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410;p45">
                <a:extLst>
                  <a:ext uri="{FF2B5EF4-FFF2-40B4-BE49-F238E27FC236}">
                    <a16:creationId xmlns:a16="http://schemas.microsoft.com/office/drawing/2014/main" id="{5F260161-FF4C-104A-FB14-BC06EA113ED2}"/>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grpSp>
        <p:nvGrpSpPr>
          <p:cNvPr id="2016" name="Google Shape;1413;p45">
            <a:extLst>
              <a:ext uri="{FF2B5EF4-FFF2-40B4-BE49-F238E27FC236}">
                <a16:creationId xmlns:a16="http://schemas.microsoft.com/office/drawing/2014/main" id="{F4214E93-392A-BEAC-2AE8-7CE5ACD57217}"/>
              </a:ext>
            </a:extLst>
          </p:cNvPr>
          <p:cNvGrpSpPr/>
          <p:nvPr/>
        </p:nvGrpSpPr>
        <p:grpSpPr>
          <a:xfrm>
            <a:off x="6200462" y="137199"/>
            <a:ext cx="2612050" cy="652025"/>
            <a:chOff x="1269900" y="1421600"/>
            <a:chExt cx="2612050" cy="652025"/>
          </a:xfrm>
        </p:grpSpPr>
        <p:sp>
          <p:nvSpPr>
            <p:cNvPr id="2017" name="Google Shape;1414;p45">
              <a:extLst>
                <a:ext uri="{FF2B5EF4-FFF2-40B4-BE49-F238E27FC236}">
                  <a16:creationId xmlns:a16="http://schemas.microsoft.com/office/drawing/2014/main" id="{19FDE61E-BFBC-3287-8BE5-DB0531AF0D3A}"/>
                </a:ext>
              </a:extLst>
            </p:cNvPr>
            <p:cNvSpPr/>
            <p:nvPr/>
          </p:nvSpPr>
          <p:spPr>
            <a:xfrm>
              <a:off x="1269900" y="1524900"/>
              <a:ext cx="93500" cy="118150"/>
            </a:xfrm>
            <a:custGeom>
              <a:avLst/>
              <a:gdLst/>
              <a:ahLst/>
              <a:cxnLst/>
              <a:rect l="l" t="t" r="r" b="b"/>
              <a:pathLst>
                <a:path w="3740" h="4726" extrusionOk="0">
                  <a:moveTo>
                    <a:pt x="694" y="1"/>
                  </a:moveTo>
                  <a:cubicBezTo>
                    <a:pt x="618" y="1"/>
                    <a:pt x="543" y="45"/>
                    <a:pt x="514" y="147"/>
                  </a:cubicBezTo>
                  <a:cubicBezTo>
                    <a:pt x="147" y="1576"/>
                    <a:pt x="0" y="3043"/>
                    <a:pt x="74" y="4546"/>
                  </a:cubicBezTo>
                  <a:cubicBezTo>
                    <a:pt x="74" y="4655"/>
                    <a:pt x="165" y="4725"/>
                    <a:pt x="262" y="4725"/>
                  </a:cubicBezTo>
                  <a:cubicBezTo>
                    <a:pt x="328" y="4725"/>
                    <a:pt x="396" y="4693"/>
                    <a:pt x="440" y="4619"/>
                  </a:cubicBezTo>
                  <a:cubicBezTo>
                    <a:pt x="917" y="3959"/>
                    <a:pt x="1394" y="3263"/>
                    <a:pt x="1907" y="2566"/>
                  </a:cubicBezTo>
                  <a:cubicBezTo>
                    <a:pt x="2273" y="2053"/>
                    <a:pt x="2640" y="1466"/>
                    <a:pt x="3117" y="1026"/>
                  </a:cubicBezTo>
                  <a:lnTo>
                    <a:pt x="3117" y="1026"/>
                  </a:lnTo>
                  <a:cubicBezTo>
                    <a:pt x="3300" y="2163"/>
                    <a:pt x="3263" y="3299"/>
                    <a:pt x="2970" y="4363"/>
                  </a:cubicBezTo>
                  <a:cubicBezTo>
                    <a:pt x="2926" y="4517"/>
                    <a:pt x="3041" y="4619"/>
                    <a:pt x="3156" y="4619"/>
                  </a:cubicBezTo>
                  <a:cubicBezTo>
                    <a:pt x="3232" y="4619"/>
                    <a:pt x="3307" y="4575"/>
                    <a:pt x="3337" y="4473"/>
                  </a:cubicBezTo>
                  <a:cubicBezTo>
                    <a:pt x="3703" y="3226"/>
                    <a:pt x="3740" y="1906"/>
                    <a:pt x="3447" y="623"/>
                  </a:cubicBezTo>
                  <a:cubicBezTo>
                    <a:pt x="3447" y="544"/>
                    <a:pt x="3351" y="484"/>
                    <a:pt x="3257" y="484"/>
                  </a:cubicBezTo>
                  <a:cubicBezTo>
                    <a:pt x="3220" y="484"/>
                    <a:pt x="3184" y="493"/>
                    <a:pt x="3153" y="513"/>
                  </a:cubicBezTo>
                  <a:cubicBezTo>
                    <a:pt x="2530" y="917"/>
                    <a:pt x="2090" y="1613"/>
                    <a:pt x="1650" y="2236"/>
                  </a:cubicBezTo>
                  <a:cubicBezTo>
                    <a:pt x="1247" y="2786"/>
                    <a:pt x="844" y="3373"/>
                    <a:pt x="440" y="3923"/>
                  </a:cubicBezTo>
                  <a:cubicBezTo>
                    <a:pt x="440" y="2676"/>
                    <a:pt x="587" y="1466"/>
                    <a:pt x="880" y="257"/>
                  </a:cubicBezTo>
                  <a:cubicBezTo>
                    <a:pt x="925" y="102"/>
                    <a:pt x="80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415;p45">
              <a:extLst>
                <a:ext uri="{FF2B5EF4-FFF2-40B4-BE49-F238E27FC236}">
                  <a16:creationId xmlns:a16="http://schemas.microsoft.com/office/drawing/2014/main" id="{076845A6-73BA-6131-431C-5131949A1BE6}"/>
                </a:ext>
              </a:extLst>
            </p:cNvPr>
            <p:cNvSpPr/>
            <p:nvPr/>
          </p:nvSpPr>
          <p:spPr>
            <a:xfrm>
              <a:off x="1400050" y="1472175"/>
              <a:ext cx="60325" cy="239850"/>
            </a:xfrm>
            <a:custGeom>
              <a:avLst/>
              <a:gdLst/>
              <a:ahLst/>
              <a:cxnLst/>
              <a:rect l="l" t="t" r="r" b="b"/>
              <a:pathLst>
                <a:path w="2413" h="9594" extrusionOk="0">
                  <a:moveTo>
                    <a:pt x="2126" y="1"/>
                  </a:moveTo>
                  <a:cubicBezTo>
                    <a:pt x="2068" y="1"/>
                    <a:pt x="2013" y="27"/>
                    <a:pt x="1980" y="93"/>
                  </a:cubicBezTo>
                  <a:cubicBezTo>
                    <a:pt x="184" y="2879"/>
                    <a:pt x="0" y="6545"/>
                    <a:pt x="1503" y="9478"/>
                  </a:cubicBezTo>
                  <a:cubicBezTo>
                    <a:pt x="1539" y="9560"/>
                    <a:pt x="1600" y="9593"/>
                    <a:pt x="1664" y="9593"/>
                  </a:cubicBezTo>
                  <a:cubicBezTo>
                    <a:pt x="1799" y="9593"/>
                    <a:pt x="1945" y="9444"/>
                    <a:pt x="1870" y="9294"/>
                  </a:cubicBezTo>
                  <a:cubicBezTo>
                    <a:pt x="403" y="6472"/>
                    <a:pt x="587" y="2952"/>
                    <a:pt x="2310" y="276"/>
                  </a:cubicBezTo>
                  <a:cubicBezTo>
                    <a:pt x="2413" y="147"/>
                    <a:pt x="2263" y="1"/>
                    <a:pt x="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416;p45">
              <a:extLst>
                <a:ext uri="{FF2B5EF4-FFF2-40B4-BE49-F238E27FC236}">
                  <a16:creationId xmlns:a16="http://schemas.microsoft.com/office/drawing/2014/main" id="{29F0681F-9C84-C2C2-200B-8F4ADC1F5D48}"/>
                </a:ext>
              </a:extLst>
            </p:cNvPr>
            <p:cNvSpPr/>
            <p:nvPr/>
          </p:nvSpPr>
          <p:spPr>
            <a:xfrm>
              <a:off x="1490225" y="1484300"/>
              <a:ext cx="124300" cy="160650"/>
            </a:xfrm>
            <a:custGeom>
              <a:avLst/>
              <a:gdLst/>
              <a:ahLst/>
              <a:cxnLst/>
              <a:rect l="l" t="t" r="r" b="b"/>
              <a:pathLst>
                <a:path w="4972" h="6426" extrusionOk="0">
                  <a:moveTo>
                    <a:pt x="1863" y="396"/>
                  </a:moveTo>
                  <a:cubicBezTo>
                    <a:pt x="2622" y="396"/>
                    <a:pt x="3417" y="929"/>
                    <a:pt x="3945" y="1404"/>
                  </a:cubicBezTo>
                  <a:cubicBezTo>
                    <a:pt x="4165" y="1551"/>
                    <a:pt x="4385" y="1771"/>
                    <a:pt x="4422" y="2064"/>
                  </a:cubicBezTo>
                  <a:cubicBezTo>
                    <a:pt x="4422" y="2284"/>
                    <a:pt x="4275" y="2467"/>
                    <a:pt x="4129" y="2614"/>
                  </a:cubicBezTo>
                  <a:cubicBezTo>
                    <a:pt x="3725" y="3017"/>
                    <a:pt x="3139" y="3164"/>
                    <a:pt x="2625" y="3310"/>
                  </a:cubicBezTo>
                  <a:cubicBezTo>
                    <a:pt x="2112" y="3494"/>
                    <a:pt x="1562" y="3604"/>
                    <a:pt x="1012" y="3714"/>
                  </a:cubicBezTo>
                  <a:cubicBezTo>
                    <a:pt x="939" y="3677"/>
                    <a:pt x="902" y="3677"/>
                    <a:pt x="829" y="3640"/>
                  </a:cubicBezTo>
                  <a:cubicBezTo>
                    <a:pt x="976" y="2724"/>
                    <a:pt x="1122" y="1807"/>
                    <a:pt x="1269" y="891"/>
                  </a:cubicBezTo>
                  <a:cubicBezTo>
                    <a:pt x="1269" y="763"/>
                    <a:pt x="1158" y="664"/>
                    <a:pt x="1057" y="664"/>
                  </a:cubicBezTo>
                  <a:cubicBezTo>
                    <a:pt x="1042" y="664"/>
                    <a:pt x="1027" y="666"/>
                    <a:pt x="1012" y="671"/>
                  </a:cubicBezTo>
                  <a:cubicBezTo>
                    <a:pt x="1279" y="476"/>
                    <a:pt x="1568" y="396"/>
                    <a:pt x="1863" y="396"/>
                  </a:cubicBezTo>
                  <a:close/>
                  <a:moveTo>
                    <a:pt x="1923" y="1"/>
                  </a:moveTo>
                  <a:cubicBezTo>
                    <a:pt x="1473" y="1"/>
                    <a:pt x="1022" y="132"/>
                    <a:pt x="646" y="414"/>
                  </a:cubicBezTo>
                  <a:cubicBezTo>
                    <a:pt x="493" y="567"/>
                    <a:pt x="646" y="771"/>
                    <a:pt x="807" y="771"/>
                  </a:cubicBezTo>
                  <a:cubicBezTo>
                    <a:pt x="839" y="771"/>
                    <a:pt x="872" y="762"/>
                    <a:pt x="902" y="744"/>
                  </a:cubicBezTo>
                  <a:lnTo>
                    <a:pt x="902" y="744"/>
                  </a:lnTo>
                  <a:cubicBezTo>
                    <a:pt x="902" y="744"/>
                    <a:pt x="902" y="781"/>
                    <a:pt x="866" y="817"/>
                  </a:cubicBezTo>
                  <a:cubicBezTo>
                    <a:pt x="719" y="1844"/>
                    <a:pt x="536" y="2870"/>
                    <a:pt x="389" y="3897"/>
                  </a:cubicBezTo>
                  <a:cubicBezTo>
                    <a:pt x="389" y="3934"/>
                    <a:pt x="353" y="3934"/>
                    <a:pt x="353" y="3970"/>
                  </a:cubicBezTo>
                  <a:cubicBezTo>
                    <a:pt x="353" y="4007"/>
                    <a:pt x="353" y="4044"/>
                    <a:pt x="353" y="4044"/>
                  </a:cubicBezTo>
                  <a:lnTo>
                    <a:pt x="23" y="6170"/>
                  </a:lnTo>
                  <a:cubicBezTo>
                    <a:pt x="0" y="6325"/>
                    <a:pt x="125" y="6426"/>
                    <a:pt x="235" y="6426"/>
                  </a:cubicBezTo>
                  <a:cubicBezTo>
                    <a:pt x="308" y="6426"/>
                    <a:pt x="375" y="6382"/>
                    <a:pt x="389" y="6280"/>
                  </a:cubicBezTo>
                  <a:cubicBezTo>
                    <a:pt x="499" y="5583"/>
                    <a:pt x="609" y="4887"/>
                    <a:pt x="719" y="4190"/>
                  </a:cubicBezTo>
                  <a:cubicBezTo>
                    <a:pt x="1452" y="4080"/>
                    <a:pt x="2186" y="3897"/>
                    <a:pt x="2882" y="3677"/>
                  </a:cubicBezTo>
                  <a:cubicBezTo>
                    <a:pt x="3469" y="3494"/>
                    <a:pt x="4129" y="3274"/>
                    <a:pt x="4532" y="2760"/>
                  </a:cubicBezTo>
                  <a:cubicBezTo>
                    <a:pt x="4972" y="2284"/>
                    <a:pt x="4825" y="1697"/>
                    <a:pt x="4385" y="1257"/>
                  </a:cubicBezTo>
                  <a:cubicBezTo>
                    <a:pt x="3909" y="781"/>
                    <a:pt x="3322" y="341"/>
                    <a:pt x="2662" y="121"/>
                  </a:cubicBezTo>
                  <a:cubicBezTo>
                    <a:pt x="2425" y="42"/>
                    <a:pt x="2174"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417;p45">
              <a:extLst>
                <a:ext uri="{FF2B5EF4-FFF2-40B4-BE49-F238E27FC236}">
                  <a16:creationId xmlns:a16="http://schemas.microsoft.com/office/drawing/2014/main" id="{22A17C1E-447F-5935-BEB3-3A4EB5F88D3C}"/>
                </a:ext>
              </a:extLst>
            </p:cNvPr>
            <p:cNvSpPr/>
            <p:nvPr/>
          </p:nvSpPr>
          <p:spPr>
            <a:xfrm>
              <a:off x="1659925" y="1501400"/>
              <a:ext cx="154400" cy="176375"/>
            </a:xfrm>
            <a:custGeom>
              <a:avLst/>
              <a:gdLst/>
              <a:ahLst/>
              <a:cxnLst/>
              <a:rect l="l" t="t" r="r" b="b"/>
              <a:pathLst>
                <a:path w="6176" h="7055" extrusionOk="0">
                  <a:moveTo>
                    <a:pt x="257" y="0"/>
                  </a:moveTo>
                  <a:cubicBezTo>
                    <a:pt x="136" y="0"/>
                    <a:pt x="1" y="113"/>
                    <a:pt x="53" y="243"/>
                  </a:cubicBezTo>
                  <a:cubicBezTo>
                    <a:pt x="897" y="2406"/>
                    <a:pt x="1593" y="4643"/>
                    <a:pt x="2070" y="6916"/>
                  </a:cubicBezTo>
                  <a:cubicBezTo>
                    <a:pt x="2086" y="7015"/>
                    <a:pt x="2155" y="7054"/>
                    <a:pt x="2232" y="7054"/>
                  </a:cubicBezTo>
                  <a:cubicBezTo>
                    <a:pt x="2326" y="7054"/>
                    <a:pt x="2433" y="6996"/>
                    <a:pt x="2473" y="6916"/>
                  </a:cubicBezTo>
                  <a:cubicBezTo>
                    <a:pt x="3316" y="4753"/>
                    <a:pt x="4563" y="2736"/>
                    <a:pt x="6066" y="977"/>
                  </a:cubicBezTo>
                  <a:cubicBezTo>
                    <a:pt x="6176" y="903"/>
                    <a:pt x="6139" y="757"/>
                    <a:pt x="6029" y="683"/>
                  </a:cubicBezTo>
                  <a:cubicBezTo>
                    <a:pt x="5951" y="631"/>
                    <a:pt x="5864" y="607"/>
                    <a:pt x="5779" y="607"/>
                  </a:cubicBezTo>
                  <a:cubicBezTo>
                    <a:pt x="5624" y="607"/>
                    <a:pt x="5477" y="688"/>
                    <a:pt x="5406" y="830"/>
                  </a:cubicBezTo>
                  <a:cubicBezTo>
                    <a:pt x="5332" y="940"/>
                    <a:pt x="5369" y="1050"/>
                    <a:pt x="5479" y="1123"/>
                  </a:cubicBezTo>
                  <a:cubicBezTo>
                    <a:pt x="4196" y="2663"/>
                    <a:pt x="3133" y="4386"/>
                    <a:pt x="2326" y="6219"/>
                  </a:cubicBezTo>
                  <a:cubicBezTo>
                    <a:pt x="1886" y="4313"/>
                    <a:pt x="1300" y="2443"/>
                    <a:pt x="603" y="610"/>
                  </a:cubicBezTo>
                  <a:cubicBezTo>
                    <a:pt x="677" y="537"/>
                    <a:pt x="713" y="427"/>
                    <a:pt x="640" y="317"/>
                  </a:cubicBezTo>
                  <a:cubicBezTo>
                    <a:pt x="567" y="243"/>
                    <a:pt x="457" y="133"/>
                    <a:pt x="383" y="60"/>
                  </a:cubicBezTo>
                  <a:cubicBezTo>
                    <a:pt x="352" y="18"/>
                    <a:pt x="305"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418;p45">
              <a:extLst>
                <a:ext uri="{FF2B5EF4-FFF2-40B4-BE49-F238E27FC236}">
                  <a16:creationId xmlns:a16="http://schemas.microsoft.com/office/drawing/2014/main" id="{8B6292E2-B2BC-B9EE-3518-95EE1E41C57B}"/>
                </a:ext>
              </a:extLst>
            </p:cNvPr>
            <p:cNvSpPr/>
            <p:nvPr/>
          </p:nvSpPr>
          <p:spPr>
            <a:xfrm>
              <a:off x="1946275" y="1531100"/>
              <a:ext cx="99925" cy="122175"/>
            </a:xfrm>
            <a:custGeom>
              <a:avLst/>
              <a:gdLst/>
              <a:ahLst/>
              <a:cxnLst/>
              <a:rect l="l" t="t" r="r" b="b"/>
              <a:pathLst>
                <a:path w="3997" h="4887" extrusionOk="0">
                  <a:moveTo>
                    <a:pt x="2052" y="415"/>
                  </a:moveTo>
                  <a:cubicBezTo>
                    <a:pt x="2190" y="415"/>
                    <a:pt x="2327" y="437"/>
                    <a:pt x="2457" y="485"/>
                  </a:cubicBezTo>
                  <a:cubicBezTo>
                    <a:pt x="3190" y="778"/>
                    <a:pt x="3557" y="1732"/>
                    <a:pt x="3373" y="2502"/>
                  </a:cubicBezTo>
                  <a:cubicBezTo>
                    <a:pt x="3263" y="2941"/>
                    <a:pt x="3043" y="3345"/>
                    <a:pt x="2714" y="3675"/>
                  </a:cubicBezTo>
                  <a:cubicBezTo>
                    <a:pt x="2384" y="4005"/>
                    <a:pt x="1944" y="4371"/>
                    <a:pt x="1504" y="4481"/>
                  </a:cubicBezTo>
                  <a:cubicBezTo>
                    <a:pt x="1437" y="4498"/>
                    <a:pt x="1375" y="4506"/>
                    <a:pt x="1316" y="4506"/>
                  </a:cubicBezTo>
                  <a:cubicBezTo>
                    <a:pt x="602" y="4506"/>
                    <a:pt x="474" y="3337"/>
                    <a:pt x="441" y="2795"/>
                  </a:cubicBezTo>
                  <a:cubicBezTo>
                    <a:pt x="404" y="2428"/>
                    <a:pt x="404" y="2025"/>
                    <a:pt x="477" y="1622"/>
                  </a:cubicBezTo>
                  <a:cubicBezTo>
                    <a:pt x="506" y="1641"/>
                    <a:pt x="539" y="1650"/>
                    <a:pt x="573" y="1650"/>
                  </a:cubicBezTo>
                  <a:cubicBezTo>
                    <a:pt x="670" y="1650"/>
                    <a:pt x="771" y="1574"/>
                    <a:pt x="771" y="1438"/>
                  </a:cubicBezTo>
                  <a:cubicBezTo>
                    <a:pt x="830" y="842"/>
                    <a:pt x="1448" y="415"/>
                    <a:pt x="2052" y="415"/>
                  </a:cubicBezTo>
                  <a:close/>
                  <a:moveTo>
                    <a:pt x="1149" y="1"/>
                  </a:moveTo>
                  <a:cubicBezTo>
                    <a:pt x="1110" y="1"/>
                    <a:pt x="1069" y="14"/>
                    <a:pt x="1027" y="45"/>
                  </a:cubicBezTo>
                  <a:cubicBezTo>
                    <a:pt x="147" y="559"/>
                    <a:pt x="1" y="1695"/>
                    <a:pt x="37" y="2648"/>
                  </a:cubicBezTo>
                  <a:cubicBezTo>
                    <a:pt x="37" y="3455"/>
                    <a:pt x="184" y="4848"/>
                    <a:pt x="1247" y="4884"/>
                  </a:cubicBezTo>
                  <a:cubicBezTo>
                    <a:pt x="1271" y="4886"/>
                    <a:pt x="1294" y="4887"/>
                    <a:pt x="1318" y="4887"/>
                  </a:cubicBezTo>
                  <a:cubicBezTo>
                    <a:pt x="1847" y="4887"/>
                    <a:pt x="2401" y="4502"/>
                    <a:pt x="2787" y="4151"/>
                  </a:cubicBezTo>
                  <a:cubicBezTo>
                    <a:pt x="3227" y="3785"/>
                    <a:pt x="3557" y="3308"/>
                    <a:pt x="3703" y="2758"/>
                  </a:cubicBezTo>
                  <a:cubicBezTo>
                    <a:pt x="3997" y="1805"/>
                    <a:pt x="3630" y="595"/>
                    <a:pt x="2714" y="192"/>
                  </a:cubicBezTo>
                  <a:cubicBezTo>
                    <a:pt x="2503" y="87"/>
                    <a:pt x="2277" y="40"/>
                    <a:pt x="2049" y="40"/>
                  </a:cubicBezTo>
                  <a:cubicBezTo>
                    <a:pt x="1800" y="40"/>
                    <a:pt x="1550" y="96"/>
                    <a:pt x="1320" y="192"/>
                  </a:cubicBezTo>
                  <a:cubicBezTo>
                    <a:pt x="1320" y="87"/>
                    <a:pt x="1245"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419;p45">
              <a:extLst>
                <a:ext uri="{FF2B5EF4-FFF2-40B4-BE49-F238E27FC236}">
                  <a16:creationId xmlns:a16="http://schemas.microsoft.com/office/drawing/2014/main" id="{9645247A-D3A3-B89A-B98D-89FC40E84CBE}"/>
                </a:ext>
              </a:extLst>
            </p:cNvPr>
            <p:cNvSpPr/>
            <p:nvPr/>
          </p:nvSpPr>
          <p:spPr>
            <a:xfrm>
              <a:off x="2051725" y="1455800"/>
              <a:ext cx="93125" cy="192150"/>
            </a:xfrm>
            <a:custGeom>
              <a:avLst/>
              <a:gdLst/>
              <a:ahLst/>
              <a:cxnLst/>
              <a:rect l="l" t="t" r="r" b="b"/>
              <a:pathLst>
                <a:path w="3725" h="7686" extrusionOk="0">
                  <a:moveTo>
                    <a:pt x="2863" y="0"/>
                  </a:moveTo>
                  <a:cubicBezTo>
                    <a:pt x="2762" y="0"/>
                    <a:pt x="2661" y="17"/>
                    <a:pt x="2565" y="51"/>
                  </a:cubicBezTo>
                  <a:lnTo>
                    <a:pt x="2601" y="51"/>
                  </a:lnTo>
                  <a:cubicBezTo>
                    <a:pt x="1905" y="271"/>
                    <a:pt x="1795" y="1261"/>
                    <a:pt x="1648" y="1884"/>
                  </a:cubicBezTo>
                  <a:cubicBezTo>
                    <a:pt x="1612" y="2031"/>
                    <a:pt x="1575" y="2214"/>
                    <a:pt x="1575" y="2397"/>
                  </a:cubicBezTo>
                  <a:cubicBezTo>
                    <a:pt x="1062" y="2434"/>
                    <a:pt x="622" y="2581"/>
                    <a:pt x="182" y="2837"/>
                  </a:cubicBezTo>
                  <a:cubicBezTo>
                    <a:pt x="0" y="2958"/>
                    <a:pt x="93" y="3204"/>
                    <a:pt x="255" y="3204"/>
                  </a:cubicBezTo>
                  <a:cubicBezTo>
                    <a:pt x="289" y="3204"/>
                    <a:pt x="327" y="3193"/>
                    <a:pt x="365" y="3167"/>
                  </a:cubicBezTo>
                  <a:cubicBezTo>
                    <a:pt x="732" y="2984"/>
                    <a:pt x="1098" y="2874"/>
                    <a:pt x="1465" y="2801"/>
                  </a:cubicBezTo>
                  <a:lnTo>
                    <a:pt x="1465" y="2801"/>
                  </a:lnTo>
                  <a:cubicBezTo>
                    <a:pt x="1208" y="4340"/>
                    <a:pt x="1062" y="5917"/>
                    <a:pt x="1172" y="7493"/>
                  </a:cubicBezTo>
                  <a:cubicBezTo>
                    <a:pt x="1172" y="7621"/>
                    <a:pt x="1273" y="7686"/>
                    <a:pt x="1373" y="7686"/>
                  </a:cubicBezTo>
                  <a:cubicBezTo>
                    <a:pt x="1474" y="7686"/>
                    <a:pt x="1575" y="7621"/>
                    <a:pt x="1575" y="7493"/>
                  </a:cubicBezTo>
                  <a:cubicBezTo>
                    <a:pt x="1465" y="5990"/>
                    <a:pt x="1575" y="4487"/>
                    <a:pt x="1832" y="3021"/>
                  </a:cubicBezTo>
                  <a:lnTo>
                    <a:pt x="1868" y="2764"/>
                  </a:lnTo>
                  <a:cubicBezTo>
                    <a:pt x="2198" y="2764"/>
                    <a:pt x="2528" y="2801"/>
                    <a:pt x="2821" y="2874"/>
                  </a:cubicBezTo>
                  <a:cubicBezTo>
                    <a:pt x="2845" y="2881"/>
                    <a:pt x="2866" y="2884"/>
                    <a:pt x="2887" y="2884"/>
                  </a:cubicBezTo>
                  <a:cubicBezTo>
                    <a:pt x="3095" y="2884"/>
                    <a:pt x="3165" y="2574"/>
                    <a:pt x="2931" y="2507"/>
                  </a:cubicBezTo>
                  <a:cubicBezTo>
                    <a:pt x="2601" y="2397"/>
                    <a:pt x="2271" y="2361"/>
                    <a:pt x="1942" y="2361"/>
                  </a:cubicBezTo>
                  <a:cubicBezTo>
                    <a:pt x="2015" y="1884"/>
                    <a:pt x="2125" y="1444"/>
                    <a:pt x="2271" y="1004"/>
                  </a:cubicBezTo>
                  <a:cubicBezTo>
                    <a:pt x="2345" y="748"/>
                    <a:pt x="2528" y="418"/>
                    <a:pt x="2785" y="381"/>
                  </a:cubicBezTo>
                  <a:cubicBezTo>
                    <a:pt x="2968" y="381"/>
                    <a:pt x="3298" y="454"/>
                    <a:pt x="3261" y="674"/>
                  </a:cubicBezTo>
                  <a:cubicBezTo>
                    <a:pt x="3239" y="829"/>
                    <a:pt x="3377" y="930"/>
                    <a:pt x="3498" y="930"/>
                  </a:cubicBezTo>
                  <a:cubicBezTo>
                    <a:pt x="3578" y="930"/>
                    <a:pt x="3650" y="886"/>
                    <a:pt x="3665" y="784"/>
                  </a:cubicBezTo>
                  <a:cubicBezTo>
                    <a:pt x="3724" y="308"/>
                    <a:pt x="3300" y="0"/>
                    <a:pt x="2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420;p45">
              <a:extLst>
                <a:ext uri="{FF2B5EF4-FFF2-40B4-BE49-F238E27FC236}">
                  <a16:creationId xmlns:a16="http://schemas.microsoft.com/office/drawing/2014/main" id="{0ABFCD16-59CC-8BA2-94AA-3E6FDDA70376}"/>
                </a:ext>
              </a:extLst>
            </p:cNvPr>
            <p:cNvSpPr/>
            <p:nvPr/>
          </p:nvSpPr>
          <p:spPr>
            <a:xfrm>
              <a:off x="1830800" y="1634875"/>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421;p45">
              <a:extLst>
                <a:ext uri="{FF2B5EF4-FFF2-40B4-BE49-F238E27FC236}">
                  <a16:creationId xmlns:a16="http://schemas.microsoft.com/office/drawing/2014/main" id="{0119EC10-883E-FB41-8B7D-374F343528A7}"/>
                </a:ext>
              </a:extLst>
            </p:cNvPr>
            <p:cNvSpPr/>
            <p:nvPr/>
          </p:nvSpPr>
          <p:spPr>
            <a:xfrm>
              <a:off x="1615425" y="1628450"/>
              <a:ext cx="13775" cy="12850"/>
            </a:xfrm>
            <a:custGeom>
              <a:avLst/>
              <a:gdLst/>
              <a:ahLst/>
              <a:cxnLst/>
              <a:rect l="l" t="t" r="r" b="b"/>
              <a:pathLst>
                <a:path w="551" h="514" extrusionOk="0">
                  <a:moveTo>
                    <a:pt x="147" y="1"/>
                  </a:moveTo>
                  <a:cubicBezTo>
                    <a:pt x="110" y="1"/>
                    <a:pt x="74" y="37"/>
                    <a:pt x="74" y="37"/>
                  </a:cubicBezTo>
                  <a:cubicBezTo>
                    <a:pt x="74" y="74"/>
                    <a:pt x="37" y="74"/>
                    <a:pt x="37" y="74"/>
                  </a:cubicBezTo>
                  <a:cubicBezTo>
                    <a:pt x="0" y="111"/>
                    <a:pt x="0" y="147"/>
                    <a:pt x="0" y="184"/>
                  </a:cubicBezTo>
                  <a:cubicBezTo>
                    <a:pt x="0" y="221"/>
                    <a:pt x="0" y="221"/>
                    <a:pt x="0" y="257"/>
                  </a:cubicBezTo>
                  <a:cubicBezTo>
                    <a:pt x="37" y="257"/>
                    <a:pt x="37" y="294"/>
                    <a:pt x="74" y="331"/>
                  </a:cubicBezTo>
                  <a:lnTo>
                    <a:pt x="220" y="477"/>
                  </a:lnTo>
                  <a:cubicBezTo>
                    <a:pt x="220" y="477"/>
                    <a:pt x="257" y="514"/>
                    <a:pt x="257" y="514"/>
                  </a:cubicBezTo>
                  <a:lnTo>
                    <a:pt x="440" y="514"/>
                  </a:lnTo>
                  <a:cubicBezTo>
                    <a:pt x="440" y="514"/>
                    <a:pt x="477" y="477"/>
                    <a:pt x="477" y="477"/>
                  </a:cubicBezTo>
                  <a:cubicBezTo>
                    <a:pt x="514" y="441"/>
                    <a:pt x="514" y="441"/>
                    <a:pt x="514" y="441"/>
                  </a:cubicBezTo>
                  <a:cubicBezTo>
                    <a:pt x="550" y="404"/>
                    <a:pt x="550" y="367"/>
                    <a:pt x="550" y="331"/>
                  </a:cubicBezTo>
                  <a:cubicBezTo>
                    <a:pt x="550" y="294"/>
                    <a:pt x="550" y="294"/>
                    <a:pt x="550" y="257"/>
                  </a:cubicBezTo>
                  <a:cubicBezTo>
                    <a:pt x="514" y="221"/>
                    <a:pt x="514" y="221"/>
                    <a:pt x="477" y="184"/>
                  </a:cubicBezTo>
                  <a:lnTo>
                    <a:pt x="367" y="37"/>
                  </a:lnTo>
                  <a:cubicBezTo>
                    <a:pt x="330" y="37"/>
                    <a:pt x="294"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422;p45">
              <a:extLst>
                <a:ext uri="{FF2B5EF4-FFF2-40B4-BE49-F238E27FC236}">
                  <a16:creationId xmlns:a16="http://schemas.microsoft.com/office/drawing/2014/main" id="{3972CDA8-7FEE-B2E7-05B3-E730A569CB47}"/>
                </a:ext>
              </a:extLst>
            </p:cNvPr>
            <p:cNvSpPr/>
            <p:nvPr/>
          </p:nvSpPr>
          <p:spPr>
            <a:xfrm>
              <a:off x="2232225" y="1491750"/>
              <a:ext cx="152625" cy="152775"/>
            </a:xfrm>
            <a:custGeom>
              <a:avLst/>
              <a:gdLst/>
              <a:ahLst/>
              <a:cxnLst/>
              <a:rect l="l" t="t" r="r" b="b"/>
              <a:pathLst>
                <a:path w="6105" h="6111" extrusionOk="0">
                  <a:moveTo>
                    <a:pt x="2850" y="0"/>
                  </a:moveTo>
                  <a:cubicBezTo>
                    <a:pt x="2805" y="0"/>
                    <a:pt x="2759" y="2"/>
                    <a:pt x="2713" y="6"/>
                  </a:cubicBezTo>
                  <a:cubicBezTo>
                    <a:pt x="1760" y="80"/>
                    <a:pt x="990" y="849"/>
                    <a:pt x="587" y="1619"/>
                  </a:cubicBezTo>
                  <a:cubicBezTo>
                    <a:pt x="111" y="2499"/>
                    <a:pt x="1" y="3599"/>
                    <a:pt x="404" y="4515"/>
                  </a:cubicBezTo>
                  <a:cubicBezTo>
                    <a:pt x="770" y="5322"/>
                    <a:pt x="1504" y="5982"/>
                    <a:pt x="2384" y="6092"/>
                  </a:cubicBezTo>
                  <a:cubicBezTo>
                    <a:pt x="2495" y="6105"/>
                    <a:pt x="2605" y="6111"/>
                    <a:pt x="2713" y="6111"/>
                  </a:cubicBezTo>
                  <a:cubicBezTo>
                    <a:pt x="3827" y="6111"/>
                    <a:pt x="4834" y="5476"/>
                    <a:pt x="5903" y="5175"/>
                  </a:cubicBezTo>
                  <a:cubicBezTo>
                    <a:pt x="6105" y="5108"/>
                    <a:pt x="6029" y="4763"/>
                    <a:pt x="5845" y="4763"/>
                  </a:cubicBezTo>
                  <a:cubicBezTo>
                    <a:pt x="5829" y="4763"/>
                    <a:pt x="5811" y="4766"/>
                    <a:pt x="5793" y="4772"/>
                  </a:cubicBezTo>
                  <a:cubicBezTo>
                    <a:pt x="4950" y="5029"/>
                    <a:pt x="4143" y="5469"/>
                    <a:pt x="3300" y="5652"/>
                  </a:cubicBezTo>
                  <a:cubicBezTo>
                    <a:pt x="3123" y="5690"/>
                    <a:pt x="2947" y="5710"/>
                    <a:pt x="2775" y="5710"/>
                  </a:cubicBezTo>
                  <a:cubicBezTo>
                    <a:pt x="2129" y="5710"/>
                    <a:pt x="1535" y="5440"/>
                    <a:pt x="1100" y="4919"/>
                  </a:cubicBezTo>
                  <a:cubicBezTo>
                    <a:pt x="37" y="3599"/>
                    <a:pt x="624" y="1399"/>
                    <a:pt x="2054" y="629"/>
                  </a:cubicBezTo>
                  <a:cubicBezTo>
                    <a:pt x="2314" y="487"/>
                    <a:pt x="2590" y="407"/>
                    <a:pt x="2861" y="407"/>
                  </a:cubicBezTo>
                  <a:cubicBezTo>
                    <a:pt x="3010" y="407"/>
                    <a:pt x="3157" y="431"/>
                    <a:pt x="3300" y="483"/>
                  </a:cubicBezTo>
                  <a:cubicBezTo>
                    <a:pt x="3667" y="629"/>
                    <a:pt x="3997" y="959"/>
                    <a:pt x="4070" y="1399"/>
                  </a:cubicBezTo>
                  <a:cubicBezTo>
                    <a:pt x="4089" y="1514"/>
                    <a:pt x="4197" y="1578"/>
                    <a:pt x="4296" y="1578"/>
                  </a:cubicBezTo>
                  <a:cubicBezTo>
                    <a:pt x="4388" y="1578"/>
                    <a:pt x="4473" y="1523"/>
                    <a:pt x="4473" y="1399"/>
                  </a:cubicBezTo>
                  <a:cubicBezTo>
                    <a:pt x="4369" y="569"/>
                    <a:pt x="3613" y="0"/>
                    <a:pt x="28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423;p45">
              <a:extLst>
                <a:ext uri="{FF2B5EF4-FFF2-40B4-BE49-F238E27FC236}">
                  <a16:creationId xmlns:a16="http://schemas.microsoft.com/office/drawing/2014/main" id="{66B7BF03-5B3E-4C55-B3F7-16FB36A07580}"/>
                </a:ext>
              </a:extLst>
            </p:cNvPr>
            <p:cNvSpPr/>
            <p:nvPr/>
          </p:nvSpPr>
          <p:spPr>
            <a:xfrm>
              <a:off x="2257900" y="1442350"/>
              <a:ext cx="102650" cy="17500"/>
            </a:xfrm>
            <a:custGeom>
              <a:avLst/>
              <a:gdLst/>
              <a:ahLst/>
              <a:cxnLst/>
              <a:rect l="l" t="t" r="r" b="b"/>
              <a:pathLst>
                <a:path w="4106" h="700" extrusionOk="0">
                  <a:moveTo>
                    <a:pt x="3881" y="0"/>
                  </a:moveTo>
                  <a:cubicBezTo>
                    <a:pt x="3871" y="0"/>
                    <a:pt x="3861" y="1"/>
                    <a:pt x="3849" y="3"/>
                  </a:cubicBezTo>
                  <a:cubicBezTo>
                    <a:pt x="2640" y="76"/>
                    <a:pt x="1466" y="186"/>
                    <a:pt x="257" y="296"/>
                  </a:cubicBezTo>
                  <a:cubicBezTo>
                    <a:pt x="0" y="296"/>
                    <a:pt x="0" y="699"/>
                    <a:pt x="257" y="699"/>
                  </a:cubicBezTo>
                  <a:cubicBezTo>
                    <a:pt x="1466" y="589"/>
                    <a:pt x="2640" y="479"/>
                    <a:pt x="3849" y="369"/>
                  </a:cubicBezTo>
                  <a:cubicBezTo>
                    <a:pt x="4095" y="369"/>
                    <a:pt x="4106" y="0"/>
                    <a:pt x="3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424;p45">
              <a:extLst>
                <a:ext uri="{FF2B5EF4-FFF2-40B4-BE49-F238E27FC236}">
                  <a16:creationId xmlns:a16="http://schemas.microsoft.com/office/drawing/2014/main" id="{B29B2135-FCE7-6160-90A4-868CA4E34BBB}"/>
                </a:ext>
              </a:extLst>
            </p:cNvPr>
            <p:cNvSpPr/>
            <p:nvPr/>
          </p:nvSpPr>
          <p:spPr>
            <a:xfrm>
              <a:off x="2440275" y="1560575"/>
              <a:ext cx="150325" cy="14250"/>
            </a:xfrm>
            <a:custGeom>
              <a:avLst/>
              <a:gdLst/>
              <a:ahLst/>
              <a:cxnLst/>
              <a:rect l="l" t="t" r="r" b="b"/>
              <a:pathLst>
                <a:path w="6013" h="570" extrusionOk="0">
                  <a:moveTo>
                    <a:pt x="225" y="0"/>
                  </a:moveTo>
                  <a:cubicBezTo>
                    <a:pt x="1" y="0"/>
                    <a:pt x="12" y="371"/>
                    <a:pt x="257" y="406"/>
                  </a:cubicBezTo>
                  <a:cubicBezTo>
                    <a:pt x="1325" y="513"/>
                    <a:pt x="2393" y="570"/>
                    <a:pt x="3461" y="570"/>
                  </a:cubicBezTo>
                  <a:cubicBezTo>
                    <a:pt x="4226" y="570"/>
                    <a:pt x="4991" y="541"/>
                    <a:pt x="5756" y="479"/>
                  </a:cubicBezTo>
                  <a:cubicBezTo>
                    <a:pt x="6002" y="444"/>
                    <a:pt x="6012" y="74"/>
                    <a:pt x="5788" y="74"/>
                  </a:cubicBezTo>
                  <a:cubicBezTo>
                    <a:pt x="5778" y="74"/>
                    <a:pt x="5767" y="74"/>
                    <a:pt x="5756" y="76"/>
                  </a:cubicBezTo>
                  <a:cubicBezTo>
                    <a:pt x="4991" y="137"/>
                    <a:pt x="4226" y="167"/>
                    <a:pt x="3461" y="167"/>
                  </a:cubicBezTo>
                  <a:cubicBezTo>
                    <a:pt x="2393" y="167"/>
                    <a:pt x="1325" y="110"/>
                    <a:pt x="257" y="3"/>
                  </a:cubicBezTo>
                  <a:cubicBezTo>
                    <a:pt x="246" y="1"/>
                    <a:pt x="235"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425;p45">
              <a:extLst>
                <a:ext uri="{FF2B5EF4-FFF2-40B4-BE49-F238E27FC236}">
                  <a16:creationId xmlns:a16="http://schemas.microsoft.com/office/drawing/2014/main" id="{DB5F6877-5B68-60F4-BEBB-BD07D2295614}"/>
                </a:ext>
              </a:extLst>
            </p:cNvPr>
            <p:cNvSpPr/>
            <p:nvPr/>
          </p:nvSpPr>
          <p:spPr>
            <a:xfrm>
              <a:off x="2664350" y="1464700"/>
              <a:ext cx="128800" cy="210750"/>
            </a:xfrm>
            <a:custGeom>
              <a:avLst/>
              <a:gdLst/>
              <a:ahLst/>
              <a:cxnLst/>
              <a:rect l="l" t="t" r="r" b="b"/>
              <a:pathLst>
                <a:path w="5152" h="8430" extrusionOk="0">
                  <a:moveTo>
                    <a:pt x="2102" y="408"/>
                  </a:moveTo>
                  <a:cubicBezTo>
                    <a:pt x="2903" y="408"/>
                    <a:pt x="3710" y="685"/>
                    <a:pt x="4272" y="1272"/>
                  </a:cubicBezTo>
                  <a:cubicBezTo>
                    <a:pt x="4712" y="1748"/>
                    <a:pt x="4712" y="2408"/>
                    <a:pt x="4455" y="2958"/>
                  </a:cubicBezTo>
                  <a:cubicBezTo>
                    <a:pt x="4125" y="3544"/>
                    <a:pt x="3612" y="3948"/>
                    <a:pt x="2989" y="4131"/>
                  </a:cubicBezTo>
                  <a:cubicBezTo>
                    <a:pt x="2515" y="4297"/>
                    <a:pt x="2010" y="4340"/>
                    <a:pt x="1505" y="4340"/>
                  </a:cubicBezTo>
                  <a:cubicBezTo>
                    <a:pt x="1228" y="4340"/>
                    <a:pt x="951" y="4327"/>
                    <a:pt x="679" y="4314"/>
                  </a:cubicBezTo>
                  <a:cubicBezTo>
                    <a:pt x="752" y="3068"/>
                    <a:pt x="826" y="1858"/>
                    <a:pt x="936" y="612"/>
                  </a:cubicBezTo>
                  <a:cubicBezTo>
                    <a:pt x="1302" y="477"/>
                    <a:pt x="1701" y="408"/>
                    <a:pt x="2102" y="408"/>
                  </a:cubicBezTo>
                  <a:close/>
                  <a:moveTo>
                    <a:pt x="2082" y="1"/>
                  </a:moveTo>
                  <a:cubicBezTo>
                    <a:pt x="1450" y="1"/>
                    <a:pt x="834" y="146"/>
                    <a:pt x="276" y="465"/>
                  </a:cubicBezTo>
                  <a:cubicBezTo>
                    <a:pt x="86" y="591"/>
                    <a:pt x="196" y="854"/>
                    <a:pt x="371" y="854"/>
                  </a:cubicBezTo>
                  <a:cubicBezTo>
                    <a:pt x="399" y="854"/>
                    <a:pt x="429" y="847"/>
                    <a:pt x="459" y="832"/>
                  </a:cubicBezTo>
                  <a:cubicBezTo>
                    <a:pt x="483" y="832"/>
                    <a:pt x="491" y="832"/>
                    <a:pt x="494" y="822"/>
                  </a:cubicBezTo>
                  <a:lnTo>
                    <a:pt x="494" y="822"/>
                  </a:lnTo>
                  <a:lnTo>
                    <a:pt x="276" y="4388"/>
                  </a:lnTo>
                  <a:cubicBezTo>
                    <a:pt x="239" y="4424"/>
                    <a:pt x="239" y="4498"/>
                    <a:pt x="239" y="4534"/>
                  </a:cubicBezTo>
                  <a:cubicBezTo>
                    <a:pt x="166" y="5781"/>
                    <a:pt x="93" y="7027"/>
                    <a:pt x="19" y="8237"/>
                  </a:cubicBezTo>
                  <a:cubicBezTo>
                    <a:pt x="1" y="8365"/>
                    <a:pt x="93" y="8429"/>
                    <a:pt x="189" y="8429"/>
                  </a:cubicBezTo>
                  <a:cubicBezTo>
                    <a:pt x="285" y="8429"/>
                    <a:pt x="386" y="8365"/>
                    <a:pt x="386" y="8237"/>
                  </a:cubicBezTo>
                  <a:cubicBezTo>
                    <a:pt x="496" y="7101"/>
                    <a:pt x="569" y="5927"/>
                    <a:pt x="642" y="4754"/>
                  </a:cubicBezTo>
                  <a:cubicBezTo>
                    <a:pt x="716" y="4791"/>
                    <a:pt x="826" y="4791"/>
                    <a:pt x="899" y="4828"/>
                  </a:cubicBezTo>
                  <a:cubicBezTo>
                    <a:pt x="919" y="4834"/>
                    <a:pt x="938" y="4837"/>
                    <a:pt x="956" y="4837"/>
                  </a:cubicBezTo>
                  <a:cubicBezTo>
                    <a:pt x="1035" y="4837"/>
                    <a:pt x="1089" y="4777"/>
                    <a:pt x="1119" y="4718"/>
                  </a:cubicBezTo>
                  <a:cubicBezTo>
                    <a:pt x="1219" y="4720"/>
                    <a:pt x="1321" y="4722"/>
                    <a:pt x="1422" y="4722"/>
                  </a:cubicBezTo>
                  <a:cubicBezTo>
                    <a:pt x="2730" y="4722"/>
                    <a:pt x="4102" y="4473"/>
                    <a:pt x="4748" y="3215"/>
                  </a:cubicBezTo>
                  <a:cubicBezTo>
                    <a:pt x="5078" y="2591"/>
                    <a:pt x="5152" y="1858"/>
                    <a:pt x="4785" y="1272"/>
                  </a:cubicBezTo>
                  <a:cubicBezTo>
                    <a:pt x="4345" y="612"/>
                    <a:pt x="3539" y="208"/>
                    <a:pt x="2805" y="62"/>
                  </a:cubicBezTo>
                  <a:cubicBezTo>
                    <a:pt x="2563" y="21"/>
                    <a:pt x="2322" y="1"/>
                    <a:pt x="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426;p45">
              <a:extLst>
                <a:ext uri="{FF2B5EF4-FFF2-40B4-BE49-F238E27FC236}">
                  <a16:creationId xmlns:a16="http://schemas.microsoft.com/office/drawing/2014/main" id="{A21865F8-F9EE-F305-F9A8-7B7A7EB9FDC9}"/>
                </a:ext>
              </a:extLst>
            </p:cNvPr>
            <p:cNvSpPr/>
            <p:nvPr/>
          </p:nvSpPr>
          <p:spPr>
            <a:xfrm>
              <a:off x="2820625" y="1631200"/>
              <a:ext cx="10100" cy="13775"/>
            </a:xfrm>
            <a:custGeom>
              <a:avLst/>
              <a:gdLst/>
              <a:ahLst/>
              <a:cxnLst/>
              <a:rect l="l" t="t" r="r" b="b"/>
              <a:pathLst>
                <a:path w="404" h="551" extrusionOk="0">
                  <a:moveTo>
                    <a:pt x="147" y="1"/>
                  </a:moveTo>
                  <a:cubicBezTo>
                    <a:pt x="110" y="37"/>
                    <a:pt x="74" y="37"/>
                    <a:pt x="37" y="74"/>
                  </a:cubicBezTo>
                  <a:cubicBezTo>
                    <a:pt x="37" y="74"/>
                    <a:pt x="37" y="111"/>
                    <a:pt x="37" y="111"/>
                  </a:cubicBezTo>
                  <a:cubicBezTo>
                    <a:pt x="0" y="147"/>
                    <a:pt x="0" y="184"/>
                    <a:pt x="0" y="221"/>
                  </a:cubicBezTo>
                  <a:lnTo>
                    <a:pt x="0" y="331"/>
                  </a:lnTo>
                  <a:cubicBezTo>
                    <a:pt x="0" y="367"/>
                    <a:pt x="0" y="404"/>
                    <a:pt x="0" y="441"/>
                  </a:cubicBezTo>
                  <a:cubicBezTo>
                    <a:pt x="37" y="441"/>
                    <a:pt x="37" y="477"/>
                    <a:pt x="37" y="477"/>
                  </a:cubicBezTo>
                  <a:cubicBezTo>
                    <a:pt x="74" y="514"/>
                    <a:pt x="110" y="514"/>
                    <a:pt x="110" y="550"/>
                  </a:cubicBezTo>
                  <a:lnTo>
                    <a:pt x="257" y="550"/>
                  </a:lnTo>
                  <a:cubicBezTo>
                    <a:pt x="294" y="550"/>
                    <a:pt x="294" y="514"/>
                    <a:pt x="330" y="477"/>
                  </a:cubicBezTo>
                  <a:cubicBezTo>
                    <a:pt x="330" y="477"/>
                    <a:pt x="367" y="477"/>
                    <a:pt x="367" y="441"/>
                  </a:cubicBezTo>
                  <a:cubicBezTo>
                    <a:pt x="367" y="404"/>
                    <a:pt x="404" y="404"/>
                    <a:pt x="404" y="367"/>
                  </a:cubicBezTo>
                  <a:lnTo>
                    <a:pt x="404" y="221"/>
                  </a:lnTo>
                  <a:cubicBezTo>
                    <a:pt x="404" y="184"/>
                    <a:pt x="404" y="147"/>
                    <a:pt x="367" y="147"/>
                  </a:cubicBezTo>
                  <a:cubicBezTo>
                    <a:pt x="367" y="111"/>
                    <a:pt x="367" y="74"/>
                    <a:pt x="330" y="74"/>
                  </a:cubicBezTo>
                  <a:cubicBezTo>
                    <a:pt x="330" y="37"/>
                    <a:pt x="294" y="37"/>
                    <a:pt x="257" y="37"/>
                  </a:cubicBezTo>
                  <a:cubicBezTo>
                    <a:pt x="257" y="1"/>
                    <a:pt x="220"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427;p45">
              <a:extLst>
                <a:ext uri="{FF2B5EF4-FFF2-40B4-BE49-F238E27FC236}">
                  <a16:creationId xmlns:a16="http://schemas.microsoft.com/office/drawing/2014/main" id="{987D4E6D-D531-A8F9-5A20-B1ED0986A1D0}"/>
                </a:ext>
              </a:extLst>
            </p:cNvPr>
            <p:cNvSpPr/>
            <p:nvPr/>
          </p:nvSpPr>
          <p:spPr>
            <a:xfrm>
              <a:off x="2878175" y="1443800"/>
              <a:ext cx="152200" cy="195350"/>
            </a:xfrm>
            <a:custGeom>
              <a:avLst/>
              <a:gdLst/>
              <a:ahLst/>
              <a:cxnLst/>
              <a:rect l="l" t="t" r="r" b="b"/>
              <a:pathLst>
                <a:path w="6088" h="7814" extrusionOk="0">
                  <a:moveTo>
                    <a:pt x="5813" y="0"/>
                  </a:moveTo>
                  <a:cubicBezTo>
                    <a:pt x="5755" y="0"/>
                    <a:pt x="5697" y="27"/>
                    <a:pt x="5654" y="91"/>
                  </a:cubicBezTo>
                  <a:cubicBezTo>
                    <a:pt x="4591" y="1594"/>
                    <a:pt x="3674" y="3207"/>
                    <a:pt x="2977" y="4930"/>
                  </a:cubicBezTo>
                  <a:cubicBezTo>
                    <a:pt x="2831" y="5334"/>
                    <a:pt x="2648" y="5774"/>
                    <a:pt x="2501" y="6213"/>
                  </a:cubicBezTo>
                  <a:cubicBezTo>
                    <a:pt x="2428" y="6433"/>
                    <a:pt x="2354" y="6653"/>
                    <a:pt x="2281" y="6837"/>
                  </a:cubicBezTo>
                  <a:cubicBezTo>
                    <a:pt x="2244" y="7057"/>
                    <a:pt x="2171" y="7313"/>
                    <a:pt x="1951" y="7387"/>
                  </a:cubicBezTo>
                  <a:cubicBezTo>
                    <a:pt x="1914" y="7400"/>
                    <a:pt x="1882" y="7407"/>
                    <a:pt x="1854" y="7407"/>
                  </a:cubicBezTo>
                  <a:cubicBezTo>
                    <a:pt x="1657" y="7407"/>
                    <a:pt x="1653" y="7102"/>
                    <a:pt x="1621" y="6910"/>
                  </a:cubicBezTo>
                  <a:cubicBezTo>
                    <a:pt x="1548" y="6653"/>
                    <a:pt x="1511" y="6360"/>
                    <a:pt x="1438" y="6103"/>
                  </a:cubicBezTo>
                  <a:cubicBezTo>
                    <a:pt x="1328" y="5627"/>
                    <a:pt x="1254" y="5114"/>
                    <a:pt x="1144" y="4600"/>
                  </a:cubicBezTo>
                  <a:cubicBezTo>
                    <a:pt x="888" y="3464"/>
                    <a:pt x="668" y="2327"/>
                    <a:pt x="411" y="1154"/>
                  </a:cubicBezTo>
                  <a:cubicBezTo>
                    <a:pt x="397" y="1052"/>
                    <a:pt x="324" y="1008"/>
                    <a:pt x="247" y="1008"/>
                  </a:cubicBezTo>
                  <a:cubicBezTo>
                    <a:pt x="129" y="1008"/>
                    <a:pt x="0" y="1110"/>
                    <a:pt x="45" y="1264"/>
                  </a:cubicBezTo>
                  <a:cubicBezTo>
                    <a:pt x="265" y="2401"/>
                    <a:pt x="485" y="3501"/>
                    <a:pt x="741" y="4637"/>
                  </a:cubicBezTo>
                  <a:cubicBezTo>
                    <a:pt x="851" y="5224"/>
                    <a:pt x="961" y="5774"/>
                    <a:pt x="1071" y="6360"/>
                  </a:cubicBezTo>
                  <a:cubicBezTo>
                    <a:pt x="1144" y="6617"/>
                    <a:pt x="1181" y="6873"/>
                    <a:pt x="1254" y="7130"/>
                  </a:cubicBezTo>
                  <a:cubicBezTo>
                    <a:pt x="1291" y="7350"/>
                    <a:pt x="1328" y="7570"/>
                    <a:pt x="1511" y="7717"/>
                  </a:cubicBezTo>
                  <a:cubicBezTo>
                    <a:pt x="1612" y="7784"/>
                    <a:pt x="1724" y="7814"/>
                    <a:pt x="1835" y="7814"/>
                  </a:cubicBezTo>
                  <a:cubicBezTo>
                    <a:pt x="2087" y="7814"/>
                    <a:pt x="2337" y="7663"/>
                    <a:pt x="2464" y="7460"/>
                  </a:cubicBezTo>
                  <a:cubicBezTo>
                    <a:pt x="2721" y="7093"/>
                    <a:pt x="2794" y="6580"/>
                    <a:pt x="2941" y="6177"/>
                  </a:cubicBezTo>
                  <a:cubicBezTo>
                    <a:pt x="3271" y="5187"/>
                    <a:pt x="3711" y="4234"/>
                    <a:pt x="4151" y="3317"/>
                  </a:cubicBezTo>
                  <a:cubicBezTo>
                    <a:pt x="4700" y="2254"/>
                    <a:pt x="5324" y="1264"/>
                    <a:pt x="5984" y="311"/>
                  </a:cubicBezTo>
                  <a:cubicBezTo>
                    <a:pt x="6087" y="156"/>
                    <a:pt x="5953" y="0"/>
                    <a:pt x="5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428;p45">
              <a:extLst>
                <a:ext uri="{FF2B5EF4-FFF2-40B4-BE49-F238E27FC236}">
                  <a16:creationId xmlns:a16="http://schemas.microsoft.com/office/drawing/2014/main" id="{B14D73AD-8CB9-29D9-6250-4C90AEB50A35}"/>
                </a:ext>
              </a:extLst>
            </p:cNvPr>
            <p:cNvSpPr/>
            <p:nvPr/>
          </p:nvSpPr>
          <p:spPr>
            <a:xfrm>
              <a:off x="3031425" y="1600950"/>
              <a:ext cx="16525" cy="19650"/>
            </a:xfrm>
            <a:custGeom>
              <a:avLst/>
              <a:gdLst/>
              <a:ahLst/>
              <a:cxnLst/>
              <a:rect l="l" t="t" r="r" b="b"/>
              <a:pathLst>
                <a:path w="661" h="786" extrusionOk="0">
                  <a:moveTo>
                    <a:pt x="367" y="1"/>
                  </a:moveTo>
                  <a:cubicBezTo>
                    <a:pt x="330" y="37"/>
                    <a:pt x="257" y="74"/>
                    <a:pt x="257" y="111"/>
                  </a:cubicBezTo>
                  <a:cubicBezTo>
                    <a:pt x="220" y="147"/>
                    <a:pt x="220" y="221"/>
                    <a:pt x="220" y="257"/>
                  </a:cubicBezTo>
                  <a:cubicBezTo>
                    <a:pt x="147" y="257"/>
                    <a:pt x="110" y="257"/>
                    <a:pt x="74" y="294"/>
                  </a:cubicBezTo>
                  <a:cubicBezTo>
                    <a:pt x="37" y="367"/>
                    <a:pt x="0" y="441"/>
                    <a:pt x="0" y="477"/>
                  </a:cubicBezTo>
                  <a:cubicBezTo>
                    <a:pt x="0" y="551"/>
                    <a:pt x="0" y="587"/>
                    <a:pt x="37" y="624"/>
                  </a:cubicBezTo>
                  <a:cubicBezTo>
                    <a:pt x="74" y="697"/>
                    <a:pt x="110" y="697"/>
                    <a:pt x="147" y="734"/>
                  </a:cubicBezTo>
                  <a:cubicBezTo>
                    <a:pt x="147" y="771"/>
                    <a:pt x="184" y="771"/>
                    <a:pt x="184" y="771"/>
                  </a:cubicBezTo>
                  <a:lnTo>
                    <a:pt x="257" y="771"/>
                  </a:lnTo>
                  <a:cubicBezTo>
                    <a:pt x="286" y="780"/>
                    <a:pt x="316" y="785"/>
                    <a:pt x="345" y="785"/>
                  </a:cubicBezTo>
                  <a:cubicBezTo>
                    <a:pt x="423" y="785"/>
                    <a:pt x="496" y="751"/>
                    <a:pt x="550" y="697"/>
                  </a:cubicBezTo>
                  <a:cubicBezTo>
                    <a:pt x="623" y="624"/>
                    <a:pt x="660" y="514"/>
                    <a:pt x="660" y="404"/>
                  </a:cubicBezTo>
                  <a:cubicBezTo>
                    <a:pt x="660" y="331"/>
                    <a:pt x="623" y="257"/>
                    <a:pt x="623" y="147"/>
                  </a:cubicBezTo>
                  <a:cubicBezTo>
                    <a:pt x="587" y="111"/>
                    <a:pt x="550" y="74"/>
                    <a:pt x="513" y="37"/>
                  </a:cubicBezTo>
                  <a:cubicBezTo>
                    <a:pt x="477" y="1"/>
                    <a:pt x="403"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429;p45">
              <a:extLst>
                <a:ext uri="{FF2B5EF4-FFF2-40B4-BE49-F238E27FC236}">
                  <a16:creationId xmlns:a16="http://schemas.microsoft.com/office/drawing/2014/main" id="{9E1EC684-4FC9-A751-FECC-8F7458BAEF86}"/>
                </a:ext>
              </a:extLst>
            </p:cNvPr>
            <p:cNvSpPr/>
            <p:nvPr/>
          </p:nvSpPr>
          <p:spPr>
            <a:xfrm>
              <a:off x="3154225" y="1531300"/>
              <a:ext cx="85275" cy="117325"/>
            </a:xfrm>
            <a:custGeom>
              <a:avLst/>
              <a:gdLst/>
              <a:ahLst/>
              <a:cxnLst/>
              <a:rect l="l" t="t" r="r" b="b"/>
              <a:pathLst>
                <a:path w="3411" h="4693" extrusionOk="0">
                  <a:moveTo>
                    <a:pt x="1899" y="459"/>
                  </a:moveTo>
                  <a:cubicBezTo>
                    <a:pt x="2019" y="459"/>
                    <a:pt x="2154" y="516"/>
                    <a:pt x="2274" y="587"/>
                  </a:cubicBezTo>
                  <a:cubicBezTo>
                    <a:pt x="2567" y="770"/>
                    <a:pt x="2714" y="1027"/>
                    <a:pt x="2787" y="1357"/>
                  </a:cubicBezTo>
                  <a:cubicBezTo>
                    <a:pt x="2970" y="2017"/>
                    <a:pt x="2714" y="2750"/>
                    <a:pt x="2347" y="3337"/>
                  </a:cubicBezTo>
                  <a:cubicBezTo>
                    <a:pt x="2117" y="3682"/>
                    <a:pt x="1569" y="4299"/>
                    <a:pt x="1061" y="4299"/>
                  </a:cubicBezTo>
                  <a:cubicBezTo>
                    <a:pt x="922" y="4299"/>
                    <a:pt x="786" y="4253"/>
                    <a:pt x="661" y="4143"/>
                  </a:cubicBezTo>
                  <a:cubicBezTo>
                    <a:pt x="441" y="3960"/>
                    <a:pt x="404" y="3593"/>
                    <a:pt x="404" y="3300"/>
                  </a:cubicBezTo>
                  <a:cubicBezTo>
                    <a:pt x="404" y="2897"/>
                    <a:pt x="441" y="2530"/>
                    <a:pt x="514" y="2164"/>
                  </a:cubicBezTo>
                  <a:cubicBezTo>
                    <a:pt x="661" y="1614"/>
                    <a:pt x="917" y="1027"/>
                    <a:pt x="1394" y="697"/>
                  </a:cubicBezTo>
                  <a:cubicBezTo>
                    <a:pt x="1430" y="697"/>
                    <a:pt x="1504" y="697"/>
                    <a:pt x="1540" y="624"/>
                  </a:cubicBezTo>
                  <a:cubicBezTo>
                    <a:pt x="1577" y="551"/>
                    <a:pt x="1650" y="514"/>
                    <a:pt x="1724" y="514"/>
                  </a:cubicBezTo>
                  <a:cubicBezTo>
                    <a:pt x="1775" y="476"/>
                    <a:pt x="1835" y="459"/>
                    <a:pt x="1899" y="459"/>
                  </a:cubicBezTo>
                  <a:close/>
                  <a:moveTo>
                    <a:pt x="2127" y="1"/>
                  </a:moveTo>
                  <a:cubicBezTo>
                    <a:pt x="1980" y="1"/>
                    <a:pt x="1834" y="37"/>
                    <a:pt x="1687" y="74"/>
                  </a:cubicBezTo>
                  <a:cubicBezTo>
                    <a:pt x="1614" y="111"/>
                    <a:pt x="1540" y="111"/>
                    <a:pt x="1467" y="147"/>
                  </a:cubicBezTo>
                  <a:cubicBezTo>
                    <a:pt x="844" y="441"/>
                    <a:pt x="441" y="1064"/>
                    <a:pt x="221" y="1760"/>
                  </a:cubicBezTo>
                  <a:cubicBezTo>
                    <a:pt x="74" y="2237"/>
                    <a:pt x="1" y="2750"/>
                    <a:pt x="1" y="3263"/>
                  </a:cubicBezTo>
                  <a:cubicBezTo>
                    <a:pt x="1" y="3667"/>
                    <a:pt x="74" y="4107"/>
                    <a:pt x="367" y="4400"/>
                  </a:cubicBezTo>
                  <a:cubicBezTo>
                    <a:pt x="565" y="4608"/>
                    <a:pt x="790" y="4692"/>
                    <a:pt x="1021" y="4692"/>
                  </a:cubicBezTo>
                  <a:cubicBezTo>
                    <a:pt x="1603" y="4692"/>
                    <a:pt x="2226" y="4160"/>
                    <a:pt x="2567" y="3740"/>
                  </a:cubicBezTo>
                  <a:cubicBezTo>
                    <a:pt x="3080" y="3043"/>
                    <a:pt x="3410" y="2090"/>
                    <a:pt x="3190" y="1247"/>
                  </a:cubicBezTo>
                  <a:cubicBezTo>
                    <a:pt x="3080" y="807"/>
                    <a:pt x="2824" y="404"/>
                    <a:pt x="2384" y="184"/>
                  </a:cubicBezTo>
                  <a:cubicBezTo>
                    <a:pt x="2384" y="184"/>
                    <a:pt x="2347" y="184"/>
                    <a:pt x="2310" y="147"/>
                  </a:cubicBezTo>
                  <a:cubicBezTo>
                    <a:pt x="2310" y="74"/>
                    <a:pt x="2237" y="1"/>
                    <a:pt x="2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430;p45">
              <a:extLst>
                <a:ext uri="{FF2B5EF4-FFF2-40B4-BE49-F238E27FC236}">
                  <a16:creationId xmlns:a16="http://schemas.microsoft.com/office/drawing/2014/main" id="{D32A75FE-3033-F462-F1B8-8A5C3FE2F564}"/>
                </a:ext>
              </a:extLst>
            </p:cNvPr>
            <p:cNvSpPr/>
            <p:nvPr/>
          </p:nvSpPr>
          <p:spPr>
            <a:xfrm>
              <a:off x="3260075" y="1443875"/>
              <a:ext cx="92100" cy="218750"/>
            </a:xfrm>
            <a:custGeom>
              <a:avLst/>
              <a:gdLst/>
              <a:ahLst/>
              <a:cxnLst/>
              <a:rect l="l" t="t" r="r" b="b"/>
              <a:pathLst>
                <a:path w="3684" h="8750" extrusionOk="0">
                  <a:moveTo>
                    <a:pt x="2873" y="1"/>
                  </a:moveTo>
                  <a:cubicBezTo>
                    <a:pt x="2473" y="1"/>
                    <a:pt x="2071" y="217"/>
                    <a:pt x="1816" y="565"/>
                  </a:cubicBezTo>
                  <a:cubicBezTo>
                    <a:pt x="1559" y="858"/>
                    <a:pt x="1449" y="1225"/>
                    <a:pt x="1339" y="1628"/>
                  </a:cubicBezTo>
                  <a:cubicBezTo>
                    <a:pt x="1229" y="2068"/>
                    <a:pt x="1119" y="2508"/>
                    <a:pt x="1009" y="2948"/>
                  </a:cubicBezTo>
                  <a:cubicBezTo>
                    <a:pt x="1009" y="2948"/>
                    <a:pt x="1009" y="2984"/>
                    <a:pt x="972" y="3021"/>
                  </a:cubicBezTo>
                  <a:cubicBezTo>
                    <a:pt x="752" y="3058"/>
                    <a:pt x="569" y="3094"/>
                    <a:pt x="349" y="3131"/>
                  </a:cubicBezTo>
                  <a:cubicBezTo>
                    <a:pt x="239" y="3131"/>
                    <a:pt x="166" y="3278"/>
                    <a:pt x="203" y="3351"/>
                  </a:cubicBezTo>
                  <a:cubicBezTo>
                    <a:pt x="231" y="3463"/>
                    <a:pt x="301" y="3511"/>
                    <a:pt x="382" y="3511"/>
                  </a:cubicBezTo>
                  <a:cubicBezTo>
                    <a:pt x="407" y="3511"/>
                    <a:pt x="433" y="3506"/>
                    <a:pt x="459" y="3498"/>
                  </a:cubicBezTo>
                  <a:lnTo>
                    <a:pt x="899" y="3424"/>
                  </a:lnTo>
                  <a:lnTo>
                    <a:pt x="899" y="3424"/>
                  </a:lnTo>
                  <a:cubicBezTo>
                    <a:pt x="533" y="5111"/>
                    <a:pt x="239" y="6834"/>
                    <a:pt x="19" y="8557"/>
                  </a:cubicBezTo>
                  <a:cubicBezTo>
                    <a:pt x="1" y="8685"/>
                    <a:pt x="93" y="8749"/>
                    <a:pt x="193" y="8749"/>
                  </a:cubicBezTo>
                  <a:cubicBezTo>
                    <a:pt x="294" y="8749"/>
                    <a:pt x="404" y="8685"/>
                    <a:pt x="423" y="8557"/>
                  </a:cubicBezTo>
                  <a:cubicBezTo>
                    <a:pt x="606" y="6907"/>
                    <a:pt x="899" y="5294"/>
                    <a:pt x="1229" y="3718"/>
                  </a:cubicBezTo>
                  <a:cubicBezTo>
                    <a:pt x="1266" y="3608"/>
                    <a:pt x="1302" y="3498"/>
                    <a:pt x="1302" y="3388"/>
                  </a:cubicBezTo>
                  <a:cubicBezTo>
                    <a:pt x="1632" y="3314"/>
                    <a:pt x="1926" y="3278"/>
                    <a:pt x="2219" y="3241"/>
                  </a:cubicBezTo>
                  <a:cubicBezTo>
                    <a:pt x="2329" y="3241"/>
                    <a:pt x="2402" y="3094"/>
                    <a:pt x="2366" y="2984"/>
                  </a:cubicBezTo>
                  <a:cubicBezTo>
                    <a:pt x="2329" y="2874"/>
                    <a:pt x="2219" y="2838"/>
                    <a:pt x="2109" y="2838"/>
                  </a:cubicBezTo>
                  <a:cubicBezTo>
                    <a:pt x="1889" y="2874"/>
                    <a:pt x="1632" y="2911"/>
                    <a:pt x="1412" y="2948"/>
                  </a:cubicBezTo>
                  <a:cubicBezTo>
                    <a:pt x="1522" y="2434"/>
                    <a:pt x="1632" y="1921"/>
                    <a:pt x="1816" y="1445"/>
                  </a:cubicBezTo>
                  <a:cubicBezTo>
                    <a:pt x="1926" y="1115"/>
                    <a:pt x="2072" y="785"/>
                    <a:pt x="2366" y="565"/>
                  </a:cubicBezTo>
                  <a:cubicBezTo>
                    <a:pt x="2511" y="461"/>
                    <a:pt x="2691" y="392"/>
                    <a:pt x="2867" y="392"/>
                  </a:cubicBezTo>
                  <a:cubicBezTo>
                    <a:pt x="3002" y="392"/>
                    <a:pt x="3134" y="433"/>
                    <a:pt x="3245" y="528"/>
                  </a:cubicBezTo>
                  <a:cubicBezTo>
                    <a:pt x="3291" y="559"/>
                    <a:pt x="3338" y="572"/>
                    <a:pt x="3383" y="572"/>
                  </a:cubicBezTo>
                  <a:cubicBezTo>
                    <a:pt x="3553" y="572"/>
                    <a:pt x="3684" y="380"/>
                    <a:pt x="3539" y="235"/>
                  </a:cubicBezTo>
                  <a:cubicBezTo>
                    <a:pt x="3337" y="73"/>
                    <a:pt x="3105" y="1"/>
                    <a:pt x="2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431;p45">
              <a:extLst>
                <a:ext uri="{FF2B5EF4-FFF2-40B4-BE49-F238E27FC236}">
                  <a16:creationId xmlns:a16="http://schemas.microsoft.com/office/drawing/2014/main" id="{A741D07C-73F6-2F21-ACCE-1702D28550F5}"/>
                </a:ext>
              </a:extLst>
            </p:cNvPr>
            <p:cNvSpPr/>
            <p:nvPr/>
          </p:nvSpPr>
          <p:spPr>
            <a:xfrm>
              <a:off x="3422575" y="1474900"/>
              <a:ext cx="132200" cy="173725"/>
            </a:xfrm>
            <a:custGeom>
              <a:avLst/>
              <a:gdLst/>
              <a:ahLst/>
              <a:cxnLst/>
              <a:rect l="l" t="t" r="r" b="b"/>
              <a:pathLst>
                <a:path w="5288" h="6949" extrusionOk="0">
                  <a:moveTo>
                    <a:pt x="3417" y="607"/>
                  </a:moveTo>
                  <a:cubicBezTo>
                    <a:pt x="3784" y="1597"/>
                    <a:pt x="4114" y="2587"/>
                    <a:pt x="4444" y="3613"/>
                  </a:cubicBezTo>
                  <a:cubicBezTo>
                    <a:pt x="3454" y="3833"/>
                    <a:pt x="2464" y="3980"/>
                    <a:pt x="1475" y="4163"/>
                  </a:cubicBezTo>
                  <a:cubicBezTo>
                    <a:pt x="2024" y="2917"/>
                    <a:pt x="2684" y="1743"/>
                    <a:pt x="3417" y="607"/>
                  </a:cubicBezTo>
                  <a:close/>
                  <a:moveTo>
                    <a:pt x="3454" y="0"/>
                  </a:moveTo>
                  <a:cubicBezTo>
                    <a:pt x="3388" y="0"/>
                    <a:pt x="3319" y="29"/>
                    <a:pt x="3271" y="94"/>
                  </a:cubicBezTo>
                  <a:cubicBezTo>
                    <a:pt x="1914" y="2147"/>
                    <a:pt x="815" y="4346"/>
                    <a:pt x="45" y="6693"/>
                  </a:cubicBezTo>
                  <a:cubicBezTo>
                    <a:pt x="1" y="6847"/>
                    <a:pt x="116" y="6949"/>
                    <a:pt x="231" y="6949"/>
                  </a:cubicBezTo>
                  <a:cubicBezTo>
                    <a:pt x="307" y="6949"/>
                    <a:pt x="382" y="6904"/>
                    <a:pt x="411" y="6802"/>
                  </a:cubicBezTo>
                  <a:cubicBezTo>
                    <a:pt x="668" y="6033"/>
                    <a:pt x="961" y="5299"/>
                    <a:pt x="1291" y="4566"/>
                  </a:cubicBezTo>
                  <a:lnTo>
                    <a:pt x="1365" y="4566"/>
                  </a:lnTo>
                  <a:cubicBezTo>
                    <a:pt x="2428" y="4420"/>
                    <a:pt x="3491" y="4200"/>
                    <a:pt x="4554" y="4016"/>
                  </a:cubicBezTo>
                  <a:lnTo>
                    <a:pt x="4554" y="4016"/>
                  </a:lnTo>
                  <a:cubicBezTo>
                    <a:pt x="4737" y="4786"/>
                    <a:pt x="4847" y="5666"/>
                    <a:pt x="4334" y="6363"/>
                  </a:cubicBezTo>
                  <a:cubicBezTo>
                    <a:pt x="4203" y="6519"/>
                    <a:pt x="4352" y="6658"/>
                    <a:pt x="4501" y="6658"/>
                  </a:cubicBezTo>
                  <a:cubicBezTo>
                    <a:pt x="4562" y="6658"/>
                    <a:pt x="4622" y="6635"/>
                    <a:pt x="4664" y="6583"/>
                  </a:cubicBezTo>
                  <a:cubicBezTo>
                    <a:pt x="5287" y="5739"/>
                    <a:pt x="5141" y="4640"/>
                    <a:pt x="4884" y="3723"/>
                  </a:cubicBezTo>
                  <a:cubicBezTo>
                    <a:pt x="4554" y="2513"/>
                    <a:pt x="4077" y="1303"/>
                    <a:pt x="3637" y="130"/>
                  </a:cubicBezTo>
                  <a:cubicBezTo>
                    <a:pt x="3617" y="48"/>
                    <a:pt x="3538"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432;p45">
              <a:extLst>
                <a:ext uri="{FF2B5EF4-FFF2-40B4-BE49-F238E27FC236}">
                  <a16:creationId xmlns:a16="http://schemas.microsoft.com/office/drawing/2014/main" id="{66FAAE39-5492-4CE1-513D-2CD3035AECB9}"/>
                </a:ext>
              </a:extLst>
            </p:cNvPr>
            <p:cNvSpPr/>
            <p:nvPr/>
          </p:nvSpPr>
          <p:spPr>
            <a:xfrm>
              <a:off x="3471625" y="1435075"/>
              <a:ext cx="93225" cy="17500"/>
            </a:xfrm>
            <a:custGeom>
              <a:avLst/>
              <a:gdLst/>
              <a:ahLst/>
              <a:cxnLst/>
              <a:rect l="l" t="t" r="r" b="b"/>
              <a:pathLst>
                <a:path w="3729" h="700" extrusionOk="0">
                  <a:moveTo>
                    <a:pt x="3472" y="0"/>
                  </a:moveTo>
                  <a:cubicBezTo>
                    <a:pt x="2409" y="0"/>
                    <a:pt x="1309" y="110"/>
                    <a:pt x="246" y="294"/>
                  </a:cubicBezTo>
                  <a:cubicBezTo>
                    <a:pt x="0" y="329"/>
                    <a:pt x="90" y="699"/>
                    <a:pt x="323" y="699"/>
                  </a:cubicBezTo>
                  <a:cubicBezTo>
                    <a:pt x="334" y="699"/>
                    <a:pt x="345" y="698"/>
                    <a:pt x="356" y="697"/>
                  </a:cubicBezTo>
                  <a:cubicBezTo>
                    <a:pt x="1382" y="477"/>
                    <a:pt x="2445" y="404"/>
                    <a:pt x="3472" y="404"/>
                  </a:cubicBezTo>
                  <a:cubicBezTo>
                    <a:pt x="3728" y="404"/>
                    <a:pt x="3728" y="0"/>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433;p45">
              <a:extLst>
                <a:ext uri="{FF2B5EF4-FFF2-40B4-BE49-F238E27FC236}">
                  <a16:creationId xmlns:a16="http://schemas.microsoft.com/office/drawing/2014/main" id="{D5CCD230-7FB1-8FA5-8E14-9D19A215D3F8}"/>
                </a:ext>
              </a:extLst>
            </p:cNvPr>
            <p:cNvSpPr/>
            <p:nvPr/>
          </p:nvSpPr>
          <p:spPr>
            <a:xfrm>
              <a:off x="3620875" y="1421600"/>
              <a:ext cx="68625" cy="305900"/>
            </a:xfrm>
            <a:custGeom>
              <a:avLst/>
              <a:gdLst/>
              <a:ahLst/>
              <a:cxnLst/>
              <a:rect l="l" t="t" r="r" b="b"/>
              <a:pathLst>
                <a:path w="2745" h="12236" extrusionOk="0">
                  <a:moveTo>
                    <a:pt x="569" y="0"/>
                  </a:moveTo>
                  <a:cubicBezTo>
                    <a:pt x="436" y="0"/>
                    <a:pt x="298" y="133"/>
                    <a:pt x="398" y="283"/>
                  </a:cubicBezTo>
                  <a:cubicBezTo>
                    <a:pt x="2011" y="3032"/>
                    <a:pt x="2341" y="6478"/>
                    <a:pt x="1314" y="9484"/>
                  </a:cubicBezTo>
                  <a:cubicBezTo>
                    <a:pt x="1021" y="10364"/>
                    <a:pt x="618" y="11171"/>
                    <a:pt x="105" y="11941"/>
                  </a:cubicBezTo>
                  <a:cubicBezTo>
                    <a:pt x="0" y="12097"/>
                    <a:pt x="138" y="12236"/>
                    <a:pt x="279" y="12236"/>
                  </a:cubicBezTo>
                  <a:cubicBezTo>
                    <a:pt x="335" y="12236"/>
                    <a:pt x="393" y="12213"/>
                    <a:pt x="435" y="12161"/>
                  </a:cubicBezTo>
                  <a:cubicBezTo>
                    <a:pt x="2268" y="9374"/>
                    <a:pt x="2744" y="5818"/>
                    <a:pt x="1864" y="2666"/>
                  </a:cubicBezTo>
                  <a:cubicBezTo>
                    <a:pt x="1608" y="1749"/>
                    <a:pt x="1204" y="869"/>
                    <a:pt x="728" y="99"/>
                  </a:cubicBezTo>
                  <a:cubicBezTo>
                    <a:pt x="693" y="29"/>
                    <a:pt x="632"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434;p45">
              <a:extLst>
                <a:ext uri="{FF2B5EF4-FFF2-40B4-BE49-F238E27FC236}">
                  <a16:creationId xmlns:a16="http://schemas.microsoft.com/office/drawing/2014/main" id="{121F2CD5-4EFB-C506-ACB8-BCE7D024642E}"/>
                </a:ext>
              </a:extLst>
            </p:cNvPr>
            <p:cNvSpPr/>
            <p:nvPr/>
          </p:nvSpPr>
          <p:spPr>
            <a:xfrm>
              <a:off x="3745375" y="1520300"/>
              <a:ext cx="136575" cy="17450"/>
            </a:xfrm>
            <a:custGeom>
              <a:avLst/>
              <a:gdLst/>
              <a:ahLst/>
              <a:cxnLst/>
              <a:rect l="l" t="t" r="r" b="b"/>
              <a:pathLst>
                <a:path w="5463" h="698" extrusionOk="0">
                  <a:moveTo>
                    <a:pt x="5206" y="1"/>
                  </a:moveTo>
                  <a:cubicBezTo>
                    <a:pt x="3557" y="111"/>
                    <a:pt x="1907" y="184"/>
                    <a:pt x="257" y="294"/>
                  </a:cubicBezTo>
                  <a:cubicBezTo>
                    <a:pt x="0" y="294"/>
                    <a:pt x="0" y="697"/>
                    <a:pt x="257" y="697"/>
                  </a:cubicBezTo>
                  <a:cubicBezTo>
                    <a:pt x="1907" y="587"/>
                    <a:pt x="3557" y="514"/>
                    <a:pt x="5206" y="404"/>
                  </a:cubicBezTo>
                  <a:cubicBezTo>
                    <a:pt x="5463" y="404"/>
                    <a:pt x="5463" y="1"/>
                    <a:pt x="5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435;p45">
              <a:extLst>
                <a:ext uri="{FF2B5EF4-FFF2-40B4-BE49-F238E27FC236}">
                  <a16:creationId xmlns:a16="http://schemas.microsoft.com/office/drawing/2014/main" id="{06D05C34-A7C3-7786-5EBF-2A631F468B91}"/>
                </a:ext>
              </a:extLst>
            </p:cNvPr>
            <p:cNvSpPr/>
            <p:nvPr/>
          </p:nvSpPr>
          <p:spPr>
            <a:xfrm>
              <a:off x="3748125" y="1558750"/>
              <a:ext cx="120075" cy="16625"/>
            </a:xfrm>
            <a:custGeom>
              <a:avLst/>
              <a:gdLst/>
              <a:ahLst/>
              <a:cxnLst/>
              <a:rect l="l" t="t" r="r" b="b"/>
              <a:pathLst>
                <a:path w="4803" h="665" extrusionOk="0">
                  <a:moveTo>
                    <a:pt x="4578" y="0"/>
                  </a:moveTo>
                  <a:cubicBezTo>
                    <a:pt x="4568" y="0"/>
                    <a:pt x="4557" y="1"/>
                    <a:pt x="4546" y="2"/>
                  </a:cubicBezTo>
                  <a:cubicBezTo>
                    <a:pt x="3117" y="76"/>
                    <a:pt x="1687" y="186"/>
                    <a:pt x="257" y="259"/>
                  </a:cubicBezTo>
                  <a:cubicBezTo>
                    <a:pt x="12" y="294"/>
                    <a:pt x="1" y="665"/>
                    <a:pt x="225" y="665"/>
                  </a:cubicBezTo>
                  <a:cubicBezTo>
                    <a:pt x="235" y="665"/>
                    <a:pt x="246" y="664"/>
                    <a:pt x="257" y="662"/>
                  </a:cubicBezTo>
                  <a:cubicBezTo>
                    <a:pt x="1687" y="589"/>
                    <a:pt x="3117" y="479"/>
                    <a:pt x="4546" y="406"/>
                  </a:cubicBezTo>
                  <a:cubicBezTo>
                    <a:pt x="4792" y="371"/>
                    <a:pt x="4802" y="0"/>
                    <a:pt x="4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1436;p45">
              <a:extLst>
                <a:ext uri="{FF2B5EF4-FFF2-40B4-BE49-F238E27FC236}">
                  <a16:creationId xmlns:a16="http://schemas.microsoft.com/office/drawing/2014/main" id="{247AF48A-2FBF-FD74-6609-CF503B001145}"/>
                </a:ext>
              </a:extLst>
            </p:cNvPr>
            <p:cNvSpPr/>
            <p:nvPr/>
          </p:nvSpPr>
          <p:spPr>
            <a:xfrm>
              <a:off x="1295550" y="1872025"/>
              <a:ext cx="132025" cy="108425"/>
            </a:xfrm>
            <a:custGeom>
              <a:avLst/>
              <a:gdLst/>
              <a:ahLst/>
              <a:cxnLst/>
              <a:rect l="l" t="t" r="r" b="b"/>
              <a:pathLst>
                <a:path w="5281" h="4337" extrusionOk="0">
                  <a:moveTo>
                    <a:pt x="597" y="0"/>
                  </a:moveTo>
                  <a:cubicBezTo>
                    <a:pt x="496" y="0"/>
                    <a:pt x="386" y="64"/>
                    <a:pt x="368" y="193"/>
                  </a:cubicBezTo>
                  <a:cubicBezTo>
                    <a:pt x="258" y="1512"/>
                    <a:pt x="148" y="2832"/>
                    <a:pt x="1" y="4152"/>
                  </a:cubicBezTo>
                  <a:cubicBezTo>
                    <a:pt x="1" y="4271"/>
                    <a:pt x="98" y="4336"/>
                    <a:pt x="198" y="4336"/>
                  </a:cubicBezTo>
                  <a:cubicBezTo>
                    <a:pt x="283" y="4336"/>
                    <a:pt x="371" y="4289"/>
                    <a:pt x="404" y="4189"/>
                  </a:cubicBezTo>
                  <a:cubicBezTo>
                    <a:pt x="807" y="3125"/>
                    <a:pt x="1357" y="2136"/>
                    <a:pt x="2017" y="1219"/>
                  </a:cubicBezTo>
                  <a:cubicBezTo>
                    <a:pt x="2124" y="1113"/>
                    <a:pt x="2436" y="594"/>
                    <a:pt x="2589" y="594"/>
                  </a:cubicBezTo>
                  <a:cubicBezTo>
                    <a:pt x="2594" y="594"/>
                    <a:pt x="2599" y="595"/>
                    <a:pt x="2604" y="596"/>
                  </a:cubicBezTo>
                  <a:cubicBezTo>
                    <a:pt x="2787" y="632"/>
                    <a:pt x="2750" y="1256"/>
                    <a:pt x="2750" y="1366"/>
                  </a:cubicBezTo>
                  <a:cubicBezTo>
                    <a:pt x="2787" y="1989"/>
                    <a:pt x="2677" y="2612"/>
                    <a:pt x="2494" y="3235"/>
                  </a:cubicBezTo>
                  <a:cubicBezTo>
                    <a:pt x="2449" y="3371"/>
                    <a:pt x="2571" y="3465"/>
                    <a:pt x="2689" y="3465"/>
                  </a:cubicBezTo>
                  <a:cubicBezTo>
                    <a:pt x="2762" y="3465"/>
                    <a:pt x="2832" y="3429"/>
                    <a:pt x="2860" y="3345"/>
                  </a:cubicBezTo>
                  <a:cubicBezTo>
                    <a:pt x="3044" y="2795"/>
                    <a:pt x="3300" y="2319"/>
                    <a:pt x="3594" y="1842"/>
                  </a:cubicBezTo>
                  <a:cubicBezTo>
                    <a:pt x="3740" y="1622"/>
                    <a:pt x="3924" y="1402"/>
                    <a:pt x="4107" y="1182"/>
                  </a:cubicBezTo>
                  <a:cubicBezTo>
                    <a:pt x="4254" y="962"/>
                    <a:pt x="4437" y="706"/>
                    <a:pt x="4657" y="559"/>
                  </a:cubicBezTo>
                  <a:cubicBezTo>
                    <a:pt x="4680" y="547"/>
                    <a:pt x="4701" y="542"/>
                    <a:pt x="4719" y="542"/>
                  </a:cubicBezTo>
                  <a:cubicBezTo>
                    <a:pt x="4814" y="542"/>
                    <a:pt x="4840" y="687"/>
                    <a:pt x="4840" y="779"/>
                  </a:cubicBezTo>
                  <a:cubicBezTo>
                    <a:pt x="4877" y="926"/>
                    <a:pt x="4877" y="1109"/>
                    <a:pt x="4877" y="1256"/>
                  </a:cubicBezTo>
                  <a:cubicBezTo>
                    <a:pt x="4877" y="1549"/>
                    <a:pt x="4877" y="1806"/>
                    <a:pt x="4877" y="2099"/>
                  </a:cubicBezTo>
                  <a:cubicBezTo>
                    <a:pt x="4840" y="2722"/>
                    <a:pt x="4730" y="3345"/>
                    <a:pt x="4547" y="3969"/>
                  </a:cubicBezTo>
                  <a:cubicBezTo>
                    <a:pt x="4525" y="4123"/>
                    <a:pt x="4649" y="4225"/>
                    <a:pt x="4767" y="4225"/>
                  </a:cubicBezTo>
                  <a:cubicBezTo>
                    <a:pt x="4846" y="4225"/>
                    <a:pt x="4921" y="4180"/>
                    <a:pt x="4950" y="4079"/>
                  </a:cubicBezTo>
                  <a:cubicBezTo>
                    <a:pt x="5133" y="3345"/>
                    <a:pt x="5243" y="2575"/>
                    <a:pt x="5280" y="1806"/>
                  </a:cubicBezTo>
                  <a:cubicBezTo>
                    <a:pt x="5280" y="1439"/>
                    <a:pt x="5280" y="1036"/>
                    <a:pt x="5243" y="669"/>
                  </a:cubicBezTo>
                  <a:cubicBezTo>
                    <a:pt x="5207" y="449"/>
                    <a:pt x="5097" y="156"/>
                    <a:pt x="4840" y="119"/>
                  </a:cubicBezTo>
                  <a:cubicBezTo>
                    <a:pt x="4821" y="117"/>
                    <a:pt x="4802" y="116"/>
                    <a:pt x="4784" y="116"/>
                  </a:cubicBezTo>
                  <a:cubicBezTo>
                    <a:pt x="4485" y="116"/>
                    <a:pt x="4280" y="389"/>
                    <a:pt x="4107" y="596"/>
                  </a:cubicBezTo>
                  <a:cubicBezTo>
                    <a:pt x="3850" y="816"/>
                    <a:pt x="3630" y="1109"/>
                    <a:pt x="3447" y="1366"/>
                  </a:cubicBezTo>
                  <a:cubicBezTo>
                    <a:pt x="3337" y="1512"/>
                    <a:pt x="3227" y="1696"/>
                    <a:pt x="3154" y="1842"/>
                  </a:cubicBezTo>
                  <a:cubicBezTo>
                    <a:pt x="3154" y="1586"/>
                    <a:pt x="3154" y="1329"/>
                    <a:pt x="3154" y="1072"/>
                  </a:cubicBezTo>
                  <a:cubicBezTo>
                    <a:pt x="3117" y="816"/>
                    <a:pt x="3117" y="449"/>
                    <a:pt x="2897" y="266"/>
                  </a:cubicBezTo>
                  <a:cubicBezTo>
                    <a:pt x="2826" y="218"/>
                    <a:pt x="2747" y="198"/>
                    <a:pt x="2667" y="198"/>
                  </a:cubicBezTo>
                  <a:cubicBezTo>
                    <a:pt x="2499" y="198"/>
                    <a:pt x="2325" y="288"/>
                    <a:pt x="2201" y="412"/>
                  </a:cubicBezTo>
                  <a:cubicBezTo>
                    <a:pt x="1944" y="632"/>
                    <a:pt x="1724" y="926"/>
                    <a:pt x="1541" y="1219"/>
                  </a:cubicBezTo>
                  <a:cubicBezTo>
                    <a:pt x="1321" y="1512"/>
                    <a:pt x="1137" y="1806"/>
                    <a:pt x="954" y="2136"/>
                  </a:cubicBezTo>
                  <a:cubicBezTo>
                    <a:pt x="807" y="2392"/>
                    <a:pt x="661" y="2649"/>
                    <a:pt x="514" y="2905"/>
                  </a:cubicBezTo>
                  <a:cubicBezTo>
                    <a:pt x="624" y="1989"/>
                    <a:pt x="698" y="1072"/>
                    <a:pt x="771" y="193"/>
                  </a:cubicBezTo>
                  <a:cubicBezTo>
                    <a:pt x="789" y="64"/>
                    <a:pt x="698" y="0"/>
                    <a:pt x="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437;p45">
              <a:extLst>
                <a:ext uri="{FF2B5EF4-FFF2-40B4-BE49-F238E27FC236}">
                  <a16:creationId xmlns:a16="http://schemas.microsoft.com/office/drawing/2014/main" id="{013FC584-83C8-C6B0-2EE5-F76BA89BC24D}"/>
                </a:ext>
              </a:extLst>
            </p:cNvPr>
            <p:cNvSpPr/>
            <p:nvPr/>
          </p:nvSpPr>
          <p:spPr>
            <a:xfrm>
              <a:off x="1454125" y="1796125"/>
              <a:ext cx="96125" cy="277500"/>
            </a:xfrm>
            <a:custGeom>
              <a:avLst/>
              <a:gdLst/>
              <a:ahLst/>
              <a:cxnLst/>
              <a:rect l="l" t="t" r="r" b="b"/>
              <a:pathLst>
                <a:path w="3845" h="11100" extrusionOk="0">
                  <a:moveTo>
                    <a:pt x="3550" y="1"/>
                  </a:moveTo>
                  <a:cubicBezTo>
                    <a:pt x="3494" y="1"/>
                    <a:pt x="3441" y="23"/>
                    <a:pt x="3410" y="76"/>
                  </a:cubicBezTo>
                  <a:cubicBezTo>
                    <a:pt x="1760" y="2679"/>
                    <a:pt x="0" y="5501"/>
                    <a:pt x="440" y="8691"/>
                  </a:cubicBezTo>
                  <a:cubicBezTo>
                    <a:pt x="513" y="9534"/>
                    <a:pt x="770" y="10304"/>
                    <a:pt x="1210" y="11001"/>
                  </a:cubicBezTo>
                  <a:cubicBezTo>
                    <a:pt x="1245" y="11071"/>
                    <a:pt x="1306" y="11100"/>
                    <a:pt x="1369" y="11100"/>
                  </a:cubicBezTo>
                  <a:cubicBezTo>
                    <a:pt x="1502" y="11100"/>
                    <a:pt x="1640" y="10967"/>
                    <a:pt x="1540" y="10817"/>
                  </a:cubicBezTo>
                  <a:cubicBezTo>
                    <a:pt x="0" y="8178"/>
                    <a:pt x="990" y="4988"/>
                    <a:pt x="2383" y="2532"/>
                  </a:cubicBezTo>
                  <a:cubicBezTo>
                    <a:pt x="2786" y="1762"/>
                    <a:pt x="3263" y="1029"/>
                    <a:pt x="3739" y="296"/>
                  </a:cubicBezTo>
                  <a:cubicBezTo>
                    <a:pt x="3844" y="139"/>
                    <a:pt x="3688" y="1"/>
                    <a:pt x="3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438;p45">
              <a:extLst>
                <a:ext uri="{FF2B5EF4-FFF2-40B4-BE49-F238E27FC236}">
                  <a16:creationId xmlns:a16="http://schemas.microsoft.com/office/drawing/2014/main" id="{54C490E9-C093-698F-8F25-6B8EC756B765}"/>
                </a:ext>
              </a:extLst>
            </p:cNvPr>
            <p:cNvSpPr/>
            <p:nvPr/>
          </p:nvSpPr>
          <p:spPr>
            <a:xfrm>
              <a:off x="1551075" y="1816475"/>
              <a:ext cx="122100" cy="182250"/>
            </a:xfrm>
            <a:custGeom>
              <a:avLst/>
              <a:gdLst/>
              <a:ahLst/>
              <a:cxnLst/>
              <a:rect l="l" t="t" r="r" b="b"/>
              <a:pathLst>
                <a:path w="4884" h="7290" extrusionOk="0">
                  <a:moveTo>
                    <a:pt x="2991" y="419"/>
                  </a:moveTo>
                  <a:cubicBezTo>
                    <a:pt x="3071" y="419"/>
                    <a:pt x="3152" y="424"/>
                    <a:pt x="3234" y="435"/>
                  </a:cubicBezTo>
                  <a:cubicBezTo>
                    <a:pt x="3674" y="472"/>
                    <a:pt x="4114" y="765"/>
                    <a:pt x="4334" y="1131"/>
                  </a:cubicBezTo>
                  <a:cubicBezTo>
                    <a:pt x="4554" y="1571"/>
                    <a:pt x="4481" y="2085"/>
                    <a:pt x="4187" y="2488"/>
                  </a:cubicBezTo>
                  <a:cubicBezTo>
                    <a:pt x="3894" y="2891"/>
                    <a:pt x="3454" y="3184"/>
                    <a:pt x="2941" y="3331"/>
                  </a:cubicBezTo>
                  <a:cubicBezTo>
                    <a:pt x="2648" y="3404"/>
                    <a:pt x="2354" y="3478"/>
                    <a:pt x="2024" y="3478"/>
                  </a:cubicBezTo>
                  <a:cubicBezTo>
                    <a:pt x="1878" y="3514"/>
                    <a:pt x="1695" y="3514"/>
                    <a:pt x="1548" y="3514"/>
                  </a:cubicBezTo>
                  <a:cubicBezTo>
                    <a:pt x="1511" y="3514"/>
                    <a:pt x="1475" y="3551"/>
                    <a:pt x="1438" y="3551"/>
                  </a:cubicBezTo>
                  <a:cubicBezTo>
                    <a:pt x="1401" y="3514"/>
                    <a:pt x="1401" y="3478"/>
                    <a:pt x="1365" y="3441"/>
                  </a:cubicBezTo>
                  <a:cubicBezTo>
                    <a:pt x="1511" y="2561"/>
                    <a:pt x="1658" y="1718"/>
                    <a:pt x="1731" y="838"/>
                  </a:cubicBezTo>
                  <a:cubicBezTo>
                    <a:pt x="2105" y="589"/>
                    <a:pt x="2533" y="419"/>
                    <a:pt x="2991" y="419"/>
                  </a:cubicBezTo>
                  <a:close/>
                  <a:moveTo>
                    <a:pt x="3025" y="0"/>
                  </a:moveTo>
                  <a:cubicBezTo>
                    <a:pt x="2595" y="0"/>
                    <a:pt x="2156" y="131"/>
                    <a:pt x="1768" y="325"/>
                  </a:cubicBezTo>
                  <a:cubicBezTo>
                    <a:pt x="1786" y="197"/>
                    <a:pt x="1695" y="132"/>
                    <a:pt x="1598" y="132"/>
                  </a:cubicBezTo>
                  <a:cubicBezTo>
                    <a:pt x="1502" y="132"/>
                    <a:pt x="1401" y="197"/>
                    <a:pt x="1401" y="325"/>
                  </a:cubicBezTo>
                  <a:cubicBezTo>
                    <a:pt x="1291" y="1425"/>
                    <a:pt x="1145" y="2488"/>
                    <a:pt x="925" y="3551"/>
                  </a:cubicBezTo>
                  <a:cubicBezTo>
                    <a:pt x="925" y="3551"/>
                    <a:pt x="925" y="3588"/>
                    <a:pt x="925" y="3624"/>
                  </a:cubicBezTo>
                  <a:cubicBezTo>
                    <a:pt x="668" y="4761"/>
                    <a:pt x="375" y="5897"/>
                    <a:pt x="45" y="7034"/>
                  </a:cubicBezTo>
                  <a:cubicBezTo>
                    <a:pt x="1" y="7188"/>
                    <a:pt x="116" y="7290"/>
                    <a:pt x="231" y="7290"/>
                  </a:cubicBezTo>
                  <a:cubicBezTo>
                    <a:pt x="307" y="7290"/>
                    <a:pt x="382" y="7246"/>
                    <a:pt x="411" y="7144"/>
                  </a:cubicBezTo>
                  <a:cubicBezTo>
                    <a:pt x="741" y="6081"/>
                    <a:pt x="1035" y="5017"/>
                    <a:pt x="1255" y="3954"/>
                  </a:cubicBezTo>
                  <a:lnTo>
                    <a:pt x="1365" y="3954"/>
                  </a:lnTo>
                  <a:cubicBezTo>
                    <a:pt x="2134" y="3918"/>
                    <a:pt x="2978" y="3808"/>
                    <a:pt x="3674" y="3441"/>
                  </a:cubicBezTo>
                  <a:cubicBezTo>
                    <a:pt x="4297" y="3111"/>
                    <a:pt x="4774" y="2488"/>
                    <a:pt x="4847" y="1791"/>
                  </a:cubicBezTo>
                  <a:cubicBezTo>
                    <a:pt x="4884" y="1131"/>
                    <a:pt x="4481" y="508"/>
                    <a:pt x="3894" y="215"/>
                  </a:cubicBezTo>
                  <a:cubicBezTo>
                    <a:pt x="3623" y="64"/>
                    <a:pt x="3326"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439;p45">
              <a:extLst>
                <a:ext uri="{FF2B5EF4-FFF2-40B4-BE49-F238E27FC236}">
                  <a16:creationId xmlns:a16="http://schemas.microsoft.com/office/drawing/2014/main" id="{197392AA-AD28-4088-923C-53AB88EC74E1}"/>
                </a:ext>
              </a:extLst>
            </p:cNvPr>
            <p:cNvSpPr/>
            <p:nvPr/>
          </p:nvSpPr>
          <p:spPr>
            <a:xfrm>
              <a:off x="1699750" y="1974900"/>
              <a:ext cx="17425" cy="19875"/>
            </a:xfrm>
            <a:custGeom>
              <a:avLst/>
              <a:gdLst/>
              <a:ahLst/>
              <a:cxnLst/>
              <a:rect l="l" t="t" r="r" b="b"/>
              <a:pathLst>
                <a:path w="697" h="795" extrusionOk="0">
                  <a:moveTo>
                    <a:pt x="220" y="0"/>
                  </a:moveTo>
                  <a:cubicBezTo>
                    <a:pt x="183" y="37"/>
                    <a:pt x="147" y="74"/>
                    <a:pt x="147" y="147"/>
                  </a:cubicBezTo>
                  <a:lnTo>
                    <a:pt x="37" y="550"/>
                  </a:lnTo>
                  <a:cubicBezTo>
                    <a:pt x="0" y="623"/>
                    <a:pt x="37" y="733"/>
                    <a:pt x="110" y="770"/>
                  </a:cubicBezTo>
                  <a:cubicBezTo>
                    <a:pt x="140" y="785"/>
                    <a:pt x="177" y="794"/>
                    <a:pt x="215" y="794"/>
                  </a:cubicBezTo>
                  <a:cubicBezTo>
                    <a:pt x="268" y="794"/>
                    <a:pt x="324" y="776"/>
                    <a:pt x="367" y="733"/>
                  </a:cubicBezTo>
                  <a:lnTo>
                    <a:pt x="623" y="477"/>
                  </a:lnTo>
                  <a:cubicBezTo>
                    <a:pt x="660" y="440"/>
                    <a:pt x="697" y="403"/>
                    <a:pt x="697" y="330"/>
                  </a:cubicBezTo>
                  <a:cubicBezTo>
                    <a:pt x="697" y="293"/>
                    <a:pt x="660" y="220"/>
                    <a:pt x="623" y="183"/>
                  </a:cubicBezTo>
                  <a:lnTo>
                    <a:pt x="623" y="220"/>
                  </a:lnTo>
                  <a:cubicBezTo>
                    <a:pt x="587" y="183"/>
                    <a:pt x="550" y="147"/>
                    <a:pt x="513" y="147"/>
                  </a:cubicBezTo>
                  <a:cubicBezTo>
                    <a:pt x="513" y="110"/>
                    <a:pt x="513" y="110"/>
                    <a:pt x="513" y="74"/>
                  </a:cubicBezTo>
                  <a:cubicBezTo>
                    <a:pt x="477" y="37"/>
                    <a:pt x="440"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1440;p45">
              <a:extLst>
                <a:ext uri="{FF2B5EF4-FFF2-40B4-BE49-F238E27FC236}">
                  <a16:creationId xmlns:a16="http://schemas.microsoft.com/office/drawing/2014/main" id="{FC65DD69-0AF2-3CFA-52B0-4E202A02B917}"/>
                </a:ext>
              </a:extLst>
            </p:cNvPr>
            <p:cNvSpPr/>
            <p:nvPr/>
          </p:nvSpPr>
          <p:spPr>
            <a:xfrm>
              <a:off x="1751800" y="1837375"/>
              <a:ext cx="135850" cy="154950"/>
            </a:xfrm>
            <a:custGeom>
              <a:avLst/>
              <a:gdLst/>
              <a:ahLst/>
              <a:cxnLst/>
              <a:rect l="l" t="t" r="r" b="b"/>
              <a:pathLst>
                <a:path w="5434" h="6198" extrusionOk="0">
                  <a:moveTo>
                    <a:pt x="5038" y="1"/>
                  </a:moveTo>
                  <a:cubicBezTo>
                    <a:pt x="4888" y="1"/>
                    <a:pt x="4746" y="119"/>
                    <a:pt x="4774" y="259"/>
                  </a:cubicBezTo>
                  <a:cubicBezTo>
                    <a:pt x="4774" y="332"/>
                    <a:pt x="4774" y="369"/>
                    <a:pt x="4810" y="405"/>
                  </a:cubicBezTo>
                  <a:cubicBezTo>
                    <a:pt x="4774" y="442"/>
                    <a:pt x="4737" y="515"/>
                    <a:pt x="4737" y="552"/>
                  </a:cubicBezTo>
                  <a:cubicBezTo>
                    <a:pt x="4664" y="699"/>
                    <a:pt x="4554" y="809"/>
                    <a:pt x="4480" y="955"/>
                  </a:cubicBezTo>
                  <a:cubicBezTo>
                    <a:pt x="4370" y="1212"/>
                    <a:pt x="4224" y="1432"/>
                    <a:pt x="4077" y="1689"/>
                  </a:cubicBezTo>
                  <a:cubicBezTo>
                    <a:pt x="3784" y="2165"/>
                    <a:pt x="3527" y="2642"/>
                    <a:pt x="3234" y="3118"/>
                  </a:cubicBezTo>
                  <a:cubicBezTo>
                    <a:pt x="2941" y="3595"/>
                    <a:pt x="2684" y="4071"/>
                    <a:pt x="2427" y="4511"/>
                  </a:cubicBezTo>
                  <a:lnTo>
                    <a:pt x="1987" y="5245"/>
                  </a:lnTo>
                  <a:cubicBezTo>
                    <a:pt x="1914" y="5391"/>
                    <a:pt x="1804" y="5611"/>
                    <a:pt x="1694" y="5721"/>
                  </a:cubicBezTo>
                  <a:cubicBezTo>
                    <a:pt x="1401" y="4181"/>
                    <a:pt x="961" y="2678"/>
                    <a:pt x="411" y="1212"/>
                  </a:cubicBezTo>
                  <a:cubicBezTo>
                    <a:pt x="381" y="1123"/>
                    <a:pt x="303" y="1082"/>
                    <a:pt x="226" y="1082"/>
                  </a:cubicBezTo>
                  <a:cubicBezTo>
                    <a:pt x="113" y="1082"/>
                    <a:pt x="1" y="1169"/>
                    <a:pt x="44" y="1322"/>
                  </a:cubicBezTo>
                  <a:cubicBezTo>
                    <a:pt x="594" y="2862"/>
                    <a:pt x="1034" y="4438"/>
                    <a:pt x="1327" y="6051"/>
                  </a:cubicBezTo>
                  <a:cubicBezTo>
                    <a:pt x="1364" y="6124"/>
                    <a:pt x="1437" y="6198"/>
                    <a:pt x="1511" y="6198"/>
                  </a:cubicBezTo>
                  <a:cubicBezTo>
                    <a:pt x="1804" y="6198"/>
                    <a:pt x="1987" y="6014"/>
                    <a:pt x="2134" y="5794"/>
                  </a:cubicBezTo>
                  <a:cubicBezTo>
                    <a:pt x="2354" y="5465"/>
                    <a:pt x="2501" y="5135"/>
                    <a:pt x="2721" y="4805"/>
                  </a:cubicBezTo>
                  <a:lnTo>
                    <a:pt x="3930" y="2715"/>
                  </a:lnTo>
                  <a:cubicBezTo>
                    <a:pt x="4334" y="2055"/>
                    <a:pt x="4700" y="1359"/>
                    <a:pt x="5103" y="699"/>
                  </a:cubicBezTo>
                  <a:cubicBezTo>
                    <a:pt x="5213" y="515"/>
                    <a:pt x="5433" y="185"/>
                    <a:pt x="5177" y="39"/>
                  </a:cubicBezTo>
                  <a:cubicBezTo>
                    <a:pt x="5133" y="13"/>
                    <a:pt x="5085" y="1"/>
                    <a:pt x="5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1441;p45">
              <a:extLst>
                <a:ext uri="{FF2B5EF4-FFF2-40B4-BE49-F238E27FC236}">
                  <a16:creationId xmlns:a16="http://schemas.microsoft.com/office/drawing/2014/main" id="{CE1F3D90-FD72-FF83-08FC-4B1F5F8C0A7D}"/>
                </a:ext>
              </a:extLst>
            </p:cNvPr>
            <p:cNvSpPr/>
            <p:nvPr/>
          </p:nvSpPr>
          <p:spPr>
            <a:xfrm>
              <a:off x="1894950" y="1968475"/>
              <a:ext cx="13775" cy="12850"/>
            </a:xfrm>
            <a:custGeom>
              <a:avLst/>
              <a:gdLst/>
              <a:ahLst/>
              <a:cxnLst/>
              <a:rect l="l" t="t" r="r" b="b"/>
              <a:pathLst>
                <a:path w="551" h="514" extrusionOk="0">
                  <a:moveTo>
                    <a:pt x="147" y="1"/>
                  </a:moveTo>
                  <a:cubicBezTo>
                    <a:pt x="111" y="37"/>
                    <a:pt x="74" y="37"/>
                    <a:pt x="74" y="74"/>
                  </a:cubicBezTo>
                  <a:cubicBezTo>
                    <a:pt x="74" y="74"/>
                    <a:pt x="37" y="74"/>
                    <a:pt x="37" y="111"/>
                  </a:cubicBezTo>
                  <a:cubicBezTo>
                    <a:pt x="1" y="147"/>
                    <a:pt x="1" y="147"/>
                    <a:pt x="1" y="184"/>
                  </a:cubicBezTo>
                  <a:cubicBezTo>
                    <a:pt x="1" y="221"/>
                    <a:pt x="1" y="221"/>
                    <a:pt x="1" y="257"/>
                  </a:cubicBezTo>
                  <a:cubicBezTo>
                    <a:pt x="37" y="294"/>
                    <a:pt x="37" y="331"/>
                    <a:pt x="74" y="331"/>
                  </a:cubicBezTo>
                  <a:lnTo>
                    <a:pt x="221" y="477"/>
                  </a:lnTo>
                  <a:cubicBezTo>
                    <a:pt x="221" y="477"/>
                    <a:pt x="257" y="514"/>
                    <a:pt x="294" y="514"/>
                  </a:cubicBezTo>
                  <a:lnTo>
                    <a:pt x="441" y="514"/>
                  </a:lnTo>
                  <a:cubicBezTo>
                    <a:pt x="441" y="514"/>
                    <a:pt x="477" y="477"/>
                    <a:pt x="514" y="477"/>
                  </a:cubicBezTo>
                  <a:cubicBezTo>
                    <a:pt x="514" y="440"/>
                    <a:pt x="514" y="440"/>
                    <a:pt x="514" y="440"/>
                  </a:cubicBezTo>
                  <a:cubicBezTo>
                    <a:pt x="551" y="404"/>
                    <a:pt x="551" y="367"/>
                    <a:pt x="551" y="331"/>
                  </a:cubicBezTo>
                  <a:cubicBezTo>
                    <a:pt x="551" y="294"/>
                    <a:pt x="551" y="294"/>
                    <a:pt x="551" y="257"/>
                  </a:cubicBezTo>
                  <a:cubicBezTo>
                    <a:pt x="551" y="257"/>
                    <a:pt x="514" y="221"/>
                    <a:pt x="514" y="184"/>
                  </a:cubicBezTo>
                  <a:lnTo>
                    <a:pt x="367" y="74"/>
                  </a:lnTo>
                  <a:cubicBezTo>
                    <a:pt x="367" y="74"/>
                    <a:pt x="294" y="37"/>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1442;p45">
              <a:extLst>
                <a:ext uri="{FF2B5EF4-FFF2-40B4-BE49-F238E27FC236}">
                  <a16:creationId xmlns:a16="http://schemas.microsoft.com/office/drawing/2014/main" id="{DD1979D5-83AC-AE5C-2962-32A20040376F}"/>
                </a:ext>
              </a:extLst>
            </p:cNvPr>
            <p:cNvSpPr/>
            <p:nvPr/>
          </p:nvSpPr>
          <p:spPr>
            <a:xfrm>
              <a:off x="2045250" y="1884600"/>
              <a:ext cx="86175" cy="115150"/>
            </a:xfrm>
            <a:custGeom>
              <a:avLst/>
              <a:gdLst/>
              <a:ahLst/>
              <a:cxnLst/>
              <a:rect l="l" t="t" r="r" b="b"/>
              <a:pathLst>
                <a:path w="3447" h="4606" extrusionOk="0">
                  <a:moveTo>
                    <a:pt x="1787" y="664"/>
                  </a:moveTo>
                  <a:cubicBezTo>
                    <a:pt x="1870" y="664"/>
                    <a:pt x="1949" y="671"/>
                    <a:pt x="2017" y="679"/>
                  </a:cubicBezTo>
                  <a:cubicBezTo>
                    <a:pt x="2311" y="753"/>
                    <a:pt x="2787" y="826"/>
                    <a:pt x="2934" y="1119"/>
                  </a:cubicBezTo>
                  <a:cubicBezTo>
                    <a:pt x="3080" y="1413"/>
                    <a:pt x="3007" y="1852"/>
                    <a:pt x="2934" y="2146"/>
                  </a:cubicBezTo>
                  <a:cubicBezTo>
                    <a:pt x="2860" y="2476"/>
                    <a:pt x="2714" y="2769"/>
                    <a:pt x="2567" y="3026"/>
                  </a:cubicBezTo>
                  <a:cubicBezTo>
                    <a:pt x="2237" y="3539"/>
                    <a:pt x="1651" y="4199"/>
                    <a:pt x="1027" y="4199"/>
                  </a:cubicBezTo>
                  <a:cubicBezTo>
                    <a:pt x="1016" y="4199"/>
                    <a:pt x="1004" y="4200"/>
                    <a:pt x="993" y="4200"/>
                  </a:cubicBezTo>
                  <a:cubicBezTo>
                    <a:pt x="263" y="4200"/>
                    <a:pt x="443" y="3055"/>
                    <a:pt x="551" y="2586"/>
                  </a:cubicBezTo>
                  <a:cubicBezTo>
                    <a:pt x="624" y="2109"/>
                    <a:pt x="771" y="1669"/>
                    <a:pt x="991" y="1229"/>
                  </a:cubicBezTo>
                  <a:cubicBezTo>
                    <a:pt x="1010" y="1236"/>
                    <a:pt x="1029" y="1239"/>
                    <a:pt x="1047" y="1239"/>
                  </a:cubicBezTo>
                  <a:cubicBezTo>
                    <a:pt x="1135" y="1239"/>
                    <a:pt x="1211" y="1167"/>
                    <a:pt x="1211" y="1046"/>
                  </a:cubicBezTo>
                  <a:cubicBezTo>
                    <a:pt x="1211" y="736"/>
                    <a:pt x="1514" y="664"/>
                    <a:pt x="1787" y="664"/>
                  </a:cubicBezTo>
                  <a:close/>
                  <a:moveTo>
                    <a:pt x="1320" y="1"/>
                  </a:moveTo>
                  <a:cubicBezTo>
                    <a:pt x="1262" y="1"/>
                    <a:pt x="1207" y="27"/>
                    <a:pt x="1174" y="93"/>
                  </a:cubicBezTo>
                  <a:cubicBezTo>
                    <a:pt x="588" y="899"/>
                    <a:pt x="258" y="1816"/>
                    <a:pt x="111" y="2769"/>
                  </a:cubicBezTo>
                  <a:cubicBezTo>
                    <a:pt x="38" y="3172"/>
                    <a:pt x="1" y="3612"/>
                    <a:pt x="148" y="3979"/>
                  </a:cubicBezTo>
                  <a:cubicBezTo>
                    <a:pt x="285" y="4356"/>
                    <a:pt x="583" y="4605"/>
                    <a:pt x="982" y="4605"/>
                  </a:cubicBezTo>
                  <a:cubicBezTo>
                    <a:pt x="1009" y="4605"/>
                    <a:pt x="1036" y="4604"/>
                    <a:pt x="1064" y="4602"/>
                  </a:cubicBezTo>
                  <a:cubicBezTo>
                    <a:pt x="1871" y="4565"/>
                    <a:pt x="2604" y="3795"/>
                    <a:pt x="2970" y="3099"/>
                  </a:cubicBezTo>
                  <a:cubicBezTo>
                    <a:pt x="3190" y="2732"/>
                    <a:pt x="3337" y="2329"/>
                    <a:pt x="3374" y="1889"/>
                  </a:cubicBezTo>
                  <a:cubicBezTo>
                    <a:pt x="3410" y="1523"/>
                    <a:pt x="3447" y="1046"/>
                    <a:pt x="3117" y="716"/>
                  </a:cubicBezTo>
                  <a:cubicBezTo>
                    <a:pt x="2970" y="533"/>
                    <a:pt x="2714" y="459"/>
                    <a:pt x="2494" y="386"/>
                  </a:cubicBezTo>
                  <a:cubicBezTo>
                    <a:pt x="2237" y="313"/>
                    <a:pt x="1981" y="239"/>
                    <a:pt x="1724" y="239"/>
                  </a:cubicBezTo>
                  <a:cubicBezTo>
                    <a:pt x="1651" y="239"/>
                    <a:pt x="1577" y="276"/>
                    <a:pt x="1504" y="276"/>
                  </a:cubicBezTo>
                  <a:cubicBezTo>
                    <a:pt x="1607" y="147"/>
                    <a:pt x="1457"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1443;p45">
              <a:extLst>
                <a:ext uri="{FF2B5EF4-FFF2-40B4-BE49-F238E27FC236}">
                  <a16:creationId xmlns:a16="http://schemas.microsoft.com/office/drawing/2014/main" id="{B85DE61B-637D-18F2-C278-23C882D50D4D}"/>
                </a:ext>
              </a:extLst>
            </p:cNvPr>
            <p:cNvSpPr/>
            <p:nvPr/>
          </p:nvSpPr>
          <p:spPr>
            <a:xfrm>
              <a:off x="2143325" y="1813275"/>
              <a:ext cx="72550" cy="177450"/>
            </a:xfrm>
            <a:custGeom>
              <a:avLst/>
              <a:gdLst/>
              <a:ahLst/>
              <a:cxnLst/>
              <a:rect l="l" t="t" r="r" b="b"/>
              <a:pathLst>
                <a:path w="2902" h="7098" extrusionOk="0">
                  <a:moveTo>
                    <a:pt x="2268" y="1"/>
                  </a:moveTo>
                  <a:cubicBezTo>
                    <a:pt x="1931" y="1"/>
                    <a:pt x="1589" y="196"/>
                    <a:pt x="1394" y="490"/>
                  </a:cubicBezTo>
                  <a:cubicBezTo>
                    <a:pt x="1027" y="1003"/>
                    <a:pt x="990" y="1736"/>
                    <a:pt x="880" y="2359"/>
                  </a:cubicBezTo>
                  <a:cubicBezTo>
                    <a:pt x="880" y="2396"/>
                    <a:pt x="880" y="2469"/>
                    <a:pt x="880" y="2543"/>
                  </a:cubicBezTo>
                  <a:cubicBezTo>
                    <a:pt x="624" y="2543"/>
                    <a:pt x="440" y="2579"/>
                    <a:pt x="221" y="2579"/>
                  </a:cubicBezTo>
                  <a:cubicBezTo>
                    <a:pt x="111" y="2616"/>
                    <a:pt x="1" y="2689"/>
                    <a:pt x="1" y="2799"/>
                  </a:cubicBezTo>
                  <a:cubicBezTo>
                    <a:pt x="1" y="2894"/>
                    <a:pt x="83" y="2990"/>
                    <a:pt x="177" y="2990"/>
                  </a:cubicBezTo>
                  <a:cubicBezTo>
                    <a:pt x="191" y="2990"/>
                    <a:pt x="206" y="2987"/>
                    <a:pt x="221" y="2982"/>
                  </a:cubicBezTo>
                  <a:cubicBezTo>
                    <a:pt x="404" y="2982"/>
                    <a:pt x="587" y="2946"/>
                    <a:pt x="807" y="2946"/>
                  </a:cubicBezTo>
                  <a:cubicBezTo>
                    <a:pt x="624" y="4266"/>
                    <a:pt x="440" y="5585"/>
                    <a:pt x="331" y="6905"/>
                  </a:cubicBezTo>
                  <a:cubicBezTo>
                    <a:pt x="312" y="7033"/>
                    <a:pt x="404" y="7098"/>
                    <a:pt x="505" y="7098"/>
                  </a:cubicBezTo>
                  <a:cubicBezTo>
                    <a:pt x="605" y="7098"/>
                    <a:pt x="715" y="7033"/>
                    <a:pt x="734" y="6905"/>
                  </a:cubicBezTo>
                  <a:cubicBezTo>
                    <a:pt x="844" y="5622"/>
                    <a:pt x="990" y="4302"/>
                    <a:pt x="1174" y="3056"/>
                  </a:cubicBezTo>
                  <a:cubicBezTo>
                    <a:pt x="1174" y="2982"/>
                    <a:pt x="1210" y="2946"/>
                    <a:pt x="1210" y="2909"/>
                  </a:cubicBezTo>
                  <a:cubicBezTo>
                    <a:pt x="1614" y="2872"/>
                    <a:pt x="2017" y="2836"/>
                    <a:pt x="2383" y="2799"/>
                  </a:cubicBezTo>
                  <a:cubicBezTo>
                    <a:pt x="2493" y="2762"/>
                    <a:pt x="2603" y="2689"/>
                    <a:pt x="2603" y="2579"/>
                  </a:cubicBezTo>
                  <a:cubicBezTo>
                    <a:pt x="2603" y="2484"/>
                    <a:pt x="2521" y="2389"/>
                    <a:pt x="2427" y="2389"/>
                  </a:cubicBezTo>
                  <a:cubicBezTo>
                    <a:pt x="2413" y="2389"/>
                    <a:pt x="2398" y="2391"/>
                    <a:pt x="2383" y="2396"/>
                  </a:cubicBezTo>
                  <a:cubicBezTo>
                    <a:pt x="2017" y="2433"/>
                    <a:pt x="1650" y="2469"/>
                    <a:pt x="1247" y="2506"/>
                  </a:cubicBezTo>
                  <a:cubicBezTo>
                    <a:pt x="1320" y="2066"/>
                    <a:pt x="1394" y="1663"/>
                    <a:pt x="1467" y="1259"/>
                  </a:cubicBezTo>
                  <a:cubicBezTo>
                    <a:pt x="1555" y="906"/>
                    <a:pt x="1857" y="387"/>
                    <a:pt x="2238" y="387"/>
                  </a:cubicBezTo>
                  <a:cubicBezTo>
                    <a:pt x="2331" y="387"/>
                    <a:pt x="2429" y="418"/>
                    <a:pt x="2530" y="490"/>
                  </a:cubicBezTo>
                  <a:cubicBezTo>
                    <a:pt x="2569" y="515"/>
                    <a:pt x="2606" y="526"/>
                    <a:pt x="2641" y="526"/>
                  </a:cubicBezTo>
                  <a:cubicBezTo>
                    <a:pt x="2803" y="526"/>
                    <a:pt x="2901" y="281"/>
                    <a:pt x="2750" y="160"/>
                  </a:cubicBezTo>
                  <a:cubicBezTo>
                    <a:pt x="2603" y="50"/>
                    <a:pt x="2436"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1444;p45">
              <a:extLst>
                <a:ext uri="{FF2B5EF4-FFF2-40B4-BE49-F238E27FC236}">
                  <a16:creationId xmlns:a16="http://schemas.microsoft.com/office/drawing/2014/main" id="{23787EF8-8ECD-5A3F-FB6A-6BF2BF826FFA}"/>
                </a:ext>
              </a:extLst>
            </p:cNvPr>
            <p:cNvSpPr/>
            <p:nvPr/>
          </p:nvSpPr>
          <p:spPr>
            <a:xfrm>
              <a:off x="2300975" y="1823625"/>
              <a:ext cx="111825" cy="181775"/>
            </a:xfrm>
            <a:custGeom>
              <a:avLst/>
              <a:gdLst/>
              <a:ahLst/>
              <a:cxnLst/>
              <a:rect l="l" t="t" r="r" b="b"/>
              <a:pathLst>
                <a:path w="4473" h="7271" extrusionOk="0">
                  <a:moveTo>
                    <a:pt x="2737" y="675"/>
                  </a:moveTo>
                  <a:cubicBezTo>
                    <a:pt x="3143" y="675"/>
                    <a:pt x="3440" y="858"/>
                    <a:pt x="3410" y="1395"/>
                  </a:cubicBezTo>
                  <a:cubicBezTo>
                    <a:pt x="3373" y="1872"/>
                    <a:pt x="2970" y="2312"/>
                    <a:pt x="2566" y="2642"/>
                  </a:cubicBezTo>
                  <a:cubicBezTo>
                    <a:pt x="1943" y="2642"/>
                    <a:pt x="1393" y="2935"/>
                    <a:pt x="953" y="3375"/>
                  </a:cubicBezTo>
                  <a:cubicBezTo>
                    <a:pt x="818" y="3511"/>
                    <a:pt x="933" y="3709"/>
                    <a:pt x="1096" y="3709"/>
                  </a:cubicBezTo>
                  <a:cubicBezTo>
                    <a:pt x="1109" y="3709"/>
                    <a:pt x="1123" y="3708"/>
                    <a:pt x="1137" y="3705"/>
                  </a:cubicBezTo>
                  <a:cubicBezTo>
                    <a:pt x="1686" y="3595"/>
                    <a:pt x="2236" y="3375"/>
                    <a:pt x="2676" y="3045"/>
                  </a:cubicBezTo>
                  <a:cubicBezTo>
                    <a:pt x="2823" y="3045"/>
                    <a:pt x="2933" y="3045"/>
                    <a:pt x="3043" y="3118"/>
                  </a:cubicBezTo>
                  <a:cubicBezTo>
                    <a:pt x="3703" y="3302"/>
                    <a:pt x="4106" y="3998"/>
                    <a:pt x="3849" y="4658"/>
                  </a:cubicBezTo>
                  <a:lnTo>
                    <a:pt x="3886" y="4621"/>
                  </a:lnTo>
                  <a:lnTo>
                    <a:pt x="3886" y="4621"/>
                  </a:lnTo>
                  <a:cubicBezTo>
                    <a:pt x="3629" y="5281"/>
                    <a:pt x="2970" y="5758"/>
                    <a:pt x="2383" y="6051"/>
                  </a:cubicBezTo>
                  <a:cubicBezTo>
                    <a:pt x="1869" y="6308"/>
                    <a:pt x="1298" y="6425"/>
                    <a:pt x="696" y="6425"/>
                  </a:cubicBezTo>
                  <a:cubicBezTo>
                    <a:pt x="611" y="6425"/>
                    <a:pt x="526" y="6422"/>
                    <a:pt x="440" y="6418"/>
                  </a:cubicBezTo>
                  <a:cubicBezTo>
                    <a:pt x="550" y="4695"/>
                    <a:pt x="733" y="3008"/>
                    <a:pt x="990" y="1285"/>
                  </a:cubicBezTo>
                  <a:cubicBezTo>
                    <a:pt x="1395" y="1030"/>
                    <a:pt x="2172" y="675"/>
                    <a:pt x="2737" y="675"/>
                  </a:cubicBezTo>
                  <a:close/>
                  <a:moveTo>
                    <a:pt x="907" y="0"/>
                  </a:moveTo>
                  <a:cubicBezTo>
                    <a:pt x="824" y="0"/>
                    <a:pt x="748" y="44"/>
                    <a:pt x="733" y="149"/>
                  </a:cubicBezTo>
                  <a:cubicBezTo>
                    <a:pt x="697" y="442"/>
                    <a:pt x="660" y="772"/>
                    <a:pt x="587" y="1065"/>
                  </a:cubicBezTo>
                  <a:cubicBezTo>
                    <a:pt x="550" y="1102"/>
                    <a:pt x="513" y="1102"/>
                    <a:pt x="513" y="1139"/>
                  </a:cubicBezTo>
                  <a:cubicBezTo>
                    <a:pt x="367" y="1249"/>
                    <a:pt x="440" y="1395"/>
                    <a:pt x="550" y="1432"/>
                  </a:cubicBezTo>
                  <a:cubicBezTo>
                    <a:pt x="293" y="3302"/>
                    <a:pt x="110" y="5171"/>
                    <a:pt x="0" y="7078"/>
                  </a:cubicBezTo>
                  <a:cubicBezTo>
                    <a:pt x="0" y="7206"/>
                    <a:pt x="101" y="7270"/>
                    <a:pt x="202" y="7270"/>
                  </a:cubicBezTo>
                  <a:cubicBezTo>
                    <a:pt x="303" y="7270"/>
                    <a:pt x="403" y="7206"/>
                    <a:pt x="403" y="7078"/>
                  </a:cubicBezTo>
                  <a:cubicBezTo>
                    <a:pt x="403" y="6968"/>
                    <a:pt x="403" y="6894"/>
                    <a:pt x="440" y="6821"/>
                  </a:cubicBezTo>
                  <a:cubicBezTo>
                    <a:pt x="521" y="6826"/>
                    <a:pt x="601" y="6828"/>
                    <a:pt x="683" y="6828"/>
                  </a:cubicBezTo>
                  <a:cubicBezTo>
                    <a:pt x="1896" y="6828"/>
                    <a:pt x="3167" y="6317"/>
                    <a:pt x="3923" y="5355"/>
                  </a:cubicBezTo>
                  <a:cubicBezTo>
                    <a:pt x="4289" y="4878"/>
                    <a:pt x="4473" y="4255"/>
                    <a:pt x="4216" y="3668"/>
                  </a:cubicBezTo>
                  <a:cubicBezTo>
                    <a:pt x="4033" y="3192"/>
                    <a:pt x="3593" y="2825"/>
                    <a:pt x="3116" y="2678"/>
                  </a:cubicBezTo>
                  <a:cubicBezTo>
                    <a:pt x="3519" y="2275"/>
                    <a:pt x="3886" y="1725"/>
                    <a:pt x="3776" y="1139"/>
                  </a:cubicBezTo>
                  <a:cubicBezTo>
                    <a:pt x="3669" y="498"/>
                    <a:pt x="3251" y="272"/>
                    <a:pt x="2741" y="272"/>
                  </a:cubicBezTo>
                  <a:cubicBezTo>
                    <a:pt x="2199" y="272"/>
                    <a:pt x="1554" y="526"/>
                    <a:pt x="1063" y="809"/>
                  </a:cubicBezTo>
                  <a:cubicBezTo>
                    <a:pt x="1063" y="625"/>
                    <a:pt x="1100" y="406"/>
                    <a:pt x="1137" y="222"/>
                  </a:cubicBezTo>
                  <a:cubicBezTo>
                    <a:pt x="1158" y="92"/>
                    <a:pt x="1026" y="0"/>
                    <a:pt x="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445;p45">
              <a:extLst>
                <a:ext uri="{FF2B5EF4-FFF2-40B4-BE49-F238E27FC236}">
                  <a16:creationId xmlns:a16="http://schemas.microsoft.com/office/drawing/2014/main" id="{A5A95269-0C9D-3632-AB7C-7BE5C73A93F4}"/>
                </a:ext>
              </a:extLst>
            </p:cNvPr>
            <p:cNvSpPr/>
            <p:nvPr/>
          </p:nvSpPr>
          <p:spPr>
            <a:xfrm>
              <a:off x="2321125" y="1785100"/>
              <a:ext cx="109700" cy="17525"/>
            </a:xfrm>
            <a:custGeom>
              <a:avLst/>
              <a:gdLst/>
              <a:ahLst/>
              <a:cxnLst/>
              <a:rect l="l" t="t" r="r" b="b"/>
              <a:pathLst>
                <a:path w="4388" h="701" extrusionOk="0">
                  <a:moveTo>
                    <a:pt x="4100" y="1"/>
                  </a:moveTo>
                  <a:cubicBezTo>
                    <a:pt x="4091" y="1"/>
                    <a:pt x="4080" y="2"/>
                    <a:pt x="4070" y="4"/>
                  </a:cubicBezTo>
                  <a:cubicBezTo>
                    <a:pt x="2787" y="187"/>
                    <a:pt x="1540" y="297"/>
                    <a:pt x="257" y="297"/>
                  </a:cubicBezTo>
                  <a:cubicBezTo>
                    <a:pt x="1" y="297"/>
                    <a:pt x="1" y="700"/>
                    <a:pt x="257" y="700"/>
                  </a:cubicBezTo>
                  <a:cubicBezTo>
                    <a:pt x="1540" y="700"/>
                    <a:pt x="2860" y="590"/>
                    <a:pt x="4143" y="370"/>
                  </a:cubicBezTo>
                  <a:cubicBezTo>
                    <a:pt x="4388" y="335"/>
                    <a:pt x="4299" y="1"/>
                    <a:pt x="4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446;p45">
              <a:extLst>
                <a:ext uri="{FF2B5EF4-FFF2-40B4-BE49-F238E27FC236}">
                  <a16:creationId xmlns:a16="http://schemas.microsoft.com/office/drawing/2014/main" id="{FDD9FC60-B9F3-CD50-6AD5-6DA60656FDB7}"/>
                </a:ext>
              </a:extLst>
            </p:cNvPr>
            <p:cNvSpPr/>
            <p:nvPr/>
          </p:nvSpPr>
          <p:spPr>
            <a:xfrm>
              <a:off x="2548425" y="1919900"/>
              <a:ext cx="112750" cy="10100"/>
            </a:xfrm>
            <a:custGeom>
              <a:avLst/>
              <a:gdLst/>
              <a:ahLst/>
              <a:cxnLst/>
              <a:rect l="l" t="t" r="r" b="b"/>
              <a:pathLst>
                <a:path w="4510" h="404" extrusionOk="0">
                  <a:moveTo>
                    <a:pt x="257" y="1"/>
                  </a:moveTo>
                  <a:cubicBezTo>
                    <a:pt x="0" y="1"/>
                    <a:pt x="0" y="404"/>
                    <a:pt x="257" y="404"/>
                  </a:cubicBezTo>
                  <a:lnTo>
                    <a:pt x="4253" y="404"/>
                  </a:lnTo>
                  <a:cubicBezTo>
                    <a:pt x="4510" y="404"/>
                    <a:pt x="4510" y="1"/>
                    <a:pt x="4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1447;p45">
              <a:extLst>
                <a:ext uri="{FF2B5EF4-FFF2-40B4-BE49-F238E27FC236}">
                  <a16:creationId xmlns:a16="http://schemas.microsoft.com/office/drawing/2014/main" id="{CC8EAFFA-01F1-E30D-3E5B-629A5F640769}"/>
                </a:ext>
              </a:extLst>
            </p:cNvPr>
            <p:cNvSpPr/>
            <p:nvPr/>
          </p:nvSpPr>
          <p:spPr>
            <a:xfrm>
              <a:off x="2729900" y="1804425"/>
              <a:ext cx="111825" cy="207375"/>
            </a:xfrm>
            <a:custGeom>
              <a:avLst/>
              <a:gdLst/>
              <a:ahLst/>
              <a:cxnLst/>
              <a:rect l="l" t="t" r="r" b="b"/>
              <a:pathLst>
                <a:path w="4473" h="8295" extrusionOk="0">
                  <a:moveTo>
                    <a:pt x="990" y="0"/>
                  </a:moveTo>
                  <a:cubicBezTo>
                    <a:pt x="807" y="0"/>
                    <a:pt x="770" y="257"/>
                    <a:pt x="880" y="367"/>
                  </a:cubicBezTo>
                  <a:cubicBezTo>
                    <a:pt x="770" y="367"/>
                    <a:pt x="660" y="404"/>
                    <a:pt x="660" y="550"/>
                  </a:cubicBezTo>
                  <a:cubicBezTo>
                    <a:pt x="367" y="3043"/>
                    <a:pt x="147" y="5573"/>
                    <a:pt x="0" y="8102"/>
                  </a:cubicBezTo>
                  <a:cubicBezTo>
                    <a:pt x="0" y="8231"/>
                    <a:pt x="101" y="8295"/>
                    <a:pt x="202" y="8295"/>
                  </a:cubicBezTo>
                  <a:cubicBezTo>
                    <a:pt x="303" y="8295"/>
                    <a:pt x="403" y="8231"/>
                    <a:pt x="403" y="8102"/>
                  </a:cubicBezTo>
                  <a:cubicBezTo>
                    <a:pt x="550" y="5573"/>
                    <a:pt x="733" y="3043"/>
                    <a:pt x="1063" y="550"/>
                  </a:cubicBezTo>
                  <a:cubicBezTo>
                    <a:pt x="1063" y="477"/>
                    <a:pt x="1027" y="440"/>
                    <a:pt x="990" y="404"/>
                  </a:cubicBezTo>
                  <a:cubicBezTo>
                    <a:pt x="1723" y="404"/>
                    <a:pt x="2456" y="404"/>
                    <a:pt x="3116" y="734"/>
                  </a:cubicBezTo>
                  <a:cubicBezTo>
                    <a:pt x="3629" y="1027"/>
                    <a:pt x="4069" y="1613"/>
                    <a:pt x="3959" y="2200"/>
                  </a:cubicBezTo>
                  <a:cubicBezTo>
                    <a:pt x="3849" y="2823"/>
                    <a:pt x="3189" y="3300"/>
                    <a:pt x="2713" y="3666"/>
                  </a:cubicBezTo>
                  <a:cubicBezTo>
                    <a:pt x="2287" y="4001"/>
                    <a:pt x="1786" y="4335"/>
                    <a:pt x="1251" y="4335"/>
                  </a:cubicBezTo>
                  <a:cubicBezTo>
                    <a:pt x="1141" y="4335"/>
                    <a:pt x="1029" y="4321"/>
                    <a:pt x="917" y="4290"/>
                  </a:cubicBezTo>
                  <a:cubicBezTo>
                    <a:pt x="904" y="4288"/>
                    <a:pt x="893" y="4287"/>
                    <a:pt x="881" y="4287"/>
                  </a:cubicBezTo>
                  <a:cubicBezTo>
                    <a:pt x="650" y="4287"/>
                    <a:pt x="562" y="4623"/>
                    <a:pt x="807" y="4693"/>
                  </a:cubicBezTo>
                  <a:cubicBezTo>
                    <a:pt x="946" y="4728"/>
                    <a:pt x="1086" y="4744"/>
                    <a:pt x="1224" y="4744"/>
                  </a:cubicBezTo>
                  <a:cubicBezTo>
                    <a:pt x="1668" y="4744"/>
                    <a:pt x="2102" y="4578"/>
                    <a:pt x="2493" y="4326"/>
                  </a:cubicBezTo>
                  <a:cubicBezTo>
                    <a:pt x="3006" y="3996"/>
                    <a:pt x="3519" y="3556"/>
                    <a:pt x="3923" y="3116"/>
                  </a:cubicBezTo>
                  <a:cubicBezTo>
                    <a:pt x="4289" y="2677"/>
                    <a:pt x="4473" y="2127"/>
                    <a:pt x="4289" y="1577"/>
                  </a:cubicBezTo>
                  <a:cubicBezTo>
                    <a:pt x="4143" y="1064"/>
                    <a:pt x="3703" y="587"/>
                    <a:pt x="3226" y="367"/>
                  </a:cubicBezTo>
                  <a:cubicBezTo>
                    <a:pt x="2530" y="37"/>
                    <a:pt x="1760" y="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448;p45">
              <a:extLst>
                <a:ext uri="{FF2B5EF4-FFF2-40B4-BE49-F238E27FC236}">
                  <a16:creationId xmlns:a16="http://schemas.microsoft.com/office/drawing/2014/main" id="{E621DCB6-1F93-D23B-89F5-7D4991CFFFEA}"/>
                </a:ext>
              </a:extLst>
            </p:cNvPr>
            <p:cNvSpPr/>
            <p:nvPr/>
          </p:nvSpPr>
          <p:spPr>
            <a:xfrm>
              <a:off x="2858200" y="1974900"/>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449;p45">
              <a:extLst>
                <a:ext uri="{FF2B5EF4-FFF2-40B4-BE49-F238E27FC236}">
                  <a16:creationId xmlns:a16="http://schemas.microsoft.com/office/drawing/2014/main" id="{0B6CF3B4-CFC5-A027-FE38-46A8307A0E08}"/>
                </a:ext>
              </a:extLst>
            </p:cNvPr>
            <p:cNvSpPr/>
            <p:nvPr/>
          </p:nvSpPr>
          <p:spPr>
            <a:xfrm>
              <a:off x="2931900" y="1850650"/>
              <a:ext cx="115175" cy="151650"/>
            </a:xfrm>
            <a:custGeom>
              <a:avLst/>
              <a:gdLst/>
              <a:ahLst/>
              <a:cxnLst/>
              <a:rect l="l" t="t" r="r" b="b"/>
              <a:pathLst>
                <a:path w="4607" h="6066" extrusionOk="0">
                  <a:moveTo>
                    <a:pt x="230" y="1"/>
                  </a:moveTo>
                  <a:cubicBezTo>
                    <a:pt x="121" y="1"/>
                    <a:pt x="0" y="89"/>
                    <a:pt x="22" y="241"/>
                  </a:cubicBezTo>
                  <a:cubicBezTo>
                    <a:pt x="279" y="1964"/>
                    <a:pt x="645" y="3614"/>
                    <a:pt x="1195" y="5263"/>
                  </a:cubicBezTo>
                  <a:cubicBezTo>
                    <a:pt x="1305" y="5520"/>
                    <a:pt x="1378" y="5923"/>
                    <a:pt x="1672" y="6033"/>
                  </a:cubicBezTo>
                  <a:cubicBezTo>
                    <a:pt x="1724" y="6056"/>
                    <a:pt x="1776" y="6066"/>
                    <a:pt x="1827" y="6066"/>
                  </a:cubicBezTo>
                  <a:cubicBezTo>
                    <a:pt x="2026" y="6066"/>
                    <a:pt x="2207" y="5908"/>
                    <a:pt x="2295" y="5703"/>
                  </a:cubicBezTo>
                  <a:cubicBezTo>
                    <a:pt x="2515" y="5337"/>
                    <a:pt x="2661" y="4934"/>
                    <a:pt x="2808" y="4530"/>
                  </a:cubicBezTo>
                  <a:cubicBezTo>
                    <a:pt x="2991" y="4127"/>
                    <a:pt x="3175" y="3724"/>
                    <a:pt x="3358" y="3284"/>
                  </a:cubicBezTo>
                  <a:cubicBezTo>
                    <a:pt x="3725" y="2367"/>
                    <a:pt x="4128" y="1451"/>
                    <a:pt x="4531" y="534"/>
                  </a:cubicBezTo>
                  <a:cubicBezTo>
                    <a:pt x="4607" y="358"/>
                    <a:pt x="4457" y="216"/>
                    <a:pt x="4321" y="216"/>
                  </a:cubicBezTo>
                  <a:cubicBezTo>
                    <a:pt x="4258" y="216"/>
                    <a:pt x="4199" y="246"/>
                    <a:pt x="4165" y="314"/>
                  </a:cubicBezTo>
                  <a:cubicBezTo>
                    <a:pt x="3798" y="1231"/>
                    <a:pt x="3395" y="2147"/>
                    <a:pt x="3028" y="3064"/>
                  </a:cubicBezTo>
                  <a:cubicBezTo>
                    <a:pt x="2808" y="3504"/>
                    <a:pt x="2625" y="3980"/>
                    <a:pt x="2442" y="4420"/>
                  </a:cubicBezTo>
                  <a:cubicBezTo>
                    <a:pt x="2332" y="4677"/>
                    <a:pt x="2222" y="4897"/>
                    <a:pt x="2112" y="5153"/>
                  </a:cubicBezTo>
                  <a:cubicBezTo>
                    <a:pt x="2076" y="5224"/>
                    <a:pt x="1939" y="5669"/>
                    <a:pt x="1831" y="5669"/>
                  </a:cubicBezTo>
                  <a:cubicBezTo>
                    <a:pt x="1826" y="5669"/>
                    <a:pt x="1822" y="5668"/>
                    <a:pt x="1818" y="5667"/>
                  </a:cubicBezTo>
                  <a:cubicBezTo>
                    <a:pt x="1708" y="5667"/>
                    <a:pt x="1598" y="5153"/>
                    <a:pt x="1562" y="5080"/>
                  </a:cubicBezTo>
                  <a:cubicBezTo>
                    <a:pt x="1488" y="4824"/>
                    <a:pt x="1415" y="4604"/>
                    <a:pt x="1342" y="4384"/>
                  </a:cubicBezTo>
                  <a:cubicBezTo>
                    <a:pt x="1195" y="3907"/>
                    <a:pt x="1085" y="3467"/>
                    <a:pt x="938" y="2991"/>
                  </a:cubicBezTo>
                  <a:cubicBezTo>
                    <a:pt x="718" y="2074"/>
                    <a:pt x="535" y="1121"/>
                    <a:pt x="389" y="131"/>
                  </a:cubicBezTo>
                  <a:cubicBezTo>
                    <a:pt x="374" y="42"/>
                    <a:pt x="304"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450;p45">
              <a:extLst>
                <a:ext uri="{FF2B5EF4-FFF2-40B4-BE49-F238E27FC236}">
                  <a16:creationId xmlns:a16="http://schemas.microsoft.com/office/drawing/2014/main" id="{C13329D7-5A56-3C2A-D557-9A035415EE87}"/>
                </a:ext>
              </a:extLst>
            </p:cNvPr>
            <p:cNvSpPr/>
            <p:nvPr/>
          </p:nvSpPr>
          <p:spPr>
            <a:xfrm>
              <a:off x="3061675" y="1974900"/>
              <a:ext cx="12850" cy="10100"/>
            </a:xfrm>
            <a:custGeom>
              <a:avLst/>
              <a:gdLst/>
              <a:ahLst/>
              <a:cxnLst/>
              <a:rect l="l" t="t" r="r" b="b"/>
              <a:pathLst>
                <a:path w="514" h="404" extrusionOk="0">
                  <a:moveTo>
                    <a:pt x="257" y="0"/>
                  </a:moveTo>
                  <a:cubicBezTo>
                    <a:pt x="0" y="0"/>
                    <a:pt x="0" y="403"/>
                    <a:pt x="257" y="403"/>
                  </a:cubicBezTo>
                  <a:cubicBezTo>
                    <a:pt x="513" y="403"/>
                    <a:pt x="513"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451;p45">
              <a:extLst>
                <a:ext uri="{FF2B5EF4-FFF2-40B4-BE49-F238E27FC236}">
                  <a16:creationId xmlns:a16="http://schemas.microsoft.com/office/drawing/2014/main" id="{0588657E-F107-672C-B1F8-36D071BDE487}"/>
                </a:ext>
              </a:extLst>
            </p:cNvPr>
            <p:cNvSpPr/>
            <p:nvPr/>
          </p:nvSpPr>
          <p:spPr>
            <a:xfrm>
              <a:off x="3189975" y="1860350"/>
              <a:ext cx="87100" cy="115950"/>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452;p45">
              <a:extLst>
                <a:ext uri="{FF2B5EF4-FFF2-40B4-BE49-F238E27FC236}">
                  <a16:creationId xmlns:a16="http://schemas.microsoft.com/office/drawing/2014/main" id="{D557CEA9-ECAA-49B9-8184-4F90BC7B7A89}"/>
                </a:ext>
              </a:extLst>
            </p:cNvPr>
            <p:cNvSpPr/>
            <p:nvPr/>
          </p:nvSpPr>
          <p:spPr>
            <a:xfrm>
              <a:off x="3293550" y="1769125"/>
              <a:ext cx="90900" cy="197775"/>
            </a:xfrm>
            <a:custGeom>
              <a:avLst/>
              <a:gdLst/>
              <a:ahLst/>
              <a:cxnLst/>
              <a:rect l="l" t="t" r="r" b="b"/>
              <a:pathLst>
                <a:path w="3636" h="7911" extrusionOk="0">
                  <a:moveTo>
                    <a:pt x="3409" y="0"/>
                  </a:moveTo>
                  <a:cubicBezTo>
                    <a:pt x="3387" y="0"/>
                    <a:pt x="3362" y="6"/>
                    <a:pt x="3336" y="19"/>
                  </a:cubicBezTo>
                  <a:cubicBezTo>
                    <a:pt x="2126" y="459"/>
                    <a:pt x="1503" y="1669"/>
                    <a:pt x="1173" y="2805"/>
                  </a:cubicBezTo>
                  <a:cubicBezTo>
                    <a:pt x="1136" y="2952"/>
                    <a:pt x="1100" y="3062"/>
                    <a:pt x="1063" y="3172"/>
                  </a:cubicBezTo>
                  <a:cubicBezTo>
                    <a:pt x="770" y="3209"/>
                    <a:pt x="477" y="3245"/>
                    <a:pt x="183" y="3282"/>
                  </a:cubicBezTo>
                  <a:cubicBezTo>
                    <a:pt x="73" y="3282"/>
                    <a:pt x="0" y="3355"/>
                    <a:pt x="0" y="3465"/>
                  </a:cubicBezTo>
                  <a:cubicBezTo>
                    <a:pt x="0" y="3575"/>
                    <a:pt x="73" y="3685"/>
                    <a:pt x="183" y="3685"/>
                  </a:cubicBezTo>
                  <a:cubicBezTo>
                    <a:pt x="440" y="3649"/>
                    <a:pt x="697" y="3612"/>
                    <a:pt x="953" y="3575"/>
                  </a:cubicBezTo>
                  <a:lnTo>
                    <a:pt x="953" y="3575"/>
                  </a:lnTo>
                  <a:cubicBezTo>
                    <a:pt x="660" y="4932"/>
                    <a:pt x="550" y="6362"/>
                    <a:pt x="513" y="7718"/>
                  </a:cubicBezTo>
                  <a:cubicBezTo>
                    <a:pt x="513" y="7846"/>
                    <a:pt x="614" y="7910"/>
                    <a:pt x="715" y="7910"/>
                  </a:cubicBezTo>
                  <a:cubicBezTo>
                    <a:pt x="816" y="7910"/>
                    <a:pt x="917" y="7846"/>
                    <a:pt x="917" y="7718"/>
                  </a:cubicBezTo>
                  <a:cubicBezTo>
                    <a:pt x="917" y="6325"/>
                    <a:pt x="1063" y="4932"/>
                    <a:pt x="1393" y="3539"/>
                  </a:cubicBezTo>
                  <a:cubicBezTo>
                    <a:pt x="1870" y="3502"/>
                    <a:pt x="2346" y="3465"/>
                    <a:pt x="2823" y="3392"/>
                  </a:cubicBezTo>
                  <a:cubicBezTo>
                    <a:pt x="2933" y="3392"/>
                    <a:pt x="3006" y="3319"/>
                    <a:pt x="3006" y="3209"/>
                  </a:cubicBezTo>
                  <a:cubicBezTo>
                    <a:pt x="3006" y="3099"/>
                    <a:pt x="2933" y="2989"/>
                    <a:pt x="2823" y="2989"/>
                  </a:cubicBezTo>
                  <a:lnTo>
                    <a:pt x="1503" y="3135"/>
                  </a:lnTo>
                  <a:cubicBezTo>
                    <a:pt x="1760" y="2036"/>
                    <a:pt x="2273" y="826"/>
                    <a:pt x="3409" y="386"/>
                  </a:cubicBezTo>
                  <a:cubicBezTo>
                    <a:pt x="3636" y="321"/>
                    <a:pt x="3577" y="0"/>
                    <a:pt x="3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453;p45">
              <a:extLst>
                <a:ext uri="{FF2B5EF4-FFF2-40B4-BE49-F238E27FC236}">
                  <a16:creationId xmlns:a16="http://schemas.microsoft.com/office/drawing/2014/main" id="{E13B86FD-39FC-2A7E-4C24-ADFF01787A2E}"/>
                </a:ext>
              </a:extLst>
            </p:cNvPr>
            <p:cNvSpPr/>
            <p:nvPr/>
          </p:nvSpPr>
          <p:spPr>
            <a:xfrm>
              <a:off x="3450250" y="1855000"/>
              <a:ext cx="95625" cy="126750"/>
            </a:xfrm>
            <a:custGeom>
              <a:avLst/>
              <a:gdLst/>
              <a:ahLst/>
              <a:cxnLst/>
              <a:rect l="l" t="t" r="r" b="b"/>
              <a:pathLst>
                <a:path w="3825" h="5070" extrusionOk="0">
                  <a:moveTo>
                    <a:pt x="2635" y="0"/>
                  </a:moveTo>
                  <a:cubicBezTo>
                    <a:pt x="2342" y="0"/>
                    <a:pt x="2037" y="124"/>
                    <a:pt x="1797" y="324"/>
                  </a:cubicBezTo>
                  <a:cubicBezTo>
                    <a:pt x="1284" y="727"/>
                    <a:pt x="954" y="1423"/>
                    <a:pt x="661" y="2010"/>
                  </a:cubicBezTo>
                  <a:cubicBezTo>
                    <a:pt x="477" y="2340"/>
                    <a:pt x="331" y="2670"/>
                    <a:pt x="221" y="3000"/>
                  </a:cubicBezTo>
                  <a:cubicBezTo>
                    <a:pt x="111" y="3293"/>
                    <a:pt x="1" y="3660"/>
                    <a:pt x="38" y="4026"/>
                  </a:cubicBezTo>
                  <a:cubicBezTo>
                    <a:pt x="111" y="4576"/>
                    <a:pt x="661" y="4870"/>
                    <a:pt x="1211" y="4979"/>
                  </a:cubicBezTo>
                  <a:cubicBezTo>
                    <a:pt x="1480" y="5041"/>
                    <a:pt x="1752" y="5069"/>
                    <a:pt x="2025" y="5069"/>
                  </a:cubicBezTo>
                  <a:cubicBezTo>
                    <a:pt x="2571" y="5069"/>
                    <a:pt x="3117" y="4955"/>
                    <a:pt x="3630" y="4760"/>
                  </a:cubicBezTo>
                  <a:cubicBezTo>
                    <a:pt x="3824" y="4695"/>
                    <a:pt x="3762" y="4374"/>
                    <a:pt x="3594" y="4374"/>
                  </a:cubicBezTo>
                  <a:cubicBezTo>
                    <a:pt x="3571" y="4374"/>
                    <a:pt x="3546" y="4380"/>
                    <a:pt x="3520" y="4393"/>
                  </a:cubicBezTo>
                  <a:cubicBezTo>
                    <a:pt x="3037" y="4571"/>
                    <a:pt x="2500" y="4679"/>
                    <a:pt x="1972" y="4679"/>
                  </a:cubicBezTo>
                  <a:cubicBezTo>
                    <a:pt x="1739" y="4679"/>
                    <a:pt x="1508" y="4658"/>
                    <a:pt x="1284" y="4613"/>
                  </a:cubicBezTo>
                  <a:cubicBezTo>
                    <a:pt x="1027" y="4540"/>
                    <a:pt x="771" y="4466"/>
                    <a:pt x="587" y="4283"/>
                  </a:cubicBezTo>
                  <a:cubicBezTo>
                    <a:pt x="331" y="3990"/>
                    <a:pt x="441" y="3586"/>
                    <a:pt x="551" y="3256"/>
                  </a:cubicBezTo>
                  <a:cubicBezTo>
                    <a:pt x="807" y="2560"/>
                    <a:pt x="1101" y="1900"/>
                    <a:pt x="1504" y="1277"/>
                  </a:cubicBezTo>
                  <a:cubicBezTo>
                    <a:pt x="1728" y="969"/>
                    <a:pt x="2165" y="384"/>
                    <a:pt x="2603" y="384"/>
                  </a:cubicBezTo>
                  <a:cubicBezTo>
                    <a:pt x="2740" y="384"/>
                    <a:pt x="2877" y="441"/>
                    <a:pt x="3007" y="580"/>
                  </a:cubicBezTo>
                  <a:cubicBezTo>
                    <a:pt x="3048" y="621"/>
                    <a:pt x="3094" y="638"/>
                    <a:pt x="3139" y="638"/>
                  </a:cubicBezTo>
                  <a:cubicBezTo>
                    <a:pt x="3297" y="638"/>
                    <a:pt x="3443" y="429"/>
                    <a:pt x="3300" y="287"/>
                  </a:cubicBezTo>
                  <a:cubicBezTo>
                    <a:pt x="3117" y="87"/>
                    <a:pt x="2880" y="0"/>
                    <a:pt x="2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454;p45">
              <a:extLst>
                <a:ext uri="{FF2B5EF4-FFF2-40B4-BE49-F238E27FC236}">
                  <a16:creationId xmlns:a16="http://schemas.microsoft.com/office/drawing/2014/main" id="{FFAAE46E-0D19-A4E8-52AF-CE59855F992D}"/>
                </a:ext>
              </a:extLst>
            </p:cNvPr>
            <p:cNvSpPr/>
            <p:nvPr/>
          </p:nvSpPr>
          <p:spPr>
            <a:xfrm>
              <a:off x="3473700" y="1793025"/>
              <a:ext cx="128450" cy="17150"/>
            </a:xfrm>
            <a:custGeom>
              <a:avLst/>
              <a:gdLst/>
              <a:ahLst/>
              <a:cxnLst/>
              <a:rect l="l" t="t" r="r" b="b"/>
              <a:pathLst>
                <a:path w="5138" h="686" extrusionOk="0">
                  <a:moveTo>
                    <a:pt x="3105" y="1"/>
                  </a:moveTo>
                  <a:cubicBezTo>
                    <a:pt x="2146" y="1"/>
                    <a:pt x="1184" y="107"/>
                    <a:pt x="236" y="310"/>
                  </a:cubicBezTo>
                  <a:cubicBezTo>
                    <a:pt x="1" y="343"/>
                    <a:pt x="74" y="685"/>
                    <a:pt x="285" y="685"/>
                  </a:cubicBezTo>
                  <a:cubicBezTo>
                    <a:pt x="304" y="685"/>
                    <a:pt x="325" y="682"/>
                    <a:pt x="346" y="676"/>
                  </a:cubicBezTo>
                  <a:cubicBezTo>
                    <a:pt x="1234" y="499"/>
                    <a:pt x="2135" y="402"/>
                    <a:pt x="3034" y="402"/>
                  </a:cubicBezTo>
                  <a:cubicBezTo>
                    <a:pt x="3619" y="402"/>
                    <a:pt x="4203" y="443"/>
                    <a:pt x="4782" y="530"/>
                  </a:cubicBezTo>
                  <a:cubicBezTo>
                    <a:pt x="4793" y="531"/>
                    <a:pt x="4804" y="532"/>
                    <a:pt x="4814" y="532"/>
                  </a:cubicBezTo>
                  <a:cubicBezTo>
                    <a:pt x="5047" y="532"/>
                    <a:pt x="5137" y="162"/>
                    <a:pt x="4892" y="126"/>
                  </a:cubicBezTo>
                  <a:cubicBezTo>
                    <a:pt x="4300" y="42"/>
                    <a:pt x="3703" y="1"/>
                    <a:pt x="3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455;p45">
              <a:extLst>
                <a:ext uri="{FF2B5EF4-FFF2-40B4-BE49-F238E27FC236}">
                  <a16:creationId xmlns:a16="http://schemas.microsoft.com/office/drawing/2014/main" id="{AC0C9844-03CD-8EFD-0D45-83C834DB60F6}"/>
                </a:ext>
              </a:extLst>
            </p:cNvPr>
            <p:cNvSpPr/>
            <p:nvPr/>
          </p:nvSpPr>
          <p:spPr>
            <a:xfrm>
              <a:off x="3674025" y="1751275"/>
              <a:ext cx="65875" cy="285100"/>
            </a:xfrm>
            <a:custGeom>
              <a:avLst/>
              <a:gdLst/>
              <a:ahLst/>
              <a:cxnLst/>
              <a:rect l="l" t="t" r="r" b="b"/>
              <a:pathLst>
                <a:path w="2635" h="11404" extrusionOk="0">
                  <a:moveTo>
                    <a:pt x="965" y="1"/>
                  </a:moveTo>
                  <a:cubicBezTo>
                    <a:pt x="844" y="1"/>
                    <a:pt x="706" y="102"/>
                    <a:pt x="728" y="257"/>
                  </a:cubicBezTo>
                  <a:cubicBezTo>
                    <a:pt x="948" y="1760"/>
                    <a:pt x="1865" y="3080"/>
                    <a:pt x="2121" y="4583"/>
                  </a:cubicBezTo>
                  <a:cubicBezTo>
                    <a:pt x="2378" y="6086"/>
                    <a:pt x="2048" y="7625"/>
                    <a:pt x="1425" y="8945"/>
                  </a:cubicBezTo>
                  <a:cubicBezTo>
                    <a:pt x="1058" y="9715"/>
                    <a:pt x="618" y="10448"/>
                    <a:pt x="105" y="11108"/>
                  </a:cubicBezTo>
                  <a:cubicBezTo>
                    <a:pt x="0" y="11265"/>
                    <a:pt x="138" y="11403"/>
                    <a:pt x="292" y="11403"/>
                  </a:cubicBezTo>
                  <a:cubicBezTo>
                    <a:pt x="354" y="11403"/>
                    <a:pt x="419" y="11381"/>
                    <a:pt x="472" y="11328"/>
                  </a:cubicBezTo>
                  <a:cubicBezTo>
                    <a:pt x="1388" y="10082"/>
                    <a:pt x="2121" y="8689"/>
                    <a:pt x="2415" y="7149"/>
                  </a:cubicBezTo>
                  <a:cubicBezTo>
                    <a:pt x="2561" y="6452"/>
                    <a:pt x="2635" y="5682"/>
                    <a:pt x="2561" y="4949"/>
                  </a:cubicBezTo>
                  <a:cubicBezTo>
                    <a:pt x="2488" y="4179"/>
                    <a:pt x="2231" y="3446"/>
                    <a:pt x="1975" y="2713"/>
                  </a:cubicBezTo>
                  <a:cubicBezTo>
                    <a:pt x="1645" y="1870"/>
                    <a:pt x="1241" y="1027"/>
                    <a:pt x="1131" y="147"/>
                  </a:cubicBezTo>
                  <a:cubicBezTo>
                    <a:pt x="1117" y="45"/>
                    <a:pt x="1044" y="1"/>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456;p45">
              <a:extLst>
                <a:ext uri="{FF2B5EF4-FFF2-40B4-BE49-F238E27FC236}">
                  <a16:creationId xmlns:a16="http://schemas.microsoft.com/office/drawing/2014/main" id="{AC84771B-3BE8-A130-2518-BF85FBA88FF1}"/>
                </a:ext>
              </a:extLst>
            </p:cNvPr>
            <p:cNvSpPr/>
            <p:nvPr/>
          </p:nvSpPr>
          <p:spPr>
            <a:xfrm>
              <a:off x="2517250" y="1723775"/>
              <a:ext cx="72450" cy="17425"/>
            </a:xfrm>
            <a:custGeom>
              <a:avLst/>
              <a:gdLst/>
              <a:ahLst/>
              <a:cxnLst/>
              <a:rect l="l" t="t" r="r" b="b"/>
              <a:pathLst>
                <a:path w="2898" h="697" extrusionOk="0">
                  <a:moveTo>
                    <a:pt x="2677" y="0"/>
                  </a:moveTo>
                  <a:cubicBezTo>
                    <a:pt x="1871" y="110"/>
                    <a:pt x="1027" y="184"/>
                    <a:pt x="221" y="294"/>
                  </a:cubicBezTo>
                  <a:cubicBezTo>
                    <a:pt x="111" y="294"/>
                    <a:pt x="1" y="367"/>
                    <a:pt x="1" y="477"/>
                  </a:cubicBezTo>
                  <a:cubicBezTo>
                    <a:pt x="1" y="587"/>
                    <a:pt x="111" y="697"/>
                    <a:pt x="221" y="697"/>
                  </a:cubicBezTo>
                  <a:cubicBezTo>
                    <a:pt x="1027" y="587"/>
                    <a:pt x="1871" y="514"/>
                    <a:pt x="2677" y="404"/>
                  </a:cubicBezTo>
                  <a:cubicBezTo>
                    <a:pt x="2787" y="404"/>
                    <a:pt x="2897" y="330"/>
                    <a:pt x="2897" y="220"/>
                  </a:cubicBezTo>
                  <a:cubicBezTo>
                    <a:pt x="2897" y="110"/>
                    <a:pt x="2787" y="0"/>
                    <a:pt x="2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0" name="Google Shape;1948;p54">
            <a:extLst>
              <a:ext uri="{FF2B5EF4-FFF2-40B4-BE49-F238E27FC236}">
                <a16:creationId xmlns:a16="http://schemas.microsoft.com/office/drawing/2014/main" id="{89D8812F-8766-BD36-DD9B-5C777393AA29}"/>
              </a:ext>
            </a:extLst>
          </p:cNvPr>
          <p:cNvSpPr txBox="1">
            <a:spLocks noGrp="1"/>
          </p:cNvSpPr>
          <p:nvPr>
            <p:ph type="subTitle" idx="1"/>
          </p:nvPr>
        </p:nvSpPr>
        <p:spPr>
          <a:xfrm>
            <a:off x="132871" y="1326956"/>
            <a:ext cx="6068793" cy="22063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2400" b="1" i="1" dirty="0"/>
              <a:t>In Natural Language Processing (NLP), understanding the relationships between words is crucial for various applications, such as text analysis, information retrieval, and machine learning. </a:t>
            </a:r>
          </a:p>
        </p:txBody>
      </p:sp>
    </p:spTree>
    <p:extLst>
      <p:ext uri="{BB962C8B-B14F-4D97-AF65-F5344CB8AC3E}">
        <p14:creationId xmlns:p14="http://schemas.microsoft.com/office/powerpoint/2010/main" val="3505666520"/>
      </p:ext>
    </p:extLst>
  </p:cSld>
  <p:clrMapOvr>
    <a:masterClrMapping/>
  </p:clrMapOvr>
  <mc:AlternateContent xmlns:mc="http://schemas.openxmlformats.org/markup-compatibility/2006" xmlns:p14="http://schemas.microsoft.com/office/powerpoint/2010/main">
    <mc:Choice Requires="p14">
      <p:transition spd="slow" p14:dur="2000" advTm="19015"/>
    </mc:Choice>
    <mc:Fallback xmlns="">
      <p:transition spd="slow" advTm="190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1DD378A4-0E01-C288-2B08-BAD1AB89F071}"/>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9180BCE9-0F73-B945-BB23-20A89B834881}"/>
              </a:ext>
            </a:extLst>
          </p:cNvPr>
          <p:cNvSpPr txBox="1">
            <a:spLocks noGrp="1"/>
          </p:cNvSpPr>
          <p:nvPr>
            <p:ph type="title"/>
          </p:nvPr>
        </p:nvSpPr>
        <p:spPr>
          <a:xfrm>
            <a:off x="2090376" y="419404"/>
            <a:ext cx="5015324"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Document-Term Matrix</a:t>
            </a:r>
            <a:endParaRPr dirty="0"/>
          </a:p>
        </p:txBody>
      </p:sp>
      <p:sp>
        <p:nvSpPr>
          <p:cNvPr id="1949" name="Google Shape;1949;p54">
            <a:extLst>
              <a:ext uri="{FF2B5EF4-FFF2-40B4-BE49-F238E27FC236}">
                <a16:creationId xmlns:a16="http://schemas.microsoft.com/office/drawing/2014/main" id="{053E4A8B-8D36-9304-B0C6-B5DA666060F8}"/>
              </a:ext>
            </a:extLst>
          </p:cNvPr>
          <p:cNvSpPr/>
          <p:nvPr/>
        </p:nvSpPr>
        <p:spPr>
          <a:xfrm rot="-5400000">
            <a:off x="4597576" y="-808028"/>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nvGrpSpPr>
          <p:cNvPr id="56" name="Google Shape;1357;p45">
            <a:extLst>
              <a:ext uri="{FF2B5EF4-FFF2-40B4-BE49-F238E27FC236}">
                <a16:creationId xmlns:a16="http://schemas.microsoft.com/office/drawing/2014/main" id="{2D3A9CA8-1350-6D2F-5393-39B679881239}"/>
              </a:ext>
            </a:extLst>
          </p:cNvPr>
          <p:cNvGrpSpPr/>
          <p:nvPr/>
        </p:nvGrpSpPr>
        <p:grpSpPr>
          <a:xfrm>
            <a:off x="106025" y="3872298"/>
            <a:ext cx="2229500" cy="1391123"/>
            <a:chOff x="2993190" y="150042"/>
            <a:chExt cx="1913570" cy="1193994"/>
          </a:xfrm>
        </p:grpSpPr>
        <p:grpSp>
          <p:nvGrpSpPr>
            <p:cNvPr id="57" name="Google Shape;1358;p45">
              <a:extLst>
                <a:ext uri="{FF2B5EF4-FFF2-40B4-BE49-F238E27FC236}">
                  <a16:creationId xmlns:a16="http://schemas.microsoft.com/office/drawing/2014/main" id="{40FA3563-D33F-4143-9490-5482388EF7A0}"/>
                </a:ext>
              </a:extLst>
            </p:cNvPr>
            <p:cNvGrpSpPr/>
            <p:nvPr/>
          </p:nvGrpSpPr>
          <p:grpSpPr>
            <a:xfrm>
              <a:off x="3019508" y="309874"/>
              <a:ext cx="107371" cy="88971"/>
              <a:chOff x="2481150" y="82850"/>
              <a:chExt cx="166621" cy="157974"/>
            </a:xfrm>
          </p:grpSpPr>
          <p:sp>
            <p:nvSpPr>
              <p:cNvPr id="2013" name="Google Shape;1359;p45">
                <a:extLst>
                  <a:ext uri="{FF2B5EF4-FFF2-40B4-BE49-F238E27FC236}">
                    <a16:creationId xmlns:a16="http://schemas.microsoft.com/office/drawing/2014/main" id="{88877505-E895-D373-4556-EDE7E3BDF983}"/>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360;p45">
                <a:extLst>
                  <a:ext uri="{FF2B5EF4-FFF2-40B4-BE49-F238E27FC236}">
                    <a16:creationId xmlns:a16="http://schemas.microsoft.com/office/drawing/2014/main" id="{D9BCED76-5301-57FF-1545-D00D1F55250A}"/>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361;p45">
                <a:extLst>
                  <a:ext uri="{FF2B5EF4-FFF2-40B4-BE49-F238E27FC236}">
                    <a16:creationId xmlns:a16="http://schemas.microsoft.com/office/drawing/2014/main" id="{61FA77CC-AE94-6EE1-F1A9-43BA994BF0AA}"/>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362;p45">
              <a:extLst>
                <a:ext uri="{FF2B5EF4-FFF2-40B4-BE49-F238E27FC236}">
                  <a16:creationId xmlns:a16="http://schemas.microsoft.com/office/drawing/2014/main" id="{04D24686-6496-F9B1-6D20-E236926C38B1}"/>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3;p45">
              <a:extLst>
                <a:ext uri="{FF2B5EF4-FFF2-40B4-BE49-F238E27FC236}">
                  <a16:creationId xmlns:a16="http://schemas.microsoft.com/office/drawing/2014/main" id="{6B453470-7609-5978-BD7A-9B6CBF19FF4F}"/>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4;p45">
              <a:extLst>
                <a:ext uri="{FF2B5EF4-FFF2-40B4-BE49-F238E27FC236}">
                  <a16:creationId xmlns:a16="http://schemas.microsoft.com/office/drawing/2014/main" id="{89135DF9-8BBE-4DBA-0DD2-E77DA3C34EE5}"/>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1365;p45">
              <a:extLst>
                <a:ext uri="{FF2B5EF4-FFF2-40B4-BE49-F238E27FC236}">
                  <a16:creationId xmlns:a16="http://schemas.microsoft.com/office/drawing/2014/main" id="{5C23EEDB-D8CA-EDA9-E2B0-7EEA69C01EDB}"/>
                </a:ext>
              </a:extLst>
            </p:cNvPr>
            <p:cNvGrpSpPr/>
            <p:nvPr/>
          </p:nvGrpSpPr>
          <p:grpSpPr>
            <a:xfrm>
              <a:off x="2993190" y="392985"/>
              <a:ext cx="307893" cy="102750"/>
              <a:chOff x="5940234" y="4919200"/>
              <a:chExt cx="392121" cy="130825"/>
            </a:xfrm>
          </p:grpSpPr>
          <p:sp>
            <p:nvSpPr>
              <p:cNvPr id="2011" name="Google Shape;1366;p45">
                <a:extLst>
                  <a:ext uri="{FF2B5EF4-FFF2-40B4-BE49-F238E27FC236}">
                    <a16:creationId xmlns:a16="http://schemas.microsoft.com/office/drawing/2014/main" id="{0EBDC713-C1FA-4694-7B02-AC3FC0887D25}"/>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367;p45">
                <a:extLst>
                  <a:ext uri="{FF2B5EF4-FFF2-40B4-BE49-F238E27FC236}">
                    <a16:creationId xmlns:a16="http://schemas.microsoft.com/office/drawing/2014/main" id="{F33AB15B-FA23-98E0-4562-723379D7E800}"/>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68;p45">
              <a:extLst>
                <a:ext uri="{FF2B5EF4-FFF2-40B4-BE49-F238E27FC236}">
                  <a16:creationId xmlns:a16="http://schemas.microsoft.com/office/drawing/2014/main" id="{E72793CD-BDAA-D151-3942-33AD541969F9}"/>
                </a:ext>
              </a:extLst>
            </p:cNvPr>
            <p:cNvGrpSpPr/>
            <p:nvPr/>
          </p:nvGrpSpPr>
          <p:grpSpPr>
            <a:xfrm>
              <a:off x="3731537" y="380710"/>
              <a:ext cx="546212" cy="102750"/>
              <a:chOff x="5589961" y="4919200"/>
              <a:chExt cx="695635" cy="130825"/>
            </a:xfrm>
          </p:grpSpPr>
          <p:sp>
            <p:nvSpPr>
              <p:cNvPr id="2009" name="Google Shape;1369;p45">
                <a:extLst>
                  <a:ext uri="{FF2B5EF4-FFF2-40B4-BE49-F238E27FC236}">
                    <a16:creationId xmlns:a16="http://schemas.microsoft.com/office/drawing/2014/main" id="{7FED0728-3631-0665-5AF2-4659F2703DDD}"/>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370;p45">
                <a:extLst>
                  <a:ext uri="{FF2B5EF4-FFF2-40B4-BE49-F238E27FC236}">
                    <a16:creationId xmlns:a16="http://schemas.microsoft.com/office/drawing/2014/main" id="{3F6E6979-5C03-6739-5691-9E1D0135FC9E}"/>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71;p45">
              <a:extLst>
                <a:ext uri="{FF2B5EF4-FFF2-40B4-BE49-F238E27FC236}">
                  <a16:creationId xmlns:a16="http://schemas.microsoft.com/office/drawing/2014/main" id="{F8D1D3F4-4BF1-8E73-9CB7-0111FBA5EC89}"/>
                </a:ext>
              </a:extLst>
            </p:cNvPr>
            <p:cNvGrpSpPr/>
            <p:nvPr/>
          </p:nvGrpSpPr>
          <p:grpSpPr>
            <a:xfrm rot="2700310" flipH="1">
              <a:off x="3525902" y="668776"/>
              <a:ext cx="326217" cy="102748"/>
              <a:chOff x="5901665" y="4919200"/>
              <a:chExt cx="415435" cy="130825"/>
            </a:xfrm>
          </p:grpSpPr>
          <p:sp>
            <p:nvSpPr>
              <p:cNvPr id="2007" name="Google Shape;1372;p45">
                <a:extLst>
                  <a:ext uri="{FF2B5EF4-FFF2-40B4-BE49-F238E27FC236}">
                    <a16:creationId xmlns:a16="http://schemas.microsoft.com/office/drawing/2014/main" id="{53B851CC-D008-DD83-C90B-E5DBF2BED570}"/>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373;p45">
                <a:extLst>
                  <a:ext uri="{FF2B5EF4-FFF2-40B4-BE49-F238E27FC236}">
                    <a16:creationId xmlns:a16="http://schemas.microsoft.com/office/drawing/2014/main" id="{FBBCC50B-FA17-A147-1C50-893A7B8552E1}"/>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374;p45">
              <a:extLst>
                <a:ext uri="{FF2B5EF4-FFF2-40B4-BE49-F238E27FC236}">
                  <a16:creationId xmlns:a16="http://schemas.microsoft.com/office/drawing/2014/main" id="{914A5A8D-86DE-F45B-D2FB-EFEEB32B2BAA}"/>
                </a:ext>
              </a:extLst>
            </p:cNvPr>
            <p:cNvGrpSpPr/>
            <p:nvPr/>
          </p:nvGrpSpPr>
          <p:grpSpPr>
            <a:xfrm rot="8346019">
              <a:off x="4090528" y="687417"/>
              <a:ext cx="333703" cy="102752"/>
              <a:chOff x="5869661" y="4906251"/>
              <a:chExt cx="424990" cy="130825"/>
            </a:xfrm>
          </p:grpSpPr>
          <p:sp>
            <p:nvSpPr>
              <p:cNvPr id="2005" name="Google Shape;1375;p45">
                <a:extLst>
                  <a:ext uri="{FF2B5EF4-FFF2-40B4-BE49-F238E27FC236}">
                    <a16:creationId xmlns:a16="http://schemas.microsoft.com/office/drawing/2014/main" id="{AAE2854E-72C2-DD7F-5BB6-FBF87B0E3090}"/>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1376;p45">
                <a:extLst>
                  <a:ext uri="{FF2B5EF4-FFF2-40B4-BE49-F238E27FC236}">
                    <a16:creationId xmlns:a16="http://schemas.microsoft.com/office/drawing/2014/main" id="{4BE6F4A9-448C-1703-B220-19D8C72D732D}"/>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377;p45">
              <a:extLst>
                <a:ext uri="{FF2B5EF4-FFF2-40B4-BE49-F238E27FC236}">
                  <a16:creationId xmlns:a16="http://schemas.microsoft.com/office/drawing/2014/main" id="{6C81F2BE-6FDF-2FEE-5650-B14D11AD20DE}"/>
                </a:ext>
              </a:extLst>
            </p:cNvPr>
            <p:cNvGrpSpPr/>
            <p:nvPr/>
          </p:nvGrpSpPr>
          <p:grpSpPr>
            <a:xfrm>
              <a:off x="3254609" y="150042"/>
              <a:ext cx="213413" cy="149390"/>
              <a:chOff x="2945250" y="596189"/>
              <a:chExt cx="199657" cy="139760"/>
            </a:xfrm>
          </p:grpSpPr>
          <p:sp>
            <p:nvSpPr>
              <p:cNvPr id="2003" name="Google Shape;1378;p45">
                <a:extLst>
                  <a:ext uri="{FF2B5EF4-FFF2-40B4-BE49-F238E27FC236}">
                    <a16:creationId xmlns:a16="http://schemas.microsoft.com/office/drawing/2014/main" id="{C529F1FA-5CC6-26D0-4C3A-059C7CC2FE55}"/>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4" name="Google Shape;1379;p45">
                <a:extLst>
                  <a:ext uri="{FF2B5EF4-FFF2-40B4-BE49-F238E27FC236}">
                    <a16:creationId xmlns:a16="http://schemas.microsoft.com/office/drawing/2014/main" id="{779A4DC5-5E11-ED5F-68D0-DD9CE0FBE6B2}"/>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380;p45">
              <a:extLst>
                <a:ext uri="{FF2B5EF4-FFF2-40B4-BE49-F238E27FC236}">
                  <a16:creationId xmlns:a16="http://schemas.microsoft.com/office/drawing/2014/main" id="{EC6162C9-C582-3495-C5D1-F742924CC7B4}"/>
                </a:ext>
              </a:extLst>
            </p:cNvPr>
            <p:cNvGrpSpPr/>
            <p:nvPr/>
          </p:nvGrpSpPr>
          <p:grpSpPr>
            <a:xfrm rot="5816850">
              <a:off x="4576213" y="269871"/>
              <a:ext cx="220836" cy="165842"/>
              <a:chOff x="2945261" y="596202"/>
              <a:chExt cx="206592" cy="155145"/>
            </a:xfrm>
          </p:grpSpPr>
          <p:sp>
            <p:nvSpPr>
              <p:cNvPr id="2001" name="Google Shape;1381;p45">
                <a:extLst>
                  <a:ext uri="{FF2B5EF4-FFF2-40B4-BE49-F238E27FC236}">
                    <a16:creationId xmlns:a16="http://schemas.microsoft.com/office/drawing/2014/main" id="{CE07F593-3D39-3115-0F4E-8287384F252B}"/>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2" name="Google Shape;1382;p45">
                <a:extLst>
                  <a:ext uri="{FF2B5EF4-FFF2-40B4-BE49-F238E27FC236}">
                    <a16:creationId xmlns:a16="http://schemas.microsoft.com/office/drawing/2014/main" id="{BEAB8305-41F0-60D5-959F-BDB23FCF2285}"/>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383;p45">
              <a:extLst>
                <a:ext uri="{FF2B5EF4-FFF2-40B4-BE49-F238E27FC236}">
                  <a16:creationId xmlns:a16="http://schemas.microsoft.com/office/drawing/2014/main" id="{51BDA609-1173-5C22-D235-43EB83BE5EB1}"/>
                </a:ext>
              </a:extLst>
            </p:cNvPr>
            <p:cNvGrpSpPr/>
            <p:nvPr/>
          </p:nvGrpSpPr>
          <p:grpSpPr>
            <a:xfrm>
              <a:off x="3911886" y="299415"/>
              <a:ext cx="103955" cy="85338"/>
              <a:chOff x="2638850" y="241700"/>
              <a:chExt cx="161321" cy="151524"/>
            </a:xfrm>
          </p:grpSpPr>
          <p:grpSp>
            <p:nvGrpSpPr>
              <p:cNvPr id="1997" name="Google Shape;1384;p45">
                <a:extLst>
                  <a:ext uri="{FF2B5EF4-FFF2-40B4-BE49-F238E27FC236}">
                    <a16:creationId xmlns:a16="http://schemas.microsoft.com/office/drawing/2014/main" id="{F303C09C-78A8-77DB-5CE0-4C623139518A}"/>
                  </a:ext>
                </a:extLst>
              </p:cNvPr>
              <p:cNvGrpSpPr/>
              <p:nvPr/>
            </p:nvGrpSpPr>
            <p:grpSpPr>
              <a:xfrm>
                <a:off x="2687750" y="241700"/>
                <a:ext cx="112421" cy="151524"/>
                <a:chOff x="2535350" y="89300"/>
                <a:chExt cx="112421" cy="151524"/>
              </a:xfrm>
            </p:grpSpPr>
            <p:sp>
              <p:nvSpPr>
                <p:cNvPr id="1999" name="Google Shape;1385;p45">
                  <a:extLst>
                    <a:ext uri="{FF2B5EF4-FFF2-40B4-BE49-F238E27FC236}">
                      <a16:creationId xmlns:a16="http://schemas.microsoft.com/office/drawing/2014/main" id="{B1B408C6-4EFB-7DEE-54DE-1F8109BAF597}"/>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386;p45">
                  <a:extLst>
                    <a:ext uri="{FF2B5EF4-FFF2-40B4-BE49-F238E27FC236}">
                      <a16:creationId xmlns:a16="http://schemas.microsoft.com/office/drawing/2014/main" id="{D270A674-DEC3-669D-6378-F0561CE23391}"/>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8" name="Google Shape;1387;p45">
                <a:extLst>
                  <a:ext uri="{FF2B5EF4-FFF2-40B4-BE49-F238E27FC236}">
                    <a16:creationId xmlns:a16="http://schemas.microsoft.com/office/drawing/2014/main" id="{47C07CFA-306D-D4A6-C7B6-20EA7A1A496C}"/>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388;p45">
              <a:extLst>
                <a:ext uri="{FF2B5EF4-FFF2-40B4-BE49-F238E27FC236}">
                  <a16:creationId xmlns:a16="http://schemas.microsoft.com/office/drawing/2014/main" id="{00B0C2C8-6C5F-3440-0492-6A26CD9FEE49}"/>
                </a:ext>
              </a:extLst>
            </p:cNvPr>
            <p:cNvGrpSpPr/>
            <p:nvPr/>
          </p:nvGrpSpPr>
          <p:grpSpPr>
            <a:xfrm>
              <a:off x="4795498" y="198788"/>
              <a:ext cx="111262" cy="83942"/>
              <a:chOff x="2204025" y="28975"/>
              <a:chExt cx="172660" cy="149044"/>
            </a:xfrm>
          </p:grpSpPr>
          <p:sp>
            <p:nvSpPr>
              <p:cNvPr id="1943" name="Google Shape;1389;p45">
                <a:extLst>
                  <a:ext uri="{FF2B5EF4-FFF2-40B4-BE49-F238E27FC236}">
                    <a16:creationId xmlns:a16="http://schemas.microsoft.com/office/drawing/2014/main" id="{43357E9A-4F29-0449-EBB0-E012BC333FC6}"/>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390;p45">
                <a:extLst>
                  <a:ext uri="{FF2B5EF4-FFF2-40B4-BE49-F238E27FC236}">
                    <a16:creationId xmlns:a16="http://schemas.microsoft.com/office/drawing/2014/main" id="{ABA6C3C0-C6EC-37E7-71B2-A3190A417673}"/>
                  </a:ext>
                </a:extLst>
              </p:cNvPr>
              <p:cNvGrpSpPr/>
              <p:nvPr/>
            </p:nvGrpSpPr>
            <p:grpSpPr>
              <a:xfrm>
                <a:off x="2204025" y="28975"/>
                <a:ext cx="86909" cy="149044"/>
                <a:chOff x="2481150" y="82850"/>
                <a:chExt cx="86909" cy="149044"/>
              </a:xfrm>
            </p:grpSpPr>
            <p:sp>
              <p:nvSpPr>
                <p:cNvPr id="1945" name="Google Shape;1391;p45">
                  <a:extLst>
                    <a:ext uri="{FF2B5EF4-FFF2-40B4-BE49-F238E27FC236}">
                      <a16:creationId xmlns:a16="http://schemas.microsoft.com/office/drawing/2014/main" id="{B6043A81-443F-9059-B32B-8612806BEB7F}"/>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392;p45">
                  <a:extLst>
                    <a:ext uri="{FF2B5EF4-FFF2-40B4-BE49-F238E27FC236}">
                      <a16:creationId xmlns:a16="http://schemas.microsoft.com/office/drawing/2014/main" id="{630BA9ED-B0DC-B9CB-BF90-4300103EDB3D}"/>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393;p45">
              <a:extLst>
                <a:ext uri="{FF2B5EF4-FFF2-40B4-BE49-F238E27FC236}">
                  <a16:creationId xmlns:a16="http://schemas.microsoft.com/office/drawing/2014/main" id="{695FAA8E-F75D-8584-E72A-38AECBE9F021}"/>
                </a:ext>
              </a:extLst>
            </p:cNvPr>
            <p:cNvGrpSpPr/>
            <p:nvPr/>
          </p:nvGrpSpPr>
          <p:grpSpPr>
            <a:xfrm>
              <a:off x="3576235" y="762942"/>
              <a:ext cx="111262" cy="83942"/>
              <a:chOff x="2204025" y="28975"/>
              <a:chExt cx="172660" cy="149044"/>
            </a:xfrm>
          </p:grpSpPr>
          <p:sp>
            <p:nvSpPr>
              <p:cNvPr id="1939" name="Google Shape;1394;p45">
                <a:extLst>
                  <a:ext uri="{FF2B5EF4-FFF2-40B4-BE49-F238E27FC236}">
                    <a16:creationId xmlns:a16="http://schemas.microsoft.com/office/drawing/2014/main" id="{097D5A60-1354-69A5-26BA-28EC96DBDD13}"/>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395;p45">
                <a:extLst>
                  <a:ext uri="{FF2B5EF4-FFF2-40B4-BE49-F238E27FC236}">
                    <a16:creationId xmlns:a16="http://schemas.microsoft.com/office/drawing/2014/main" id="{405121CB-A0A3-0D14-1560-D828DD7895E5}"/>
                  </a:ext>
                </a:extLst>
              </p:cNvPr>
              <p:cNvGrpSpPr/>
              <p:nvPr/>
            </p:nvGrpSpPr>
            <p:grpSpPr>
              <a:xfrm>
                <a:off x="2204025" y="28975"/>
                <a:ext cx="86909" cy="149044"/>
                <a:chOff x="2481150" y="82850"/>
                <a:chExt cx="86909" cy="149044"/>
              </a:xfrm>
            </p:grpSpPr>
            <p:sp>
              <p:nvSpPr>
                <p:cNvPr id="1941" name="Google Shape;1396;p45">
                  <a:extLst>
                    <a:ext uri="{FF2B5EF4-FFF2-40B4-BE49-F238E27FC236}">
                      <a16:creationId xmlns:a16="http://schemas.microsoft.com/office/drawing/2014/main" id="{931FDEF8-50B6-9E0D-FE93-E10B7E4E1F30}"/>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397;p45">
                  <a:extLst>
                    <a:ext uri="{FF2B5EF4-FFF2-40B4-BE49-F238E27FC236}">
                      <a16:creationId xmlns:a16="http://schemas.microsoft.com/office/drawing/2014/main" id="{A3FDBA83-890F-921D-321A-6DC63BDDC9E4}"/>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398;p45">
              <a:extLst>
                <a:ext uri="{FF2B5EF4-FFF2-40B4-BE49-F238E27FC236}">
                  <a16:creationId xmlns:a16="http://schemas.microsoft.com/office/drawing/2014/main" id="{4CA0536A-D4E3-C7F4-07AD-D82FCD16EE8D}"/>
                </a:ext>
              </a:extLst>
            </p:cNvPr>
            <p:cNvGrpSpPr/>
            <p:nvPr/>
          </p:nvGrpSpPr>
          <p:grpSpPr>
            <a:xfrm>
              <a:off x="3823444" y="1258697"/>
              <a:ext cx="103955" cy="85338"/>
              <a:chOff x="2638850" y="241700"/>
              <a:chExt cx="161321" cy="151524"/>
            </a:xfrm>
          </p:grpSpPr>
          <p:grpSp>
            <p:nvGrpSpPr>
              <p:cNvPr id="1935" name="Google Shape;1399;p45">
                <a:extLst>
                  <a:ext uri="{FF2B5EF4-FFF2-40B4-BE49-F238E27FC236}">
                    <a16:creationId xmlns:a16="http://schemas.microsoft.com/office/drawing/2014/main" id="{DBCE926A-A3C1-E4DC-DBC0-40E44E61B7A3}"/>
                  </a:ext>
                </a:extLst>
              </p:cNvPr>
              <p:cNvGrpSpPr/>
              <p:nvPr/>
            </p:nvGrpSpPr>
            <p:grpSpPr>
              <a:xfrm>
                <a:off x="2687750" y="241700"/>
                <a:ext cx="112421" cy="151524"/>
                <a:chOff x="2535350" y="89300"/>
                <a:chExt cx="112421" cy="151524"/>
              </a:xfrm>
            </p:grpSpPr>
            <p:sp>
              <p:nvSpPr>
                <p:cNvPr id="1937" name="Google Shape;1400;p45">
                  <a:extLst>
                    <a:ext uri="{FF2B5EF4-FFF2-40B4-BE49-F238E27FC236}">
                      <a16:creationId xmlns:a16="http://schemas.microsoft.com/office/drawing/2014/main" id="{B38F159F-5D9E-1994-5B5F-1206F5DC6E61}"/>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401;p45">
                  <a:extLst>
                    <a:ext uri="{FF2B5EF4-FFF2-40B4-BE49-F238E27FC236}">
                      <a16:creationId xmlns:a16="http://schemas.microsoft.com/office/drawing/2014/main" id="{1F4775E2-01FC-24CA-90B4-FA1ABC554AF5}"/>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402;p45">
                <a:extLst>
                  <a:ext uri="{FF2B5EF4-FFF2-40B4-BE49-F238E27FC236}">
                    <a16:creationId xmlns:a16="http://schemas.microsoft.com/office/drawing/2014/main" id="{4EE92296-D9E8-F0A6-B428-5C660A20DCF5}"/>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403;p45">
              <a:extLst>
                <a:ext uri="{FF2B5EF4-FFF2-40B4-BE49-F238E27FC236}">
                  <a16:creationId xmlns:a16="http://schemas.microsoft.com/office/drawing/2014/main" id="{0B5C5385-FE2B-44C3-2E76-D9904B3D8C52}"/>
                </a:ext>
              </a:extLst>
            </p:cNvPr>
            <p:cNvGrpSpPr/>
            <p:nvPr/>
          </p:nvGrpSpPr>
          <p:grpSpPr>
            <a:xfrm>
              <a:off x="4301617" y="762942"/>
              <a:ext cx="115503" cy="83949"/>
              <a:chOff x="4247875" y="786526"/>
              <a:chExt cx="89627" cy="65147"/>
            </a:xfrm>
          </p:grpSpPr>
          <p:grpSp>
            <p:nvGrpSpPr>
              <p:cNvPr id="1931" name="Google Shape;1404;p45">
                <a:extLst>
                  <a:ext uri="{FF2B5EF4-FFF2-40B4-BE49-F238E27FC236}">
                    <a16:creationId xmlns:a16="http://schemas.microsoft.com/office/drawing/2014/main" id="{90BF6005-39B1-EB90-146B-5496D925679C}"/>
                  </a:ext>
                </a:extLst>
              </p:cNvPr>
              <p:cNvGrpSpPr/>
              <p:nvPr/>
            </p:nvGrpSpPr>
            <p:grpSpPr>
              <a:xfrm>
                <a:off x="4247875" y="786526"/>
                <a:ext cx="43455" cy="65147"/>
                <a:chOff x="2481150" y="82850"/>
                <a:chExt cx="86909" cy="149044"/>
              </a:xfrm>
            </p:grpSpPr>
            <p:sp>
              <p:nvSpPr>
                <p:cNvPr id="1933" name="Google Shape;1405;p45">
                  <a:extLst>
                    <a:ext uri="{FF2B5EF4-FFF2-40B4-BE49-F238E27FC236}">
                      <a16:creationId xmlns:a16="http://schemas.microsoft.com/office/drawing/2014/main" id="{4123A554-D642-C10B-8A0F-7F7BC24448FB}"/>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406;p45">
                  <a:extLst>
                    <a:ext uri="{FF2B5EF4-FFF2-40B4-BE49-F238E27FC236}">
                      <a16:creationId xmlns:a16="http://schemas.microsoft.com/office/drawing/2014/main" id="{32304ED8-2A9F-E6C0-E8AD-854F6FBCD275}"/>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407;p45">
                <a:extLst>
                  <a:ext uri="{FF2B5EF4-FFF2-40B4-BE49-F238E27FC236}">
                    <a16:creationId xmlns:a16="http://schemas.microsoft.com/office/drawing/2014/main" id="{08A90DBD-F581-8628-AAA1-B1A2219C8A86}"/>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408;p45">
              <a:extLst>
                <a:ext uri="{FF2B5EF4-FFF2-40B4-BE49-F238E27FC236}">
                  <a16:creationId xmlns:a16="http://schemas.microsoft.com/office/drawing/2014/main" id="{3A0F1611-1FD8-C487-1B2D-8FF95A6F1E8E}"/>
                </a:ext>
              </a:extLst>
            </p:cNvPr>
            <p:cNvGrpSpPr/>
            <p:nvPr/>
          </p:nvGrpSpPr>
          <p:grpSpPr>
            <a:xfrm rot="-9266503">
              <a:off x="3844037" y="1094455"/>
              <a:ext cx="239687" cy="194085"/>
              <a:chOff x="2927638" y="569804"/>
              <a:chExt cx="224215" cy="181557"/>
            </a:xfrm>
          </p:grpSpPr>
          <p:sp>
            <p:nvSpPr>
              <p:cNvPr id="1929" name="Google Shape;1409;p45">
                <a:extLst>
                  <a:ext uri="{FF2B5EF4-FFF2-40B4-BE49-F238E27FC236}">
                    <a16:creationId xmlns:a16="http://schemas.microsoft.com/office/drawing/2014/main" id="{35BC89C8-E50F-255A-DAD5-5FC8F25F2BED}"/>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410;p45">
                <a:extLst>
                  <a:ext uri="{FF2B5EF4-FFF2-40B4-BE49-F238E27FC236}">
                    <a16:creationId xmlns:a16="http://schemas.microsoft.com/office/drawing/2014/main" id="{EB8E177F-6057-6582-80F8-F6E54DD9CF5C}"/>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grpSp>
        <p:nvGrpSpPr>
          <p:cNvPr id="2016" name="Google Shape;1413;p45">
            <a:extLst>
              <a:ext uri="{FF2B5EF4-FFF2-40B4-BE49-F238E27FC236}">
                <a16:creationId xmlns:a16="http://schemas.microsoft.com/office/drawing/2014/main" id="{35AC9AA3-6A94-DA27-A638-15A3B9A8927D}"/>
              </a:ext>
            </a:extLst>
          </p:cNvPr>
          <p:cNvGrpSpPr/>
          <p:nvPr/>
        </p:nvGrpSpPr>
        <p:grpSpPr>
          <a:xfrm>
            <a:off x="6531950" y="4204360"/>
            <a:ext cx="2612050" cy="652025"/>
            <a:chOff x="1269900" y="1421600"/>
            <a:chExt cx="2612050" cy="652025"/>
          </a:xfrm>
        </p:grpSpPr>
        <p:sp>
          <p:nvSpPr>
            <p:cNvPr id="2017" name="Google Shape;1414;p45">
              <a:extLst>
                <a:ext uri="{FF2B5EF4-FFF2-40B4-BE49-F238E27FC236}">
                  <a16:creationId xmlns:a16="http://schemas.microsoft.com/office/drawing/2014/main" id="{AC1CE4F3-B106-CD52-6D8B-0434FA07B0E7}"/>
                </a:ext>
              </a:extLst>
            </p:cNvPr>
            <p:cNvSpPr/>
            <p:nvPr/>
          </p:nvSpPr>
          <p:spPr>
            <a:xfrm>
              <a:off x="1269900" y="1524900"/>
              <a:ext cx="93500" cy="118150"/>
            </a:xfrm>
            <a:custGeom>
              <a:avLst/>
              <a:gdLst/>
              <a:ahLst/>
              <a:cxnLst/>
              <a:rect l="l" t="t" r="r" b="b"/>
              <a:pathLst>
                <a:path w="3740" h="4726" extrusionOk="0">
                  <a:moveTo>
                    <a:pt x="694" y="1"/>
                  </a:moveTo>
                  <a:cubicBezTo>
                    <a:pt x="618" y="1"/>
                    <a:pt x="543" y="45"/>
                    <a:pt x="514" y="147"/>
                  </a:cubicBezTo>
                  <a:cubicBezTo>
                    <a:pt x="147" y="1576"/>
                    <a:pt x="0" y="3043"/>
                    <a:pt x="74" y="4546"/>
                  </a:cubicBezTo>
                  <a:cubicBezTo>
                    <a:pt x="74" y="4655"/>
                    <a:pt x="165" y="4725"/>
                    <a:pt x="262" y="4725"/>
                  </a:cubicBezTo>
                  <a:cubicBezTo>
                    <a:pt x="328" y="4725"/>
                    <a:pt x="396" y="4693"/>
                    <a:pt x="440" y="4619"/>
                  </a:cubicBezTo>
                  <a:cubicBezTo>
                    <a:pt x="917" y="3959"/>
                    <a:pt x="1394" y="3263"/>
                    <a:pt x="1907" y="2566"/>
                  </a:cubicBezTo>
                  <a:cubicBezTo>
                    <a:pt x="2273" y="2053"/>
                    <a:pt x="2640" y="1466"/>
                    <a:pt x="3117" y="1026"/>
                  </a:cubicBezTo>
                  <a:lnTo>
                    <a:pt x="3117" y="1026"/>
                  </a:lnTo>
                  <a:cubicBezTo>
                    <a:pt x="3300" y="2163"/>
                    <a:pt x="3263" y="3299"/>
                    <a:pt x="2970" y="4363"/>
                  </a:cubicBezTo>
                  <a:cubicBezTo>
                    <a:pt x="2926" y="4517"/>
                    <a:pt x="3041" y="4619"/>
                    <a:pt x="3156" y="4619"/>
                  </a:cubicBezTo>
                  <a:cubicBezTo>
                    <a:pt x="3232" y="4619"/>
                    <a:pt x="3307" y="4575"/>
                    <a:pt x="3337" y="4473"/>
                  </a:cubicBezTo>
                  <a:cubicBezTo>
                    <a:pt x="3703" y="3226"/>
                    <a:pt x="3740" y="1906"/>
                    <a:pt x="3447" y="623"/>
                  </a:cubicBezTo>
                  <a:cubicBezTo>
                    <a:pt x="3447" y="544"/>
                    <a:pt x="3351" y="484"/>
                    <a:pt x="3257" y="484"/>
                  </a:cubicBezTo>
                  <a:cubicBezTo>
                    <a:pt x="3220" y="484"/>
                    <a:pt x="3184" y="493"/>
                    <a:pt x="3153" y="513"/>
                  </a:cubicBezTo>
                  <a:cubicBezTo>
                    <a:pt x="2530" y="917"/>
                    <a:pt x="2090" y="1613"/>
                    <a:pt x="1650" y="2236"/>
                  </a:cubicBezTo>
                  <a:cubicBezTo>
                    <a:pt x="1247" y="2786"/>
                    <a:pt x="844" y="3373"/>
                    <a:pt x="440" y="3923"/>
                  </a:cubicBezTo>
                  <a:cubicBezTo>
                    <a:pt x="440" y="2676"/>
                    <a:pt x="587" y="1466"/>
                    <a:pt x="880" y="257"/>
                  </a:cubicBezTo>
                  <a:cubicBezTo>
                    <a:pt x="925" y="102"/>
                    <a:pt x="80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415;p45">
              <a:extLst>
                <a:ext uri="{FF2B5EF4-FFF2-40B4-BE49-F238E27FC236}">
                  <a16:creationId xmlns:a16="http://schemas.microsoft.com/office/drawing/2014/main" id="{F907545A-F849-6F54-46BF-54A470D3FBFA}"/>
                </a:ext>
              </a:extLst>
            </p:cNvPr>
            <p:cNvSpPr/>
            <p:nvPr/>
          </p:nvSpPr>
          <p:spPr>
            <a:xfrm>
              <a:off x="1400050" y="1472175"/>
              <a:ext cx="60325" cy="239850"/>
            </a:xfrm>
            <a:custGeom>
              <a:avLst/>
              <a:gdLst/>
              <a:ahLst/>
              <a:cxnLst/>
              <a:rect l="l" t="t" r="r" b="b"/>
              <a:pathLst>
                <a:path w="2413" h="9594" extrusionOk="0">
                  <a:moveTo>
                    <a:pt x="2126" y="1"/>
                  </a:moveTo>
                  <a:cubicBezTo>
                    <a:pt x="2068" y="1"/>
                    <a:pt x="2013" y="27"/>
                    <a:pt x="1980" y="93"/>
                  </a:cubicBezTo>
                  <a:cubicBezTo>
                    <a:pt x="184" y="2879"/>
                    <a:pt x="0" y="6545"/>
                    <a:pt x="1503" y="9478"/>
                  </a:cubicBezTo>
                  <a:cubicBezTo>
                    <a:pt x="1539" y="9560"/>
                    <a:pt x="1600" y="9593"/>
                    <a:pt x="1664" y="9593"/>
                  </a:cubicBezTo>
                  <a:cubicBezTo>
                    <a:pt x="1799" y="9593"/>
                    <a:pt x="1945" y="9444"/>
                    <a:pt x="1870" y="9294"/>
                  </a:cubicBezTo>
                  <a:cubicBezTo>
                    <a:pt x="403" y="6472"/>
                    <a:pt x="587" y="2952"/>
                    <a:pt x="2310" y="276"/>
                  </a:cubicBezTo>
                  <a:cubicBezTo>
                    <a:pt x="2413" y="147"/>
                    <a:pt x="2263" y="1"/>
                    <a:pt x="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416;p45">
              <a:extLst>
                <a:ext uri="{FF2B5EF4-FFF2-40B4-BE49-F238E27FC236}">
                  <a16:creationId xmlns:a16="http://schemas.microsoft.com/office/drawing/2014/main" id="{97F0E201-9A7B-A89B-67B8-A9279D52AE1F}"/>
                </a:ext>
              </a:extLst>
            </p:cNvPr>
            <p:cNvSpPr/>
            <p:nvPr/>
          </p:nvSpPr>
          <p:spPr>
            <a:xfrm>
              <a:off x="1490225" y="1484300"/>
              <a:ext cx="124300" cy="160650"/>
            </a:xfrm>
            <a:custGeom>
              <a:avLst/>
              <a:gdLst/>
              <a:ahLst/>
              <a:cxnLst/>
              <a:rect l="l" t="t" r="r" b="b"/>
              <a:pathLst>
                <a:path w="4972" h="6426" extrusionOk="0">
                  <a:moveTo>
                    <a:pt x="1863" y="396"/>
                  </a:moveTo>
                  <a:cubicBezTo>
                    <a:pt x="2622" y="396"/>
                    <a:pt x="3417" y="929"/>
                    <a:pt x="3945" y="1404"/>
                  </a:cubicBezTo>
                  <a:cubicBezTo>
                    <a:pt x="4165" y="1551"/>
                    <a:pt x="4385" y="1771"/>
                    <a:pt x="4422" y="2064"/>
                  </a:cubicBezTo>
                  <a:cubicBezTo>
                    <a:pt x="4422" y="2284"/>
                    <a:pt x="4275" y="2467"/>
                    <a:pt x="4129" y="2614"/>
                  </a:cubicBezTo>
                  <a:cubicBezTo>
                    <a:pt x="3725" y="3017"/>
                    <a:pt x="3139" y="3164"/>
                    <a:pt x="2625" y="3310"/>
                  </a:cubicBezTo>
                  <a:cubicBezTo>
                    <a:pt x="2112" y="3494"/>
                    <a:pt x="1562" y="3604"/>
                    <a:pt x="1012" y="3714"/>
                  </a:cubicBezTo>
                  <a:cubicBezTo>
                    <a:pt x="939" y="3677"/>
                    <a:pt x="902" y="3677"/>
                    <a:pt x="829" y="3640"/>
                  </a:cubicBezTo>
                  <a:cubicBezTo>
                    <a:pt x="976" y="2724"/>
                    <a:pt x="1122" y="1807"/>
                    <a:pt x="1269" y="891"/>
                  </a:cubicBezTo>
                  <a:cubicBezTo>
                    <a:pt x="1269" y="763"/>
                    <a:pt x="1158" y="664"/>
                    <a:pt x="1057" y="664"/>
                  </a:cubicBezTo>
                  <a:cubicBezTo>
                    <a:pt x="1042" y="664"/>
                    <a:pt x="1027" y="666"/>
                    <a:pt x="1012" y="671"/>
                  </a:cubicBezTo>
                  <a:cubicBezTo>
                    <a:pt x="1279" y="476"/>
                    <a:pt x="1568" y="396"/>
                    <a:pt x="1863" y="396"/>
                  </a:cubicBezTo>
                  <a:close/>
                  <a:moveTo>
                    <a:pt x="1923" y="1"/>
                  </a:moveTo>
                  <a:cubicBezTo>
                    <a:pt x="1473" y="1"/>
                    <a:pt x="1022" y="132"/>
                    <a:pt x="646" y="414"/>
                  </a:cubicBezTo>
                  <a:cubicBezTo>
                    <a:pt x="493" y="567"/>
                    <a:pt x="646" y="771"/>
                    <a:pt x="807" y="771"/>
                  </a:cubicBezTo>
                  <a:cubicBezTo>
                    <a:pt x="839" y="771"/>
                    <a:pt x="872" y="762"/>
                    <a:pt x="902" y="744"/>
                  </a:cubicBezTo>
                  <a:lnTo>
                    <a:pt x="902" y="744"/>
                  </a:lnTo>
                  <a:cubicBezTo>
                    <a:pt x="902" y="744"/>
                    <a:pt x="902" y="781"/>
                    <a:pt x="866" y="817"/>
                  </a:cubicBezTo>
                  <a:cubicBezTo>
                    <a:pt x="719" y="1844"/>
                    <a:pt x="536" y="2870"/>
                    <a:pt x="389" y="3897"/>
                  </a:cubicBezTo>
                  <a:cubicBezTo>
                    <a:pt x="389" y="3934"/>
                    <a:pt x="353" y="3934"/>
                    <a:pt x="353" y="3970"/>
                  </a:cubicBezTo>
                  <a:cubicBezTo>
                    <a:pt x="353" y="4007"/>
                    <a:pt x="353" y="4044"/>
                    <a:pt x="353" y="4044"/>
                  </a:cubicBezTo>
                  <a:lnTo>
                    <a:pt x="23" y="6170"/>
                  </a:lnTo>
                  <a:cubicBezTo>
                    <a:pt x="0" y="6325"/>
                    <a:pt x="125" y="6426"/>
                    <a:pt x="235" y="6426"/>
                  </a:cubicBezTo>
                  <a:cubicBezTo>
                    <a:pt x="308" y="6426"/>
                    <a:pt x="375" y="6382"/>
                    <a:pt x="389" y="6280"/>
                  </a:cubicBezTo>
                  <a:cubicBezTo>
                    <a:pt x="499" y="5583"/>
                    <a:pt x="609" y="4887"/>
                    <a:pt x="719" y="4190"/>
                  </a:cubicBezTo>
                  <a:cubicBezTo>
                    <a:pt x="1452" y="4080"/>
                    <a:pt x="2186" y="3897"/>
                    <a:pt x="2882" y="3677"/>
                  </a:cubicBezTo>
                  <a:cubicBezTo>
                    <a:pt x="3469" y="3494"/>
                    <a:pt x="4129" y="3274"/>
                    <a:pt x="4532" y="2760"/>
                  </a:cubicBezTo>
                  <a:cubicBezTo>
                    <a:pt x="4972" y="2284"/>
                    <a:pt x="4825" y="1697"/>
                    <a:pt x="4385" y="1257"/>
                  </a:cubicBezTo>
                  <a:cubicBezTo>
                    <a:pt x="3909" y="781"/>
                    <a:pt x="3322" y="341"/>
                    <a:pt x="2662" y="121"/>
                  </a:cubicBezTo>
                  <a:cubicBezTo>
                    <a:pt x="2425" y="42"/>
                    <a:pt x="2174"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417;p45">
              <a:extLst>
                <a:ext uri="{FF2B5EF4-FFF2-40B4-BE49-F238E27FC236}">
                  <a16:creationId xmlns:a16="http://schemas.microsoft.com/office/drawing/2014/main" id="{DC78E9F4-82CD-B15D-1D99-558E6319CB9A}"/>
                </a:ext>
              </a:extLst>
            </p:cNvPr>
            <p:cNvSpPr/>
            <p:nvPr/>
          </p:nvSpPr>
          <p:spPr>
            <a:xfrm>
              <a:off x="1659925" y="1501400"/>
              <a:ext cx="154400" cy="176375"/>
            </a:xfrm>
            <a:custGeom>
              <a:avLst/>
              <a:gdLst/>
              <a:ahLst/>
              <a:cxnLst/>
              <a:rect l="l" t="t" r="r" b="b"/>
              <a:pathLst>
                <a:path w="6176" h="7055" extrusionOk="0">
                  <a:moveTo>
                    <a:pt x="257" y="0"/>
                  </a:moveTo>
                  <a:cubicBezTo>
                    <a:pt x="136" y="0"/>
                    <a:pt x="1" y="113"/>
                    <a:pt x="53" y="243"/>
                  </a:cubicBezTo>
                  <a:cubicBezTo>
                    <a:pt x="897" y="2406"/>
                    <a:pt x="1593" y="4643"/>
                    <a:pt x="2070" y="6916"/>
                  </a:cubicBezTo>
                  <a:cubicBezTo>
                    <a:pt x="2086" y="7015"/>
                    <a:pt x="2155" y="7054"/>
                    <a:pt x="2232" y="7054"/>
                  </a:cubicBezTo>
                  <a:cubicBezTo>
                    <a:pt x="2326" y="7054"/>
                    <a:pt x="2433" y="6996"/>
                    <a:pt x="2473" y="6916"/>
                  </a:cubicBezTo>
                  <a:cubicBezTo>
                    <a:pt x="3316" y="4753"/>
                    <a:pt x="4563" y="2736"/>
                    <a:pt x="6066" y="977"/>
                  </a:cubicBezTo>
                  <a:cubicBezTo>
                    <a:pt x="6176" y="903"/>
                    <a:pt x="6139" y="757"/>
                    <a:pt x="6029" y="683"/>
                  </a:cubicBezTo>
                  <a:cubicBezTo>
                    <a:pt x="5951" y="631"/>
                    <a:pt x="5864" y="607"/>
                    <a:pt x="5779" y="607"/>
                  </a:cubicBezTo>
                  <a:cubicBezTo>
                    <a:pt x="5624" y="607"/>
                    <a:pt x="5477" y="688"/>
                    <a:pt x="5406" y="830"/>
                  </a:cubicBezTo>
                  <a:cubicBezTo>
                    <a:pt x="5332" y="940"/>
                    <a:pt x="5369" y="1050"/>
                    <a:pt x="5479" y="1123"/>
                  </a:cubicBezTo>
                  <a:cubicBezTo>
                    <a:pt x="4196" y="2663"/>
                    <a:pt x="3133" y="4386"/>
                    <a:pt x="2326" y="6219"/>
                  </a:cubicBezTo>
                  <a:cubicBezTo>
                    <a:pt x="1886" y="4313"/>
                    <a:pt x="1300" y="2443"/>
                    <a:pt x="603" y="610"/>
                  </a:cubicBezTo>
                  <a:cubicBezTo>
                    <a:pt x="677" y="537"/>
                    <a:pt x="713" y="427"/>
                    <a:pt x="640" y="317"/>
                  </a:cubicBezTo>
                  <a:cubicBezTo>
                    <a:pt x="567" y="243"/>
                    <a:pt x="457" y="133"/>
                    <a:pt x="383" y="60"/>
                  </a:cubicBezTo>
                  <a:cubicBezTo>
                    <a:pt x="352" y="18"/>
                    <a:pt x="305"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418;p45">
              <a:extLst>
                <a:ext uri="{FF2B5EF4-FFF2-40B4-BE49-F238E27FC236}">
                  <a16:creationId xmlns:a16="http://schemas.microsoft.com/office/drawing/2014/main" id="{EA87496D-5CDD-194F-2D95-9E9089C06BFF}"/>
                </a:ext>
              </a:extLst>
            </p:cNvPr>
            <p:cNvSpPr/>
            <p:nvPr/>
          </p:nvSpPr>
          <p:spPr>
            <a:xfrm>
              <a:off x="1946275" y="1531100"/>
              <a:ext cx="99925" cy="122175"/>
            </a:xfrm>
            <a:custGeom>
              <a:avLst/>
              <a:gdLst/>
              <a:ahLst/>
              <a:cxnLst/>
              <a:rect l="l" t="t" r="r" b="b"/>
              <a:pathLst>
                <a:path w="3997" h="4887" extrusionOk="0">
                  <a:moveTo>
                    <a:pt x="2052" y="415"/>
                  </a:moveTo>
                  <a:cubicBezTo>
                    <a:pt x="2190" y="415"/>
                    <a:pt x="2327" y="437"/>
                    <a:pt x="2457" y="485"/>
                  </a:cubicBezTo>
                  <a:cubicBezTo>
                    <a:pt x="3190" y="778"/>
                    <a:pt x="3557" y="1732"/>
                    <a:pt x="3373" y="2502"/>
                  </a:cubicBezTo>
                  <a:cubicBezTo>
                    <a:pt x="3263" y="2941"/>
                    <a:pt x="3043" y="3345"/>
                    <a:pt x="2714" y="3675"/>
                  </a:cubicBezTo>
                  <a:cubicBezTo>
                    <a:pt x="2384" y="4005"/>
                    <a:pt x="1944" y="4371"/>
                    <a:pt x="1504" y="4481"/>
                  </a:cubicBezTo>
                  <a:cubicBezTo>
                    <a:pt x="1437" y="4498"/>
                    <a:pt x="1375" y="4506"/>
                    <a:pt x="1316" y="4506"/>
                  </a:cubicBezTo>
                  <a:cubicBezTo>
                    <a:pt x="602" y="4506"/>
                    <a:pt x="474" y="3337"/>
                    <a:pt x="441" y="2795"/>
                  </a:cubicBezTo>
                  <a:cubicBezTo>
                    <a:pt x="404" y="2428"/>
                    <a:pt x="404" y="2025"/>
                    <a:pt x="477" y="1622"/>
                  </a:cubicBezTo>
                  <a:cubicBezTo>
                    <a:pt x="506" y="1641"/>
                    <a:pt x="539" y="1650"/>
                    <a:pt x="573" y="1650"/>
                  </a:cubicBezTo>
                  <a:cubicBezTo>
                    <a:pt x="670" y="1650"/>
                    <a:pt x="771" y="1574"/>
                    <a:pt x="771" y="1438"/>
                  </a:cubicBezTo>
                  <a:cubicBezTo>
                    <a:pt x="830" y="842"/>
                    <a:pt x="1448" y="415"/>
                    <a:pt x="2052" y="415"/>
                  </a:cubicBezTo>
                  <a:close/>
                  <a:moveTo>
                    <a:pt x="1149" y="1"/>
                  </a:moveTo>
                  <a:cubicBezTo>
                    <a:pt x="1110" y="1"/>
                    <a:pt x="1069" y="14"/>
                    <a:pt x="1027" y="45"/>
                  </a:cubicBezTo>
                  <a:cubicBezTo>
                    <a:pt x="147" y="559"/>
                    <a:pt x="1" y="1695"/>
                    <a:pt x="37" y="2648"/>
                  </a:cubicBezTo>
                  <a:cubicBezTo>
                    <a:pt x="37" y="3455"/>
                    <a:pt x="184" y="4848"/>
                    <a:pt x="1247" y="4884"/>
                  </a:cubicBezTo>
                  <a:cubicBezTo>
                    <a:pt x="1271" y="4886"/>
                    <a:pt x="1294" y="4887"/>
                    <a:pt x="1318" y="4887"/>
                  </a:cubicBezTo>
                  <a:cubicBezTo>
                    <a:pt x="1847" y="4887"/>
                    <a:pt x="2401" y="4502"/>
                    <a:pt x="2787" y="4151"/>
                  </a:cubicBezTo>
                  <a:cubicBezTo>
                    <a:pt x="3227" y="3785"/>
                    <a:pt x="3557" y="3308"/>
                    <a:pt x="3703" y="2758"/>
                  </a:cubicBezTo>
                  <a:cubicBezTo>
                    <a:pt x="3997" y="1805"/>
                    <a:pt x="3630" y="595"/>
                    <a:pt x="2714" y="192"/>
                  </a:cubicBezTo>
                  <a:cubicBezTo>
                    <a:pt x="2503" y="87"/>
                    <a:pt x="2277" y="40"/>
                    <a:pt x="2049" y="40"/>
                  </a:cubicBezTo>
                  <a:cubicBezTo>
                    <a:pt x="1800" y="40"/>
                    <a:pt x="1550" y="96"/>
                    <a:pt x="1320" y="192"/>
                  </a:cubicBezTo>
                  <a:cubicBezTo>
                    <a:pt x="1320" y="87"/>
                    <a:pt x="1245"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419;p45">
              <a:extLst>
                <a:ext uri="{FF2B5EF4-FFF2-40B4-BE49-F238E27FC236}">
                  <a16:creationId xmlns:a16="http://schemas.microsoft.com/office/drawing/2014/main" id="{38A89D28-6CEA-14F2-B829-741FBEF03108}"/>
                </a:ext>
              </a:extLst>
            </p:cNvPr>
            <p:cNvSpPr/>
            <p:nvPr/>
          </p:nvSpPr>
          <p:spPr>
            <a:xfrm>
              <a:off x="2051725" y="1455800"/>
              <a:ext cx="93125" cy="192150"/>
            </a:xfrm>
            <a:custGeom>
              <a:avLst/>
              <a:gdLst/>
              <a:ahLst/>
              <a:cxnLst/>
              <a:rect l="l" t="t" r="r" b="b"/>
              <a:pathLst>
                <a:path w="3725" h="7686" extrusionOk="0">
                  <a:moveTo>
                    <a:pt x="2863" y="0"/>
                  </a:moveTo>
                  <a:cubicBezTo>
                    <a:pt x="2762" y="0"/>
                    <a:pt x="2661" y="17"/>
                    <a:pt x="2565" y="51"/>
                  </a:cubicBezTo>
                  <a:lnTo>
                    <a:pt x="2601" y="51"/>
                  </a:lnTo>
                  <a:cubicBezTo>
                    <a:pt x="1905" y="271"/>
                    <a:pt x="1795" y="1261"/>
                    <a:pt x="1648" y="1884"/>
                  </a:cubicBezTo>
                  <a:cubicBezTo>
                    <a:pt x="1612" y="2031"/>
                    <a:pt x="1575" y="2214"/>
                    <a:pt x="1575" y="2397"/>
                  </a:cubicBezTo>
                  <a:cubicBezTo>
                    <a:pt x="1062" y="2434"/>
                    <a:pt x="622" y="2581"/>
                    <a:pt x="182" y="2837"/>
                  </a:cubicBezTo>
                  <a:cubicBezTo>
                    <a:pt x="0" y="2958"/>
                    <a:pt x="93" y="3204"/>
                    <a:pt x="255" y="3204"/>
                  </a:cubicBezTo>
                  <a:cubicBezTo>
                    <a:pt x="289" y="3204"/>
                    <a:pt x="327" y="3193"/>
                    <a:pt x="365" y="3167"/>
                  </a:cubicBezTo>
                  <a:cubicBezTo>
                    <a:pt x="732" y="2984"/>
                    <a:pt x="1098" y="2874"/>
                    <a:pt x="1465" y="2801"/>
                  </a:cubicBezTo>
                  <a:lnTo>
                    <a:pt x="1465" y="2801"/>
                  </a:lnTo>
                  <a:cubicBezTo>
                    <a:pt x="1208" y="4340"/>
                    <a:pt x="1062" y="5917"/>
                    <a:pt x="1172" y="7493"/>
                  </a:cubicBezTo>
                  <a:cubicBezTo>
                    <a:pt x="1172" y="7621"/>
                    <a:pt x="1273" y="7686"/>
                    <a:pt x="1373" y="7686"/>
                  </a:cubicBezTo>
                  <a:cubicBezTo>
                    <a:pt x="1474" y="7686"/>
                    <a:pt x="1575" y="7621"/>
                    <a:pt x="1575" y="7493"/>
                  </a:cubicBezTo>
                  <a:cubicBezTo>
                    <a:pt x="1465" y="5990"/>
                    <a:pt x="1575" y="4487"/>
                    <a:pt x="1832" y="3021"/>
                  </a:cubicBezTo>
                  <a:lnTo>
                    <a:pt x="1868" y="2764"/>
                  </a:lnTo>
                  <a:cubicBezTo>
                    <a:pt x="2198" y="2764"/>
                    <a:pt x="2528" y="2801"/>
                    <a:pt x="2821" y="2874"/>
                  </a:cubicBezTo>
                  <a:cubicBezTo>
                    <a:pt x="2845" y="2881"/>
                    <a:pt x="2866" y="2884"/>
                    <a:pt x="2887" y="2884"/>
                  </a:cubicBezTo>
                  <a:cubicBezTo>
                    <a:pt x="3095" y="2884"/>
                    <a:pt x="3165" y="2574"/>
                    <a:pt x="2931" y="2507"/>
                  </a:cubicBezTo>
                  <a:cubicBezTo>
                    <a:pt x="2601" y="2397"/>
                    <a:pt x="2271" y="2361"/>
                    <a:pt x="1942" y="2361"/>
                  </a:cubicBezTo>
                  <a:cubicBezTo>
                    <a:pt x="2015" y="1884"/>
                    <a:pt x="2125" y="1444"/>
                    <a:pt x="2271" y="1004"/>
                  </a:cubicBezTo>
                  <a:cubicBezTo>
                    <a:pt x="2345" y="748"/>
                    <a:pt x="2528" y="418"/>
                    <a:pt x="2785" y="381"/>
                  </a:cubicBezTo>
                  <a:cubicBezTo>
                    <a:pt x="2968" y="381"/>
                    <a:pt x="3298" y="454"/>
                    <a:pt x="3261" y="674"/>
                  </a:cubicBezTo>
                  <a:cubicBezTo>
                    <a:pt x="3239" y="829"/>
                    <a:pt x="3377" y="930"/>
                    <a:pt x="3498" y="930"/>
                  </a:cubicBezTo>
                  <a:cubicBezTo>
                    <a:pt x="3578" y="930"/>
                    <a:pt x="3650" y="886"/>
                    <a:pt x="3665" y="784"/>
                  </a:cubicBezTo>
                  <a:cubicBezTo>
                    <a:pt x="3724" y="308"/>
                    <a:pt x="3300" y="0"/>
                    <a:pt x="2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420;p45">
              <a:extLst>
                <a:ext uri="{FF2B5EF4-FFF2-40B4-BE49-F238E27FC236}">
                  <a16:creationId xmlns:a16="http://schemas.microsoft.com/office/drawing/2014/main" id="{D27E081A-FB81-A1C0-F2F1-4353B98FE6CF}"/>
                </a:ext>
              </a:extLst>
            </p:cNvPr>
            <p:cNvSpPr/>
            <p:nvPr/>
          </p:nvSpPr>
          <p:spPr>
            <a:xfrm>
              <a:off x="1830800" y="1634875"/>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421;p45">
              <a:extLst>
                <a:ext uri="{FF2B5EF4-FFF2-40B4-BE49-F238E27FC236}">
                  <a16:creationId xmlns:a16="http://schemas.microsoft.com/office/drawing/2014/main" id="{67FC954D-78D6-FFBB-22A4-267126345705}"/>
                </a:ext>
              </a:extLst>
            </p:cNvPr>
            <p:cNvSpPr/>
            <p:nvPr/>
          </p:nvSpPr>
          <p:spPr>
            <a:xfrm>
              <a:off x="1615425" y="1628450"/>
              <a:ext cx="13775" cy="12850"/>
            </a:xfrm>
            <a:custGeom>
              <a:avLst/>
              <a:gdLst/>
              <a:ahLst/>
              <a:cxnLst/>
              <a:rect l="l" t="t" r="r" b="b"/>
              <a:pathLst>
                <a:path w="551" h="514" extrusionOk="0">
                  <a:moveTo>
                    <a:pt x="147" y="1"/>
                  </a:moveTo>
                  <a:cubicBezTo>
                    <a:pt x="110" y="1"/>
                    <a:pt x="74" y="37"/>
                    <a:pt x="74" y="37"/>
                  </a:cubicBezTo>
                  <a:cubicBezTo>
                    <a:pt x="74" y="74"/>
                    <a:pt x="37" y="74"/>
                    <a:pt x="37" y="74"/>
                  </a:cubicBezTo>
                  <a:cubicBezTo>
                    <a:pt x="0" y="111"/>
                    <a:pt x="0" y="147"/>
                    <a:pt x="0" y="184"/>
                  </a:cubicBezTo>
                  <a:cubicBezTo>
                    <a:pt x="0" y="221"/>
                    <a:pt x="0" y="221"/>
                    <a:pt x="0" y="257"/>
                  </a:cubicBezTo>
                  <a:cubicBezTo>
                    <a:pt x="37" y="257"/>
                    <a:pt x="37" y="294"/>
                    <a:pt x="74" y="331"/>
                  </a:cubicBezTo>
                  <a:lnTo>
                    <a:pt x="220" y="477"/>
                  </a:lnTo>
                  <a:cubicBezTo>
                    <a:pt x="220" y="477"/>
                    <a:pt x="257" y="514"/>
                    <a:pt x="257" y="514"/>
                  </a:cubicBezTo>
                  <a:lnTo>
                    <a:pt x="440" y="514"/>
                  </a:lnTo>
                  <a:cubicBezTo>
                    <a:pt x="440" y="514"/>
                    <a:pt x="477" y="477"/>
                    <a:pt x="477" y="477"/>
                  </a:cubicBezTo>
                  <a:cubicBezTo>
                    <a:pt x="514" y="441"/>
                    <a:pt x="514" y="441"/>
                    <a:pt x="514" y="441"/>
                  </a:cubicBezTo>
                  <a:cubicBezTo>
                    <a:pt x="550" y="404"/>
                    <a:pt x="550" y="367"/>
                    <a:pt x="550" y="331"/>
                  </a:cubicBezTo>
                  <a:cubicBezTo>
                    <a:pt x="550" y="294"/>
                    <a:pt x="550" y="294"/>
                    <a:pt x="550" y="257"/>
                  </a:cubicBezTo>
                  <a:cubicBezTo>
                    <a:pt x="514" y="221"/>
                    <a:pt x="514" y="221"/>
                    <a:pt x="477" y="184"/>
                  </a:cubicBezTo>
                  <a:lnTo>
                    <a:pt x="367" y="37"/>
                  </a:lnTo>
                  <a:cubicBezTo>
                    <a:pt x="330" y="37"/>
                    <a:pt x="294"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422;p45">
              <a:extLst>
                <a:ext uri="{FF2B5EF4-FFF2-40B4-BE49-F238E27FC236}">
                  <a16:creationId xmlns:a16="http://schemas.microsoft.com/office/drawing/2014/main" id="{1FFEF846-2345-ADF8-5CDB-00F53463C0C8}"/>
                </a:ext>
              </a:extLst>
            </p:cNvPr>
            <p:cNvSpPr/>
            <p:nvPr/>
          </p:nvSpPr>
          <p:spPr>
            <a:xfrm>
              <a:off x="2232225" y="1491750"/>
              <a:ext cx="152625" cy="152775"/>
            </a:xfrm>
            <a:custGeom>
              <a:avLst/>
              <a:gdLst/>
              <a:ahLst/>
              <a:cxnLst/>
              <a:rect l="l" t="t" r="r" b="b"/>
              <a:pathLst>
                <a:path w="6105" h="6111" extrusionOk="0">
                  <a:moveTo>
                    <a:pt x="2850" y="0"/>
                  </a:moveTo>
                  <a:cubicBezTo>
                    <a:pt x="2805" y="0"/>
                    <a:pt x="2759" y="2"/>
                    <a:pt x="2713" y="6"/>
                  </a:cubicBezTo>
                  <a:cubicBezTo>
                    <a:pt x="1760" y="80"/>
                    <a:pt x="990" y="849"/>
                    <a:pt x="587" y="1619"/>
                  </a:cubicBezTo>
                  <a:cubicBezTo>
                    <a:pt x="111" y="2499"/>
                    <a:pt x="1" y="3599"/>
                    <a:pt x="404" y="4515"/>
                  </a:cubicBezTo>
                  <a:cubicBezTo>
                    <a:pt x="770" y="5322"/>
                    <a:pt x="1504" y="5982"/>
                    <a:pt x="2384" y="6092"/>
                  </a:cubicBezTo>
                  <a:cubicBezTo>
                    <a:pt x="2495" y="6105"/>
                    <a:pt x="2605" y="6111"/>
                    <a:pt x="2713" y="6111"/>
                  </a:cubicBezTo>
                  <a:cubicBezTo>
                    <a:pt x="3827" y="6111"/>
                    <a:pt x="4834" y="5476"/>
                    <a:pt x="5903" y="5175"/>
                  </a:cubicBezTo>
                  <a:cubicBezTo>
                    <a:pt x="6105" y="5108"/>
                    <a:pt x="6029" y="4763"/>
                    <a:pt x="5845" y="4763"/>
                  </a:cubicBezTo>
                  <a:cubicBezTo>
                    <a:pt x="5829" y="4763"/>
                    <a:pt x="5811" y="4766"/>
                    <a:pt x="5793" y="4772"/>
                  </a:cubicBezTo>
                  <a:cubicBezTo>
                    <a:pt x="4950" y="5029"/>
                    <a:pt x="4143" y="5469"/>
                    <a:pt x="3300" y="5652"/>
                  </a:cubicBezTo>
                  <a:cubicBezTo>
                    <a:pt x="3123" y="5690"/>
                    <a:pt x="2947" y="5710"/>
                    <a:pt x="2775" y="5710"/>
                  </a:cubicBezTo>
                  <a:cubicBezTo>
                    <a:pt x="2129" y="5710"/>
                    <a:pt x="1535" y="5440"/>
                    <a:pt x="1100" y="4919"/>
                  </a:cubicBezTo>
                  <a:cubicBezTo>
                    <a:pt x="37" y="3599"/>
                    <a:pt x="624" y="1399"/>
                    <a:pt x="2054" y="629"/>
                  </a:cubicBezTo>
                  <a:cubicBezTo>
                    <a:pt x="2314" y="487"/>
                    <a:pt x="2590" y="407"/>
                    <a:pt x="2861" y="407"/>
                  </a:cubicBezTo>
                  <a:cubicBezTo>
                    <a:pt x="3010" y="407"/>
                    <a:pt x="3157" y="431"/>
                    <a:pt x="3300" y="483"/>
                  </a:cubicBezTo>
                  <a:cubicBezTo>
                    <a:pt x="3667" y="629"/>
                    <a:pt x="3997" y="959"/>
                    <a:pt x="4070" y="1399"/>
                  </a:cubicBezTo>
                  <a:cubicBezTo>
                    <a:pt x="4089" y="1514"/>
                    <a:pt x="4197" y="1578"/>
                    <a:pt x="4296" y="1578"/>
                  </a:cubicBezTo>
                  <a:cubicBezTo>
                    <a:pt x="4388" y="1578"/>
                    <a:pt x="4473" y="1523"/>
                    <a:pt x="4473" y="1399"/>
                  </a:cubicBezTo>
                  <a:cubicBezTo>
                    <a:pt x="4369" y="569"/>
                    <a:pt x="3613" y="0"/>
                    <a:pt x="28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423;p45">
              <a:extLst>
                <a:ext uri="{FF2B5EF4-FFF2-40B4-BE49-F238E27FC236}">
                  <a16:creationId xmlns:a16="http://schemas.microsoft.com/office/drawing/2014/main" id="{85CEBC24-71A6-BB62-02BF-A1564A4BB6AE}"/>
                </a:ext>
              </a:extLst>
            </p:cNvPr>
            <p:cNvSpPr/>
            <p:nvPr/>
          </p:nvSpPr>
          <p:spPr>
            <a:xfrm>
              <a:off x="2257900" y="1442350"/>
              <a:ext cx="102650" cy="17500"/>
            </a:xfrm>
            <a:custGeom>
              <a:avLst/>
              <a:gdLst/>
              <a:ahLst/>
              <a:cxnLst/>
              <a:rect l="l" t="t" r="r" b="b"/>
              <a:pathLst>
                <a:path w="4106" h="700" extrusionOk="0">
                  <a:moveTo>
                    <a:pt x="3881" y="0"/>
                  </a:moveTo>
                  <a:cubicBezTo>
                    <a:pt x="3871" y="0"/>
                    <a:pt x="3861" y="1"/>
                    <a:pt x="3849" y="3"/>
                  </a:cubicBezTo>
                  <a:cubicBezTo>
                    <a:pt x="2640" y="76"/>
                    <a:pt x="1466" y="186"/>
                    <a:pt x="257" y="296"/>
                  </a:cubicBezTo>
                  <a:cubicBezTo>
                    <a:pt x="0" y="296"/>
                    <a:pt x="0" y="699"/>
                    <a:pt x="257" y="699"/>
                  </a:cubicBezTo>
                  <a:cubicBezTo>
                    <a:pt x="1466" y="589"/>
                    <a:pt x="2640" y="479"/>
                    <a:pt x="3849" y="369"/>
                  </a:cubicBezTo>
                  <a:cubicBezTo>
                    <a:pt x="4095" y="369"/>
                    <a:pt x="4106" y="0"/>
                    <a:pt x="3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424;p45">
              <a:extLst>
                <a:ext uri="{FF2B5EF4-FFF2-40B4-BE49-F238E27FC236}">
                  <a16:creationId xmlns:a16="http://schemas.microsoft.com/office/drawing/2014/main" id="{85B3D8A5-D89F-D816-08DF-34429E1E5182}"/>
                </a:ext>
              </a:extLst>
            </p:cNvPr>
            <p:cNvSpPr/>
            <p:nvPr/>
          </p:nvSpPr>
          <p:spPr>
            <a:xfrm>
              <a:off x="2440275" y="1560575"/>
              <a:ext cx="150325" cy="14250"/>
            </a:xfrm>
            <a:custGeom>
              <a:avLst/>
              <a:gdLst/>
              <a:ahLst/>
              <a:cxnLst/>
              <a:rect l="l" t="t" r="r" b="b"/>
              <a:pathLst>
                <a:path w="6013" h="570" extrusionOk="0">
                  <a:moveTo>
                    <a:pt x="225" y="0"/>
                  </a:moveTo>
                  <a:cubicBezTo>
                    <a:pt x="1" y="0"/>
                    <a:pt x="12" y="371"/>
                    <a:pt x="257" y="406"/>
                  </a:cubicBezTo>
                  <a:cubicBezTo>
                    <a:pt x="1325" y="513"/>
                    <a:pt x="2393" y="570"/>
                    <a:pt x="3461" y="570"/>
                  </a:cubicBezTo>
                  <a:cubicBezTo>
                    <a:pt x="4226" y="570"/>
                    <a:pt x="4991" y="541"/>
                    <a:pt x="5756" y="479"/>
                  </a:cubicBezTo>
                  <a:cubicBezTo>
                    <a:pt x="6002" y="444"/>
                    <a:pt x="6012" y="74"/>
                    <a:pt x="5788" y="74"/>
                  </a:cubicBezTo>
                  <a:cubicBezTo>
                    <a:pt x="5778" y="74"/>
                    <a:pt x="5767" y="74"/>
                    <a:pt x="5756" y="76"/>
                  </a:cubicBezTo>
                  <a:cubicBezTo>
                    <a:pt x="4991" y="137"/>
                    <a:pt x="4226" y="167"/>
                    <a:pt x="3461" y="167"/>
                  </a:cubicBezTo>
                  <a:cubicBezTo>
                    <a:pt x="2393" y="167"/>
                    <a:pt x="1325" y="110"/>
                    <a:pt x="257" y="3"/>
                  </a:cubicBezTo>
                  <a:cubicBezTo>
                    <a:pt x="246" y="1"/>
                    <a:pt x="235"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425;p45">
              <a:extLst>
                <a:ext uri="{FF2B5EF4-FFF2-40B4-BE49-F238E27FC236}">
                  <a16:creationId xmlns:a16="http://schemas.microsoft.com/office/drawing/2014/main" id="{413EDF6D-1538-E1B4-7CC0-E21A8177C6B3}"/>
                </a:ext>
              </a:extLst>
            </p:cNvPr>
            <p:cNvSpPr/>
            <p:nvPr/>
          </p:nvSpPr>
          <p:spPr>
            <a:xfrm>
              <a:off x="2664350" y="1464700"/>
              <a:ext cx="128800" cy="210750"/>
            </a:xfrm>
            <a:custGeom>
              <a:avLst/>
              <a:gdLst/>
              <a:ahLst/>
              <a:cxnLst/>
              <a:rect l="l" t="t" r="r" b="b"/>
              <a:pathLst>
                <a:path w="5152" h="8430" extrusionOk="0">
                  <a:moveTo>
                    <a:pt x="2102" y="408"/>
                  </a:moveTo>
                  <a:cubicBezTo>
                    <a:pt x="2903" y="408"/>
                    <a:pt x="3710" y="685"/>
                    <a:pt x="4272" y="1272"/>
                  </a:cubicBezTo>
                  <a:cubicBezTo>
                    <a:pt x="4712" y="1748"/>
                    <a:pt x="4712" y="2408"/>
                    <a:pt x="4455" y="2958"/>
                  </a:cubicBezTo>
                  <a:cubicBezTo>
                    <a:pt x="4125" y="3544"/>
                    <a:pt x="3612" y="3948"/>
                    <a:pt x="2989" y="4131"/>
                  </a:cubicBezTo>
                  <a:cubicBezTo>
                    <a:pt x="2515" y="4297"/>
                    <a:pt x="2010" y="4340"/>
                    <a:pt x="1505" y="4340"/>
                  </a:cubicBezTo>
                  <a:cubicBezTo>
                    <a:pt x="1228" y="4340"/>
                    <a:pt x="951" y="4327"/>
                    <a:pt x="679" y="4314"/>
                  </a:cubicBezTo>
                  <a:cubicBezTo>
                    <a:pt x="752" y="3068"/>
                    <a:pt x="826" y="1858"/>
                    <a:pt x="936" y="612"/>
                  </a:cubicBezTo>
                  <a:cubicBezTo>
                    <a:pt x="1302" y="477"/>
                    <a:pt x="1701" y="408"/>
                    <a:pt x="2102" y="408"/>
                  </a:cubicBezTo>
                  <a:close/>
                  <a:moveTo>
                    <a:pt x="2082" y="1"/>
                  </a:moveTo>
                  <a:cubicBezTo>
                    <a:pt x="1450" y="1"/>
                    <a:pt x="834" y="146"/>
                    <a:pt x="276" y="465"/>
                  </a:cubicBezTo>
                  <a:cubicBezTo>
                    <a:pt x="86" y="591"/>
                    <a:pt x="196" y="854"/>
                    <a:pt x="371" y="854"/>
                  </a:cubicBezTo>
                  <a:cubicBezTo>
                    <a:pt x="399" y="854"/>
                    <a:pt x="429" y="847"/>
                    <a:pt x="459" y="832"/>
                  </a:cubicBezTo>
                  <a:cubicBezTo>
                    <a:pt x="483" y="832"/>
                    <a:pt x="491" y="832"/>
                    <a:pt x="494" y="822"/>
                  </a:cubicBezTo>
                  <a:lnTo>
                    <a:pt x="494" y="822"/>
                  </a:lnTo>
                  <a:lnTo>
                    <a:pt x="276" y="4388"/>
                  </a:lnTo>
                  <a:cubicBezTo>
                    <a:pt x="239" y="4424"/>
                    <a:pt x="239" y="4498"/>
                    <a:pt x="239" y="4534"/>
                  </a:cubicBezTo>
                  <a:cubicBezTo>
                    <a:pt x="166" y="5781"/>
                    <a:pt x="93" y="7027"/>
                    <a:pt x="19" y="8237"/>
                  </a:cubicBezTo>
                  <a:cubicBezTo>
                    <a:pt x="1" y="8365"/>
                    <a:pt x="93" y="8429"/>
                    <a:pt x="189" y="8429"/>
                  </a:cubicBezTo>
                  <a:cubicBezTo>
                    <a:pt x="285" y="8429"/>
                    <a:pt x="386" y="8365"/>
                    <a:pt x="386" y="8237"/>
                  </a:cubicBezTo>
                  <a:cubicBezTo>
                    <a:pt x="496" y="7101"/>
                    <a:pt x="569" y="5927"/>
                    <a:pt x="642" y="4754"/>
                  </a:cubicBezTo>
                  <a:cubicBezTo>
                    <a:pt x="716" y="4791"/>
                    <a:pt x="826" y="4791"/>
                    <a:pt x="899" y="4828"/>
                  </a:cubicBezTo>
                  <a:cubicBezTo>
                    <a:pt x="919" y="4834"/>
                    <a:pt x="938" y="4837"/>
                    <a:pt x="956" y="4837"/>
                  </a:cubicBezTo>
                  <a:cubicBezTo>
                    <a:pt x="1035" y="4837"/>
                    <a:pt x="1089" y="4777"/>
                    <a:pt x="1119" y="4718"/>
                  </a:cubicBezTo>
                  <a:cubicBezTo>
                    <a:pt x="1219" y="4720"/>
                    <a:pt x="1321" y="4722"/>
                    <a:pt x="1422" y="4722"/>
                  </a:cubicBezTo>
                  <a:cubicBezTo>
                    <a:pt x="2730" y="4722"/>
                    <a:pt x="4102" y="4473"/>
                    <a:pt x="4748" y="3215"/>
                  </a:cubicBezTo>
                  <a:cubicBezTo>
                    <a:pt x="5078" y="2591"/>
                    <a:pt x="5152" y="1858"/>
                    <a:pt x="4785" y="1272"/>
                  </a:cubicBezTo>
                  <a:cubicBezTo>
                    <a:pt x="4345" y="612"/>
                    <a:pt x="3539" y="208"/>
                    <a:pt x="2805" y="62"/>
                  </a:cubicBezTo>
                  <a:cubicBezTo>
                    <a:pt x="2563" y="21"/>
                    <a:pt x="2322" y="1"/>
                    <a:pt x="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426;p45">
              <a:extLst>
                <a:ext uri="{FF2B5EF4-FFF2-40B4-BE49-F238E27FC236}">
                  <a16:creationId xmlns:a16="http://schemas.microsoft.com/office/drawing/2014/main" id="{930AD3F1-799E-FD9B-3928-5D3E95A4520A}"/>
                </a:ext>
              </a:extLst>
            </p:cNvPr>
            <p:cNvSpPr/>
            <p:nvPr/>
          </p:nvSpPr>
          <p:spPr>
            <a:xfrm>
              <a:off x="2820625" y="1631200"/>
              <a:ext cx="10100" cy="13775"/>
            </a:xfrm>
            <a:custGeom>
              <a:avLst/>
              <a:gdLst/>
              <a:ahLst/>
              <a:cxnLst/>
              <a:rect l="l" t="t" r="r" b="b"/>
              <a:pathLst>
                <a:path w="404" h="551" extrusionOk="0">
                  <a:moveTo>
                    <a:pt x="147" y="1"/>
                  </a:moveTo>
                  <a:cubicBezTo>
                    <a:pt x="110" y="37"/>
                    <a:pt x="74" y="37"/>
                    <a:pt x="37" y="74"/>
                  </a:cubicBezTo>
                  <a:cubicBezTo>
                    <a:pt x="37" y="74"/>
                    <a:pt x="37" y="111"/>
                    <a:pt x="37" y="111"/>
                  </a:cubicBezTo>
                  <a:cubicBezTo>
                    <a:pt x="0" y="147"/>
                    <a:pt x="0" y="184"/>
                    <a:pt x="0" y="221"/>
                  </a:cubicBezTo>
                  <a:lnTo>
                    <a:pt x="0" y="331"/>
                  </a:lnTo>
                  <a:cubicBezTo>
                    <a:pt x="0" y="367"/>
                    <a:pt x="0" y="404"/>
                    <a:pt x="0" y="441"/>
                  </a:cubicBezTo>
                  <a:cubicBezTo>
                    <a:pt x="37" y="441"/>
                    <a:pt x="37" y="477"/>
                    <a:pt x="37" y="477"/>
                  </a:cubicBezTo>
                  <a:cubicBezTo>
                    <a:pt x="74" y="514"/>
                    <a:pt x="110" y="514"/>
                    <a:pt x="110" y="550"/>
                  </a:cubicBezTo>
                  <a:lnTo>
                    <a:pt x="257" y="550"/>
                  </a:lnTo>
                  <a:cubicBezTo>
                    <a:pt x="294" y="550"/>
                    <a:pt x="294" y="514"/>
                    <a:pt x="330" y="477"/>
                  </a:cubicBezTo>
                  <a:cubicBezTo>
                    <a:pt x="330" y="477"/>
                    <a:pt x="367" y="477"/>
                    <a:pt x="367" y="441"/>
                  </a:cubicBezTo>
                  <a:cubicBezTo>
                    <a:pt x="367" y="404"/>
                    <a:pt x="404" y="404"/>
                    <a:pt x="404" y="367"/>
                  </a:cubicBezTo>
                  <a:lnTo>
                    <a:pt x="404" y="221"/>
                  </a:lnTo>
                  <a:cubicBezTo>
                    <a:pt x="404" y="184"/>
                    <a:pt x="404" y="147"/>
                    <a:pt x="367" y="147"/>
                  </a:cubicBezTo>
                  <a:cubicBezTo>
                    <a:pt x="367" y="111"/>
                    <a:pt x="367" y="74"/>
                    <a:pt x="330" y="74"/>
                  </a:cubicBezTo>
                  <a:cubicBezTo>
                    <a:pt x="330" y="37"/>
                    <a:pt x="294" y="37"/>
                    <a:pt x="257" y="37"/>
                  </a:cubicBezTo>
                  <a:cubicBezTo>
                    <a:pt x="257" y="1"/>
                    <a:pt x="220"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427;p45">
              <a:extLst>
                <a:ext uri="{FF2B5EF4-FFF2-40B4-BE49-F238E27FC236}">
                  <a16:creationId xmlns:a16="http://schemas.microsoft.com/office/drawing/2014/main" id="{8122591D-80BA-1E4E-CED7-5D88E41E5A41}"/>
                </a:ext>
              </a:extLst>
            </p:cNvPr>
            <p:cNvSpPr/>
            <p:nvPr/>
          </p:nvSpPr>
          <p:spPr>
            <a:xfrm>
              <a:off x="2878175" y="1443800"/>
              <a:ext cx="152200" cy="195350"/>
            </a:xfrm>
            <a:custGeom>
              <a:avLst/>
              <a:gdLst/>
              <a:ahLst/>
              <a:cxnLst/>
              <a:rect l="l" t="t" r="r" b="b"/>
              <a:pathLst>
                <a:path w="6088" h="7814" extrusionOk="0">
                  <a:moveTo>
                    <a:pt x="5813" y="0"/>
                  </a:moveTo>
                  <a:cubicBezTo>
                    <a:pt x="5755" y="0"/>
                    <a:pt x="5697" y="27"/>
                    <a:pt x="5654" y="91"/>
                  </a:cubicBezTo>
                  <a:cubicBezTo>
                    <a:pt x="4591" y="1594"/>
                    <a:pt x="3674" y="3207"/>
                    <a:pt x="2977" y="4930"/>
                  </a:cubicBezTo>
                  <a:cubicBezTo>
                    <a:pt x="2831" y="5334"/>
                    <a:pt x="2648" y="5774"/>
                    <a:pt x="2501" y="6213"/>
                  </a:cubicBezTo>
                  <a:cubicBezTo>
                    <a:pt x="2428" y="6433"/>
                    <a:pt x="2354" y="6653"/>
                    <a:pt x="2281" y="6837"/>
                  </a:cubicBezTo>
                  <a:cubicBezTo>
                    <a:pt x="2244" y="7057"/>
                    <a:pt x="2171" y="7313"/>
                    <a:pt x="1951" y="7387"/>
                  </a:cubicBezTo>
                  <a:cubicBezTo>
                    <a:pt x="1914" y="7400"/>
                    <a:pt x="1882" y="7407"/>
                    <a:pt x="1854" y="7407"/>
                  </a:cubicBezTo>
                  <a:cubicBezTo>
                    <a:pt x="1657" y="7407"/>
                    <a:pt x="1653" y="7102"/>
                    <a:pt x="1621" y="6910"/>
                  </a:cubicBezTo>
                  <a:cubicBezTo>
                    <a:pt x="1548" y="6653"/>
                    <a:pt x="1511" y="6360"/>
                    <a:pt x="1438" y="6103"/>
                  </a:cubicBezTo>
                  <a:cubicBezTo>
                    <a:pt x="1328" y="5627"/>
                    <a:pt x="1254" y="5114"/>
                    <a:pt x="1144" y="4600"/>
                  </a:cubicBezTo>
                  <a:cubicBezTo>
                    <a:pt x="888" y="3464"/>
                    <a:pt x="668" y="2327"/>
                    <a:pt x="411" y="1154"/>
                  </a:cubicBezTo>
                  <a:cubicBezTo>
                    <a:pt x="397" y="1052"/>
                    <a:pt x="324" y="1008"/>
                    <a:pt x="247" y="1008"/>
                  </a:cubicBezTo>
                  <a:cubicBezTo>
                    <a:pt x="129" y="1008"/>
                    <a:pt x="0" y="1110"/>
                    <a:pt x="45" y="1264"/>
                  </a:cubicBezTo>
                  <a:cubicBezTo>
                    <a:pt x="265" y="2401"/>
                    <a:pt x="485" y="3501"/>
                    <a:pt x="741" y="4637"/>
                  </a:cubicBezTo>
                  <a:cubicBezTo>
                    <a:pt x="851" y="5224"/>
                    <a:pt x="961" y="5774"/>
                    <a:pt x="1071" y="6360"/>
                  </a:cubicBezTo>
                  <a:cubicBezTo>
                    <a:pt x="1144" y="6617"/>
                    <a:pt x="1181" y="6873"/>
                    <a:pt x="1254" y="7130"/>
                  </a:cubicBezTo>
                  <a:cubicBezTo>
                    <a:pt x="1291" y="7350"/>
                    <a:pt x="1328" y="7570"/>
                    <a:pt x="1511" y="7717"/>
                  </a:cubicBezTo>
                  <a:cubicBezTo>
                    <a:pt x="1612" y="7784"/>
                    <a:pt x="1724" y="7814"/>
                    <a:pt x="1835" y="7814"/>
                  </a:cubicBezTo>
                  <a:cubicBezTo>
                    <a:pt x="2087" y="7814"/>
                    <a:pt x="2337" y="7663"/>
                    <a:pt x="2464" y="7460"/>
                  </a:cubicBezTo>
                  <a:cubicBezTo>
                    <a:pt x="2721" y="7093"/>
                    <a:pt x="2794" y="6580"/>
                    <a:pt x="2941" y="6177"/>
                  </a:cubicBezTo>
                  <a:cubicBezTo>
                    <a:pt x="3271" y="5187"/>
                    <a:pt x="3711" y="4234"/>
                    <a:pt x="4151" y="3317"/>
                  </a:cubicBezTo>
                  <a:cubicBezTo>
                    <a:pt x="4700" y="2254"/>
                    <a:pt x="5324" y="1264"/>
                    <a:pt x="5984" y="311"/>
                  </a:cubicBezTo>
                  <a:cubicBezTo>
                    <a:pt x="6087" y="156"/>
                    <a:pt x="5953" y="0"/>
                    <a:pt x="5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428;p45">
              <a:extLst>
                <a:ext uri="{FF2B5EF4-FFF2-40B4-BE49-F238E27FC236}">
                  <a16:creationId xmlns:a16="http://schemas.microsoft.com/office/drawing/2014/main" id="{F6BE14B0-9CB2-DBAE-C127-3398599CC61A}"/>
                </a:ext>
              </a:extLst>
            </p:cNvPr>
            <p:cNvSpPr/>
            <p:nvPr/>
          </p:nvSpPr>
          <p:spPr>
            <a:xfrm>
              <a:off x="3031425" y="1600950"/>
              <a:ext cx="16525" cy="19650"/>
            </a:xfrm>
            <a:custGeom>
              <a:avLst/>
              <a:gdLst/>
              <a:ahLst/>
              <a:cxnLst/>
              <a:rect l="l" t="t" r="r" b="b"/>
              <a:pathLst>
                <a:path w="661" h="786" extrusionOk="0">
                  <a:moveTo>
                    <a:pt x="367" y="1"/>
                  </a:moveTo>
                  <a:cubicBezTo>
                    <a:pt x="330" y="37"/>
                    <a:pt x="257" y="74"/>
                    <a:pt x="257" y="111"/>
                  </a:cubicBezTo>
                  <a:cubicBezTo>
                    <a:pt x="220" y="147"/>
                    <a:pt x="220" y="221"/>
                    <a:pt x="220" y="257"/>
                  </a:cubicBezTo>
                  <a:cubicBezTo>
                    <a:pt x="147" y="257"/>
                    <a:pt x="110" y="257"/>
                    <a:pt x="74" y="294"/>
                  </a:cubicBezTo>
                  <a:cubicBezTo>
                    <a:pt x="37" y="367"/>
                    <a:pt x="0" y="441"/>
                    <a:pt x="0" y="477"/>
                  </a:cubicBezTo>
                  <a:cubicBezTo>
                    <a:pt x="0" y="551"/>
                    <a:pt x="0" y="587"/>
                    <a:pt x="37" y="624"/>
                  </a:cubicBezTo>
                  <a:cubicBezTo>
                    <a:pt x="74" y="697"/>
                    <a:pt x="110" y="697"/>
                    <a:pt x="147" y="734"/>
                  </a:cubicBezTo>
                  <a:cubicBezTo>
                    <a:pt x="147" y="771"/>
                    <a:pt x="184" y="771"/>
                    <a:pt x="184" y="771"/>
                  </a:cubicBezTo>
                  <a:lnTo>
                    <a:pt x="257" y="771"/>
                  </a:lnTo>
                  <a:cubicBezTo>
                    <a:pt x="286" y="780"/>
                    <a:pt x="316" y="785"/>
                    <a:pt x="345" y="785"/>
                  </a:cubicBezTo>
                  <a:cubicBezTo>
                    <a:pt x="423" y="785"/>
                    <a:pt x="496" y="751"/>
                    <a:pt x="550" y="697"/>
                  </a:cubicBezTo>
                  <a:cubicBezTo>
                    <a:pt x="623" y="624"/>
                    <a:pt x="660" y="514"/>
                    <a:pt x="660" y="404"/>
                  </a:cubicBezTo>
                  <a:cubicBezTo>
                    <a:pt x="660" y="331"/>
                    <a:pt x="623" y="257"/>
                    <a:pt x="623" y="147"/>
                  </a:cubicBezTo>
                  <a:cubicBezTo>
                    <a:pt x="587" y="111"/>
                    <a:pt x="550" y="74"/>
                    <a:pt x="513" y="37"/>
                  </a:cubicBezTo>
                  <a:cubicBezTo>
                    <a:pt x="477" y="1"/>
                    <a:pt x="403"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429;p45">
              <a:extLst>
                <a:ext uri="{FF2B5EF4-FFF2-40B4-BE49-F238E27FC236}">
                  <a16:creationId xmlns:a16="http://schemas.microsoft.com/office/drawing/2014/main" id="{99BAC333-FB60-5174-2EA7-44655C083710}"/>
                </a:ext>
              </a:extLst>
            </p:cNvPr>
            <p:cNvSpPr/>
            <p:nvPr/>
          </p:nvSpPr>
          <p:spPr>
            <a:xfrm>
              <a:off x="3154225" y="1531300"/>
              <a:ext cx="85275" cy="117325"/>
            </a:xfrm>
            <a:custGeom>
              <a:avLst/>
              <a:gdLst/>
              <a:ahLst/>
              <a:cxnLst/>
              <a:rect l="l" t="t" r="r" b="b"/>
              <a:pathLst>
                <a:path w="3411" h="4693" extrusionOk="0">
                  <a:moveTo>
                    <a:pt x="1899" y="459"/>
                  </a:moveTo>
                  <a:cubicBezTo>
                    <a:pt x="2019" y="459"/>
                    <a:pt x="2154" y="516"/>
                    <a:pt x="2274" y="587"/>
                  </a:cubicBezTo>
                  <a:cubicBezTo>
                    <a:pt x="2567" y="770"/>
                    <a:pt x="2714" y="1027"/>
                    <a:pt x="2787" y="1357"/>
                  </a:cubicBezTo>
                  <a:cubicBezTo>
                    <a:pt x="2970" y="2017"/>
                    <a:pt x="2714" y="2750"/>
                    <a:pt x="2347" y="3337"/>
                  </a:cubicBezTo>
                  <a:cubicBezTo>
                    <a:pt x="2117" y="3682"/>
                    <a:pt x="1569" y="4299"/>
                    <a:pt x="1061" y="4299"/>
                  </a:cubicBezTo>
                  <a:cubicBezTo>
                    <a:pt x="922" y="4299"/>
                    <a:pt x="786" y="4253"/>
                    <a:pt x="661" y="4143"/>
                  </a:cubicBezTo>
                  <a:cubicBezTo>
                    <a:pt x="441" y="3960"/>
                    <a:pt x="404" y="3593"/>
                    <a:pt x="404" y="3300"/>
                  </a:cubicBezTo>
                  <a:cubicBezTo>
                    <a:pt x="404" y="2897"/>
                    <a:pt x="441" y="2530"/>
                    <a:pt x="514" y="2164"/>
                  </a:cubicBezTo>
                  <a:cubicBezTo>
                    <a:pt x="661" y="1614"/>
                    <a:pt x="917" y="1027"/>
                    <a:pt x="1394" y="697"/>
                  </a:cubicBezTo>
                  <a:cubicBezTo>
                    <a:pt x="1430" y="697"/>
                    <a:pt x="1504" y="697"/>
                    <a:pt x="1540" y="624"/>
                  </a:cubicBezTo>
                  <a:cubicBezTo>
                    <a:pt x="1577" y="551"/>
                    <a:pt x="1650" y="514"/>
                    <a:pt x="1724" y="514"/>
                  </a:cubicBezTo>
                  <a:cubicBezTo>
                    <a:pt x="1775" y="476"/>
                    <a:pt x="1835" y="459"/>
                    <a:pt x="1899" y="459"/>
                  </a:cubicBezTo>
                  <a:close/>
                  <a:moveTo>
                    <a:pt x="2127" y="1"/>
                  </a:moveTo>
                  <a:cubicBezTo>
                    <a:pt x="1980" y="1"/>
                    <a:pt x="1834" y="37"/>
                    <a:pt x="1687" y="74"/>
                  </a:cubicBezTo>
                  <a:cubicBezTo>
                    <a:pt x="1614" y="111"/>
                    <a:pt x="1540" y="111"/>
                    <a:pt x="1467" y="147"/>
                  </a:cubicBezTo>
                  <a:cubicBezTo>
                    <a:pt x="844" y="441"/>
                    <a:pt x="441" y="1064"/>
                    <a:pt x="221" y="1760"/>
                  </a:cubicBezTo>
                  <a:cubicBezTo>
                    <a:pt x="74" y="2237"/>
                    <a:pt x="1" y="2750"/>
                    <a:pt x="1" y="3263"/>
                  </a:cubicBezTo>
                  <a:cubicBezTo>
                    <a:pt x="1" y="3667"/>
                    <a:pt x="74" y="4107"/>
                    <a:pt x="367" y="4400"/>
                  </a:cubicBezTo>
                  <a:cubicBezTo>
                    <a:pt x="565" y="4608"/>
                    <a:pt x="790" y="4692"/>
                    <a:pt x="1021" y="4692"/>
                  </a:cubicBezTo>
                  <a:cubicBezTo>
                    <a:pt x="1603" y="4692"/>
                    <a:pt x="2226" y="4160"/>
                    <a:pt x="2567" y="3740"/>
                  </a:cubicBezTo>
                  <a:cubicBezTo>
                    <a:pt x="3080" y="3043"/>
                    <a:pt x="3410" y="2090"/>
                    <a:pt x="3190" y="1247"/>
                  </a:cubicBezTo>
                  <a:cubicBezTo>
                    <a:pt x="3080" y="807"/>
                    <a:pt x="2824" y="404"/>
                    <a:pt x="2384" y="184"/>
                  </a:cubicBezTo>
                  <a:cubicBezTo>
                    <a:pt x="2384" y="184"/>
                    <a:pt x="2347" y="184"/>
                    <a:pt x="2310" y="147"/>
                  </a:cubicBezTo>
                  <a:cubicBezTo>
                    <a:pt x="2310" y="74"/>
                    <a:pt x="2237" y="1"/>
                    <a:pt x="2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430;p45">
              <a:extLst>
                <a:ext uri="{FF2B5EF4-FFF2-40B4-BE49-F238E27FC236}">
                  <a16:creationId xmlns:a16="http://schemas.microsoft.com/office/drawing/2014/main" id="{F6B8C1F9-0D5D-C719-8017-D44BEE642B8C}"/>
                </a:ext>
              </a:extLst>
            </p:cNvPr>
            <p:cNvSpPr/>
            <p:nvPr/>
          </p:nvSpPr>
          <p:spPr>
            <a:xfrm>
              <a:off x="3260075" y="1443875"/>
              <a:ext cx="92100" cy="218750"/>
            </a:xfrm>
            <a:custGeom>
              <a:avLst/>
              <a:gdLst/>
              <a:ahLst/>
              <a:cxnLst/>
              <a:rect l="l" t="t" r="r" b="b"/>
              <a:pathLst>
                <a:path w="3684" h="8750" extrusionOk="0">
                  <a:moveTo>
                    <a:pt x="2873" y="1"/>
                  </a:moveTo>
                  <a:cubicBezTo>
                    <a:pt x="2473" y="1"/>
                    <a:pt x="2071" y="217"/>
                    <a:pt x="1816" y="565"/>
                  </a:cubicBezTo>
                  <a:cubicBezTo>
                    <a:pt x="1559" y="858"/>
                    <a:pt x="1449" y="1225"/>
                    <a:pt x="1339" y="1628"/>
                  </a:cubicBezTo>
                  <a:cubicBezTo>
                    <a:pt x="1229" y="2068"/>
                    <a:pt x="1119" y="2508"/>
                    <a:pt x="1009" y="2948"/>
                  </a:cubicBezTo>
                  <a:cubicBezTo>
                    <a:pt x="1009" y="2948"/>
                    <a:pt x="1009" y="2984"/>
                    <a:pt x="972" y="3021"/>
                  </a:cubicBezTo>
                  <a:cubicBezTo>
                    <a:pt x="752" y="3058"/>
                    <a:pt x="569" y="3094"/>
                    <a:pt x="349" y="3131"/>
                  </a:cubicBezTo>
                  <a:cubicBezTo>
                    <a:pt x="239" y="3131"/>
                    <a:pt x="166" y="3278"/>
                    <a:pt x="203" y="3351"/>
                  </a:cubicBezTo>
                  <a:cubicBezTo>
                    <a:pt x="231" y="3463"/>
                    <a:pt x="301" y="3511"/>
                    <a:pt x="382" y="3511"/>
                  </a:cubicBezTo>
                  <a:cubicBezTo>
                    <a:pt x="407" y="3511"/>
                    <a:pt x="433" y="3506"/>
                    <a:pt x="459" y="3498"/>
                  </a:cubicBezTo>
                  <a:lnTo>
                    <a:pt x="899" y="3424"/>
                  </a:lnTo>
                  <a:lnTo>
                    <a:pt x="899" y="3424"/>
                  </a:lnTo>
                  <a:cubicBezTo>
                    <a:pt x="533" y="5111"/>
                    <a:pt x="239" y="6834"/>
                    <a:pt x="19" y="8557"/>
                  </a:cubicBezTo>
                  <a:cubicBezTo>
                    <a:pt x="1" y="8685"/>
                    <a:pt x="93" y="8749"/>
                    <a:pt x="193" y="8749"/>
                  </a:cubicBezTo>
                  <a:cubicBezTo>
                    <a:pt x="294" y="8749"/>
                    <a:pt x="404" y="8685"/>
                    <a:pt x="423" y="8557"/>
                  </a:cubicBezTo>
                  <a:cubicBezTo>
                    <a:pt x="606" y="6907"/>
                    <a:pt x="899" y="5294"/>
                    <a:pt x="1229" y="3718"/>
                  </a:cubicBezTo>
                  <a:cubicBezTo>
                    <a:pt x="1266" y="3608"/>
                    <a:pt x="1302" y="3498"/>
                    <a:pt x="1302" y="3388"/>
                  </a:cubicBezTo>
                  <a:cubicBezTo>
                    <a:pt x="1632" y="3314"/>
                    <a:pt x="1926" y="3278"/>
                    <a:pt x="2219" y="3241"/>
                  </a:cubicBezTo>
                  <a:cubicBezTo>
                    <a:pt x="2329" y="3241"/>
                    <a:pt x="2402" y="3094"/>
                    <a:pt x="2366" y="2984"/>
                  </a:cubicBezTo>
                  <a:cubicBezTo>
                    <a:pt x="2329" y="2874"/>
                    <a:pt x="2219" y="2838"/>
                    <a:pt x="2109" y="2838"/>
                  </a:cubicBezTo>
                  <a:cubicBezTo>
                    <a:pt x="1889" y="2874"/>
                    <a:pt x="1632" y="2911"/>
                    <a:pt x="1412" y="2948"/>
                  </a:cubicBezTo>
                  <a:cubicBezTo>
                    <a:pt x="1522" y="2434"/>
                    <a:pt x="1632" y="1921"/>
                    <a:pt x="1816" y="1445"/>
                  </a:cubicBezTo>
                  <a:cubicBezTo>
                    <a:pt x="1926" y="1115"/>
                    <a:pt x="2072" y="785"/>
                    <a:pt x="2366" y="565"/>
                  </a:cubicBezTo>
                  <a:cubicBezTo>
                    <a:pt x="2511" y="461"/>
                    <a:pt x="2691" y="392"/>
                    <a:pt x="2867" y="392"/>
                  </a:cubicBezTo>
                  <a:cubicBezTo>
                    <a:pt x="3002" y="392"/>
                    <a:pt x="3134" y="433"/>
                    <a:pt x="3245" y="528"/>
                  </a:cubicBezTo>
                  <a:cubicBezTo>
                    <a:pt x="3291" y="559"/>
                    <a:pt x="3338" y="572"/>
                    <a:pt x="3383" y="572"/>
                  </a:cubicBezTo>
                  <a:cubicBezTo>
                    <a:pt x="3553" y="572"/>
                    <a:pt x="3684" y="380"/>
                    <a:pt x="3539" y="235"/>
                  </a:cubicBezTo>
                  <a:cubicBezTo>
                    <a:pt x="3337" y="73"/>
                    <a:pt x="3105" y="1"/>
                    <a:pt x="2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431;p45">
              <a:extLst>
                <a:ext uri="{FF2B5EF4-FFF2-40B4-BE49-F238E27FC236}">
                  <a16:creationId xmlns:a16="http://schemas.microsoft.com/office/drawing/2014/main" id="{08E689E3-EABA-3DA8-3247-F8983740B81F}"/>
                </a:ext>
              </a:extLst>
            </p:cNvPr>
            <p:cNvSpPr/>
            <p:nvPr/>
          </p:nvSpPr>
          <p:spPr>
            <a:xfrm>
              <a:off x="3422575" y="1474900"/>
              <a:ext cx="132200" cy="173725"/>
            </a:xfrm>
            <a:custGeom>
              <a:avLst/>
              <a:gdLst/>
              <a:ahLst/>
              <a:cxnLst/>
              <a:rect l="l" t="t" r="r" b="b"/>
              <a:pathLst>
                <a:path w="5288" h="6949" extrusionOk="0">
                  <a:moveTo>
                    <a:pt x="3417" y="607"/>
                  </a:moveTo>
                  <a:cubicBezTo>
                    <a:pt x="3784" y="1597"/>
                    <a:pt x="4114" y="2587"/>
                    <a:pt x="4444" y="3613"/>
                  </a:cubicBezTo>
                  <a:cubicBezTo>
                    <a:pt x="3454" y="3833"/>
                    <a:pt x="2464" y="3980"/>
                    <a:pt x="1475" y="4163"/>
                  </a:cubicBezTo>
                  <a:cubicBezTo>
                    <a:pt x="2024" y="2917"/>
                    <a:pt x="2684" y="1743"/>
                    <a:pt x="3417" y="607"/>
                  </a:cubicBezTo>
                  <a:close/>
                  <a:moveTo>
                    <a:pt x="3454" y="0"/>
                  </a:moveTo>
                  <a:cubicBezTo>
                    <a:pt x="3388" y="0"/>
                    <a:pt x="3319" y="29"/>
                    <a:pt x="3271" y="94"/>
                  </a:cubicBezTo>
                  <a:cubicBezTo>
                    <a:pt x="1914" y="2147"/>
                    <a:pt x="815" y="4346"/>
                    <a:pt x="45" y="6693"/>
                  </a:cubicBezTo>
                  <a:cubicBezTo>
                    <a:pt x="1" y="6847"/>
                    <a:pt x="116" y="6949"/>
                    <a:pt x="231" y="6949"/>
                  </a:cubicBezTo>
                  <a:cubicBezTo>
                    <a:pt x="307" y="6949"/>
                    <a:pt x="382" y="6904"/>
                    <a:pt x="411" y="6802"/>
                  </a:cubicBezTo>
                  <a:cubicBezTo>
                    <a:pt x="668" y="6033"/>
                    <a:pt x="961" y="5299"/>
                    <a:pt x="1291" y="4566"/>
                  </a:cubicBezTo>
                  <a:lnTo>
                    <a:pt x="1365" y="4566"/>
                  </a:lnTo>
                  <a:cubicBezTo>
                    <a:pt x="2428" y="4420"/>
                    <a:pt x="3491" y="4200"/>
                    <a:pt x="4554" y="4016"/>
                  </a:cubicBezTo>
                  <a:lnTo>
                    <a:pt x="4554" y="4016"/>
                  </a:lnTo>
                  <a:cubicBezTo>
                    <a:pt x="4737" y="4786"/>
                    <a:pt x="4847" y="5666"/>
                    <a:pt x="4334" y="6363"/>
                  </a:cubicBezTo>
                  <a:cubicBezTo>
                    <a:pt x="4203" y="6519"/>
                    <a:pt x="4352" y="6658"/>
                    <a:pt x="4501" y="6658"/>
                  </a:cubicBezTo>
                  <a:cubicBezTo>
                    <a:pt x="4562" y="6658"/>
                    <a:pt x="4622" y="6635"/>
                    <a:pt x="4664" y="6583"/>
                  </a:cubicBezTo>
                  <a:cubicBezTo>
                    <a:pt x="5287" y="5739"/>
                    <a:pt x="5141" y="4640"/>
                    <a:pt x="4884" y="3723"/>
                  </a:cubicBezTo>
                  <a:cubicBezTo>
                    <a:pt x="4554" y="2513"/>
                    <a:pt x="4077" y="1303"/>
                    <a:pt x="3637" y="130"/>
                  </a:cubicBezTo>
                  <a:cubicBezTo>
                    <a:pt x="3617" y="48"/>
                    <a:pt x="3538"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432;p45">
              <a:extLst>
                <a:ext uri="{FF2B5EF4-FFF2-40B4-BE49-F238E27FC236}">
                  <a16:creationId xmlns:a16="http://schemas.microsoft.com/office/drawing/2014/main" id="{960311D4-41A2-3F49-75B8-4877F392E9AA}"/>
                </a:ext>
              </a:extLst>
            </p:cNvPr>
            <p:cNvSpPr/>
            <p:nvPr/>
          </p:nvSpPr>
          <p:spPr>
            <a:xfrm>
              <a:off x="3471625" y="1435075"/>
              <a:ext cx="93225" cy="17500"/>
            </a:xfrm>
            <a:custGeom>
              <a:avLst/>
              <a:gdLst/>
              <a:ahLst/>
              <a:cxnLst/>
              <a:rect l="l" t="t" r="r" b="b"/>
              <a:pathLst>
                <a:path w="3729" h="700" extrusionOk="0">
                  <a:moveTo>
                    <a:pt x="3472" y="0"/>
                  </a:moveTo>
                  <a:cubicBezTo>
                    <a:pt x="2409" y="0"/>
                    <a:pt x="1309" y="110"/>
                    <a:pt x="246" y="294"/>
                  </a:cubicBezTo>
                  <a:cubicBezTo>
                    <a:pt x="0" y="329"/>
                    <a:pt x="90" y="699"/>
                    <a:pt x="323" y="699"/>
                  </a:cubicBezTo>
                  <a:cubicBezTo>
                    <a:pt x="334" y="699"/>
                    <a:pt x="345" y="698"/>
                    <a:pt x="356" y="697"/>
                  </a:cubicBezTo>
                  <a:cubicBezTo>
                    <a:pt x="1382" y="477"/>
                    <a:pt x="2445" y="404"/>
                    <a:pt x="3472" y="404"/>
                  </a:cubicBezTo>
                  <a:cubicBezTo>
                    <a:pt x="3728" y="404"/>
                    <a:pt x="3728" y="0"/>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433;p45">
              <a:extLst>
                <a:ext uri="{FF2B5EF4-FFF2-40B4-BE49-F238E27FC236}">
                  <a16:creationId xmlns:a16="http://schemas.microsoft.com/office/drawing/2014/main" id="{17D554BB-8B37-F779-128C-190728CC8E26}"/>
                </a:ext>
              </a:extLst>
            </p:cNvPr>
            <p:cNvSpPr/>
            <p:nvPr/>
          </p:nvSpPr>
          <p:spPr>
            <a:xfrm>
              <a:off x="3620875" y="1421600"/>
              <a:ext cx="68625" cy="305900"/>
            </a:xfrm>
            <a:custGeom>
              <a:avLst/>
              <a:gdLst/>
              <a:ahLst/>
              <a:cxnLst/>
              <a:rect l="l" t="t" r="r" b="b"/>
              <a:pathLst>
                <a:path w="2745" h="12236" extrusionOk="0">
                  <a:moveTo>
                    <a:pt x="569" y="0"/>
                  </a:moveTo>
                  <a:cubicBezTo>
                    <a:pt x="436" y="0"/>
                    <a:pt x="298" y="133"/>
                    <a:pt x="398" y="283"/>
                  </a:cubicBezTo>
                  <a:cubicBezTo>
                    <a:pt x="2011" y="3032"/>
                    <a:pt x="2341" y="6478"/>
                    <a:pt x="1314" y="9484"/>
                  </a:cubicBezTo>
                  <a:cubicBezTo>
                    <a:pt x="1021" y="10364"/>
                    <a:pt x="618" y="11171"/>
                    <a:pt x="105" y="11941"/>
                  </a:cubicBezTo>
                  <a:cubicBezTo>
                    <a:pt x="0" y="12097"/>
                    <a:pt x="138" y="12236"/>
                    <a:pt x="279" y="12236"/>
                  </a:cubicBezTo>
                  <a:cubicBezTo>
                    <a:pt x="335" y="12236"/>
                    <a:pt x="393" y="12213"/>
                    <a:pt x="435" y="12161"/>
                  </a:cubicBezTo>
                  <a:cubicBezTo>
                    <a:pt x="2268" y="9374"/>
                    <a:pt x="2744" y="5818"/>
                    <a:pt x="1864" y="2666"/>
                  </a:cubicBezTo>
                  <a:cubicBezTo>
                    <a:pt x="1608" y="1749"/>
                    <a:pt x="1204" y="869"/>
                    <a:pt x="728" y="99"/>
                  </a:cubicBezTo>
                  <a:cubicBezTo>
                    <a:pt x="693" y="29"/>
                    <a:pt x="632"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434;p45">
              <a:extLst>
                <a:ext uri="{FF2B5EF4-FFF2-40B4-BE49-F238E27FC236}">
                  <a16:creationId xmlns:a16="http://schemas.microsoft.com/office/drawing/2014/main" id="{E7ACA3ED-32B6-8A77-A296-09C9A6A355F4}"/>
                </a:ext>
              </a:extLst>
            </p:cNvPr>
            <p:cNvSpPr/>
            <p:nvPr/>
          </p:nvSpPr>
          <p:spPr>
            <a:xfrm>
              <a:off x="3745375" y="1520300"/>
              <a:ext cx="136575" cy="17450"/>
            </a:xfrm>
            <a:custGeom>
              <a:avLst/>
              <a:gdLst/>
              <a:ahLst/>
              <a:cxnLst/>
              <a:rect l="l" t="t" r="r" b="b"/>
              <a:pathLst>
                <a:path w="5463" h="698" extrusionOk="0">
                  <a:moveTo>
                    <a:pt x="5206" y="1"/>
                  </a:moveTo>
                  <a:cubicBezTo>
                    <a:pt x="3557" y="111"/>
                    <a:pt x="1907" y="184"/>
                    <a:pt x="257" y="294"/>
                  </a:cubicBezTo>
                  <a:cubicBezTo>
                    <a:pt x="0" y="294"/>
                    <a:pt x="0" y="697"/>
                    <a:pt x="257" y="697"/>
                  </a:cubicBezTo>
                  <a:cubicBezTo>
                    <a:pt x="1907" y="587"/>
                    <a:pt x="3557" y="514"/>
                    <a:pt x="5206" y="404"/>
                  </a:cubicBezTo>
                  <a:cubicBezTo>
                    <a:pt x="5463" y="404"/>
                    <a:pt x="5463" y="1"/>
                    <a:pt x="5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435;p45">
              <a:extLst>
                <a:ext uri="{FF2B5EF4-FFF2-40B4-BE49-F238E27FC236}">
                  <a16:creationId xmlns:a16="http://schemas.microsoft.com/office/drawing/2014/main" id="{9671DF06-2582-0A23-8634-6C33EDBE8EBC}"/>
                </a:ext>
              </a:extLst>
            </p:cNvPr>
            <p:cNvSpPr/>
            <p:nvPr/>
          </p:nvSpPr>
          <p:spPr>
            <a:xfrm>
              <a:off x="3748125" y="1558750"/>
              <a:ext cx="120075" cy="16625"/>
            </a:xfrm>
            <a:custGeom>
              <a:avLst/>
              <a:gdLst/>
              <a:ahLst/>
              <a:cxnLst/>
              <a:rect l="l" t="t" r="r" b="b"/>
              <a:pathLst>
                <a:path w="4803" h="665" extrusionOk="0">
                  <a:moveTo>
                    <a:pt x="4578" y="0"/>
                  </a:moveTo>
                  <a:cubicBezTo>
                    <a:pt x="4568" y="0"/>
                    <a:pt x="4557" y="1"/>
                    <a:pt x="4546" y="2"/>
                  </a:cubicBezTo>
                  <a:cubicBezTo>
                    <a:pt x="3117" y="76"/>
                    <a:pt x="1687" y="186"/>
                    <a:pt x="257" y="259"/>
                  </a:cubicBezTo>
                  <a:cubicBezTo>
                    <a:pt x="12" y="294"/>
                    <a:pt x="1" y="665"/>
                    <a:pt x="225" y="665"/>
                  </a:cubicBezTo>
                  <a:cubicBezTo>
                    <a:pt x="235" y="665"/>
                    <a:pt x="246" y="664"/>
                    <a:pt x="257" y="662"/>
                  </a:cubicBezTo>
                  <a:cubicBezTo>
                    <a:pt x="1687" y="589"/>
                    <a:pt x="3117" y="479"/>
                    <a:pt x="4546" y="406"/>
                  </a:cubicBezTo>
                  <a:cubicBezTo>
                    <a:pt x="4792" y="371"/>
                    <a:pt x="4802" y="0"/>
                    <a:pt x="4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1436;p45">
              <a:extLst>
                <a:ext uri="{FF2B5EF4-FFF2-40B4-BE49-F238E27FC236}">
                  <a16:creationId xmlns:a16="http://schemas.microsoft.com/office/drawing/2014/main" id="{9AF0B13E-031E-CAE2-6D4D-32D92D27F9DE}"/>
                </a:ext>
              </a:extLst>
            </p:cNvPr>
            <p:cNvSpPr/>
            <p:nvPr/>
          </p:nvSpPr>
          <p:spPr>
            <a:xfrm>
              <a:off x="1295550" y="1872025"/>
              <a:ext cx="132025" cy="108425"/>
            </a:xfrm>
            <a:custGeom>
              <a:avLst/>
              <a:gdLst/>
              <a:ahLst/>
              <a:cxnLst/>
              <a:rect l="l" t="t" r="r" b="b"/>
              <a:pathLst>
                <a:path w="5281" h="4337" extrusionOk="0">
                  <a:moveTo>
                    <a:pt x="597" y="0"/>
                  </a:moveTo>
                  <a:cubicBezTo>
                    <a:pt x="496" y="0"/>
                    <a:pt x="386" y="64"/>
                    <a:pt x="368" y="193"/>
                  </a:cubicBezTo>
                  <a:cubicBezTo>
                    <a:pt x="258" y="1512"/>
                    <a:pt x="148" y="2832"/>
                    <a:pt x="1" y="4152"/>
                  </a:cubicBezTo>
                  <a:cubicBezTo>
                    <a:pt x="1" y="4271"/>
                    <a:pt x="98" y="4336"/>
                    <a:pt x="198" y="4336"/>
                  </a:cubicBezTo>
                  <a:cubicBezTo>
                    <a:pt x="283" y="4336"/>
                    <a:pt x="371" y="4289"/>
                    <a:pt x="404" y="4189"/>
                  </a:cubicBezTo>
                  <a:cubicBezTo>
                    <a:pt x="807" y="3125"/>
                    <a:pt x="1357" y="2136"/>
                    <a:pt x="2017" y="1219"/>
                  </a:cubicBezTo>
                  <a:cubicBezTo>
                    <a:pt x="2124" y="1113"/>
                    <a:pt x="2436" y="594"/>
                    <a:pt x="2589" y="594"/>
                  </a:cubicBezTo>
                  <a:cubicBezTo>
                    <a:pt x="2594" y="594"/>
                    <a:pt x="2599" y="595"/>
                    <a:pt x="2604" y="596"/>
                  </a:cubicBezTo>
                  <a:cubicBezTo>
                    <a:pt x="2787" y="632"/>
                    <a:pt x="2750" y="1256"/>
                    <a:pt x="2750" y="1366"/>
                  </a:cubicBezTo>
                  <a:cubicBezTo>
                    <a:pt x="2787" y="1989"/>
                    <a:pt x="2677" y="2612"/>
                    <a:pt x="2494" y="3235"/>
                  </a:cubicBezTo>
                  <a:cubicBezTo>
                    <a:pt x="2449" y="3371"/>
                    <a:pt x="2571" y="3465"/>
                    <a:pt x="2689" y="3465"/>
                  </a:cubicBezTo>
                  <a:cubicBezTo>
                    <a:pt x="2762" y="3465"/>
                    <a:pt x="2832" y="3429"/>
                    <a:pt x="2860" y="3345"/>
                  </a:cubicBezTo>
                  <a:cubicBezTo>
                    <a:pt x="3044" y="2795"/>
                    <a:pt x="3300" y="2319"/>
                    <a:pt x="3594" y="1842"/>
                  </a:cubicBezTo>
                  <a:cubicBezTo>
                    <a:pt x="3740" y="1622"/>
                    <a:pt x="3924" y="1402"/>
                    <a:pt x="4107" y="1182"/>
                  </a:cubicBezTo>
                  <a:cubicBezTo>
                    <a:pt x="4254" y="962"/>
                    <a:pt x="4437" y="706"/>
                    <a:pt x="4657" y="559"/>
                  </a:cubicBezTo>
                  <a:cubicBezTo>
                    <a:pt x="4680" y="547"/>
                    <a:pt x="4701" y="542"/>
                    <a:pt x="4719" y="542"/>
                  </a:cubicBezTo>
                  <a:cubicBezTo>
                    <a:pt x="4814" y="542"/>
                    <a:pt x="4840" y="687"/>
                    <a:pt x="4840" y="779"/>
                  </a:cubicBezTo>
                  <a:cubicBezTo>
                    <a:pt x="4877" y="926"/>
                    <a:pt x="4877" y="1109"/>
                    <a:pt x="4877" y="1256"/>
                  </a:cubicBezTo>
                  <a:cubicBezTo>
                    <a:pt x="4877" y="1549"/>
                    <a:pt x="4877" y="1806"/>
                    <a:pt x="4877" y="2099"/>
                  </a:cubicBezTo>
                  <a:cubicBezTo>
                    <a:pt x="4840" y="2722"/>
                    <a:pt x="4730" y="3345"/>
                    <a:pt x="4547" y="3969"/>
                  </a:cubicBezTo>
                  <a:cubicBezTo>
                    <a:pt x="4525" y="4123"/>
                    <a:pt x="4649" y="4225"/>
                    <a:pt x="4767" y="4225"/>
                  </a:cubicBezTo>
                  <a:cubicBezTo>
                    <a:pt x="4846" y="4225"/>
                    <a:pt x="4921" y="4180"/>
                    <a:pt x="4950" y="4079"/>
                  </a:cubicBezTo>
                  <a:cubicBezTo>
                    <a:pt x="5133" y="3345"/>
                    <a:pt x="5243" y="2575"/>
                    <a:pt x="5280" y="1806"/>
                  </a:cubicBezTo>
                  <a:cubicBezTo>
                    <a:pt x="5280" y="1439"/>
                    <a:pt x="5280" y="1036"/>
                    <a:pt x="5243" y="669"/>
                  </a:cubicBezTo>
                  <a:cubicBezTo>
                    <a:pt x="5207" y="449"/>
                    <a:pt x="5097" y="156"/>
                    <a:pt x="4840" y="119"/>
                  </a:cubicBezTo>
                  <a:cubicBezTo>
                    <a:pt x="4821" y="117"/>
                    <a:pt x="4802" y="116"/>
                    <a:pt x="4784" y="116"/>
                  </a:cubicBezTo>
                  <a:cubicBezTo>
                    <a:pt x="4485" y="116"/>
                    <a:pt x="4280" y="389"/>
                    <a:pt x="4107" y="596"/>
                  </a:cubicBezTo>
                  <a:cubicBezTo>
                    <a:pt x="3850" y="816"/>
                    <a:pt x="3630" y="1109"/>
                    <a:pt x="3447" y="1366"/>
                  </a:cubicBezTo>
                  <a:cubicBezTo>
                    <a:pt x="3337" y="1512"/>
                    <a:pt x="3227" y="1696"/>
                    <a:pt x="3154" y="1842"/>
                  </a:cubicBezTo>
                  <a:cubicBezTo>
                    <a:pt x="3154" y="1586"/>
                    <a:pt x="3154" y="1329"/>
                    <a:pt x="3154" y="1072"/>
                  </a:cubicBezTo>
                  <a:cubicBezTo>
                    <a:pt x="3117" y="816"/>
                    <a:pt x="3117" y="449"/>
                    <a:pt x="2897" y="266"/>
                  </a:cubicBezTo>
                  <a:cubicBezTo>
                    <a:pt x="2826" y="218"/>
                    <a:pt x="2747" y="198"/>
                    <a:pt x="2667" y="198"/>
                  </a:cubicBezTo>
                  <a:cubicBezTo>
                    <a:pt x="2499" y="198"/>
                    <a:pt x="2325" y="288"/>
                    <a:pt x="2201" y="412"/>
                  </a:cubicBezTo>
                  <a:cubicBezTo>
                    <a:pt x="1944" y="632"/>
                    <a:pt x="1724" y="926"/>
                    <a:pt x="1541" y="1219"/>
                  </a:cubicBezTo>
                  <a:cubicBezTo>
                    <a:pt x="1321" y="1512"/>
                    <a:pt x="1137" y="1806"/>
                    <a:pt x="954" y="2136"/>
                  </a:cubicBezTo>
                  <a:cubicBezTo>
                    <a:pt x="807" y="2392"/>
                    <a:pt x="661" y="2649"/>
                    <a:pt x="514" y="2905"/>
                  </a:cubicBezTo>
                  <a:cubicBezTo>
                    <a:pt x="624" y="1989"/>
                    <a:pt x="698" y="1072"/>
                    <a:pt x="771" y="193"/>
                  </a:cubicBezTo>
                  <a:cubicBezTo>
                    <a:pt x="789" y="64"/>
                    <a:pt x="698" y="0"/>
                    <a:pt x="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437;p45">
              <a:extLst>
                <a:ext uri="{FF2B5EF4-FFF2-40B4-BE49-F238E27FC236}">
                  <a16:creationId xmlns:a16="http://schemas.microsoft.com/office/drawing/2014/main" id="{ED6EC06A-58C9-F704-F684-259F5257AC06}"/>
                </a:ext>
              </a:extLst>
            </p:cNvPr>
            <p:cNvSpPr/>
            <p:nvPr/>
          </p:nvSpPr>
          <p:spPr>
            <a:xfrm>
              <a:off x="1454125" y="1796125"/>
              <a:ext cx="96125" cy="277500"/>
            </a:xfrm>
            <a:custGeom>
              <a:avLst/>
              <a:gdLst/>
              <a:ahLst/>
              <a:cxnLst/>
              <a:rect l="l" t="t" r="r" b="b"/>
              <a:pathLst>
                <a:path w="3845" h="11100" extrusionOk="0">
                  <a:moveTo>
                    <a:pt x="3550" y="1"/>
                  </a:moveTo>
                  <a:cubicBezTo>
                    <a:pt x="3494" y="1"/>
                    <a:pt x="3441" y="23"/>
                    <a:pt x="3410" y="76"/>
                  </a:cubicBezTo>
                  <a:cubicBezTo>
                    <a:pt x="1760" y="2679"/>
                    <a:pt x="0" y="5501"/>
                    <a:pt x="440" y="8691"/>
                  </a:cubicBezTo>
                  <a:cubicBezTo>
                    <a:pt x="513" y="9534"/>
                    <a:pt x="770" y="10304"/>
                    <a:pt x="1210" y="11001"/>
                  </a:cubicBezTo>
                  <a:cubicBezTo>
                    <a:pt x="1245" y="11071"/>
                    <a:pt x="1306" y="11100"/>
                    <a:pt x="1369" y="11100"/>
                  </a:cubicBezTo>
                  <a:cubicBezTo>
                    <a:pt x="1502" y="11100"/>
                    <a:pt x="1640" y="10967"/>
                    <a:pt x="1540" y="10817"/>
                  </a:cubicBezTo>
                  <a:cubicBezTo>
                    <a:pt x="0" y="8178"/>
                    <a:pt x="990" y="4988"/>
                    <a:pt x="2383" y="2532"/>
                  </a:cubicBezTo>
                  <a:cubicBezTo>
                    <a:pt x="2786" y="1762"/>
                    <a:pt x="3263" y="1029"/>
                    <a:pt x="3739" y="296"/>
                  </a:cubicBezTo>
                  <a:cubicBezTo>
                    <a:pt x="3844" y="139"/>
                    <a:pt x="3688" y="1"/>
                    <a:pt x="3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438;p45">
              <a:extLst>
                <a:ext uri="{FF2B5EF4-FFF2-40B4-BE49-F238E27FC236}">
                  <a16:creationId xmlns:a16="http://schemas.microsoft.com/office/drawing/2014/main" id="{6757F122-396B-89C6-D7AC-809C5E3E795A}"/>
                </a:ext>
              </a:extLst>
            </p:cNvPr>
            <p:cNvSpPr/>
            <p:nvPr/>
          </p:nvSpPr>
          <p:spPr>
            <a:xfrm>
              <a:off x="1551075" y="1816475"/>
              <a:ext cx="122100" cy="182250"/>
            </a:xfrm>
            <a:custGeom>
              <a:avLst/>
              <a:gdLst/>
              <a:ahLst/>
              <a:cxnLst/>
              <a:rect l="l" t="t" r="r" b="b"/>
              <a:pathLst>
                <a:path w="4884" h="7290" extrusionOk="0">
                  <a:moveTo>
                    <a:pt x="2991" y="419"/>
                  </a:moveTo>
                  <a:cubicBezTo>
                    <a:pt x="3071" y="419"/>
                    <a:pt x="3152" y="424"/>
                    <a:pt x="3234" y="435"/>
                  </a:cubicBezTo>
                  <a:cubicBezTo>
                    <a:pt x="3674" y="472"/>
                    <a:pt x="4114" y="765"/>
                    <a:pt x="4334" y="1131"/>
                  </a:cubicBezTo>
                  <a:cubicBezTo>
                    <a:pt x="4554" y="1571"/>
                    <a:pt x="4481" y="2085"/>
                    <a:pt x="4187" y="2488"/>
                  </a:cubicBezTo>
                  <a:cubicBezTo>
                    <a:pt x="3894" y="2891"/>
                    <a:pt x="3454" y="3184"/>
                    <a:pt x="2941" y="3331"/>
                  </a:cubicBezTo>
                  <a:cubicBezTo>
                    <a:pt x="2648" y="3404"/>
                    <a:pt x="2354" y="3478"/>
                    <a:pt x="2024" y="3478"/>
                  </a:cubicBezTo>
                  <a:cubicBezTo>
                    <a:pt x="1878" y="3514"/>
                    <a:pt x="1695" y="3514"/>
                    <a:pt x="1548" y="3514"/>
                  </a:cubicBezTo>
                  <a:cubicBezTo>
                    <a:pt x="1511" y="3514"/>
                    <a:pt x="1475" y="3551"/>
                    <a:pt x="1438" y="3551"/>
                  </a:cubicBezTo>
                  <a:cubicBezTo>
                    <a:pt x="1401" y="3514"/>
                    <a:pt x="1401" y="3478"/>
                    <a:pt x="1365" y="3441"/>
                  </a:cubicBezTo>
                  <a:cubicBezTo>
                    <a:pt x="1511" y="2561"/>
                    <a:pt x="1658" y="1718"/>
                    <a:pt x="1731" y="838"/>
                  </a:cubicBezTo>
                  <a:cubicBezTo>
                    <a:pt x="2105" y="589"/>
                    <a:pt x="2533" y="419"/>
                    <a:pt x="2991" y="419"/>
                  </a:cubicBezTo>
                  <a:close/>
                  <a:moveTo>
                    <a:pt x="3025" y="0"/>
                  </a:moveTo>
                  <a:cubicBezTo>
                    <a:pt x="2595" y="0"/>
                    <a:pt x="2156" y="131"/>
                    <a:pt x="1768" y="325"/>
                  </a:cubicBezTo>
                  <a:cubicBezTo>
                    <a:pt x="1786" y="197"/>
                    <a:pt x="1695" y="132"/>
                    <a:pt x="1598" y="132"/>
                  </a:cubicBezTo>
                  <a:cubicBezTo>
                    <a:pt x="1502" y="132"/>
                    <a:pt x="1401" y="197"/>
                    <a:pt x="1401" y="325"/>
                  </a:cubicBezTo>
                  <a:cubicBezTo>
                    <a:pt x="1291" y="1425"/>
                    <a:pt x="1145" y="2488"/>
                    <a:pt x="925" y="3551"/>
                  </a:cubicBezTo>
                  <a:cubicBezTo>
                    <a:pt x="925" y="3551"/>
                    <a:pt x="925" y="3588"/>
                    <a:pt x="925" y="3624"/>
                  </a:cubicBezTo>
                  <a:cubicBezTo>
                    <a:pt x="668" y="4761"/>
                    <a:pt x="375" y="5897"/>
                    <a:pt x="45" y="7034"/>
                  </a:cubicBezTo>
                  <a:cubicBezTo>
                    <a:pt x="1" y="7188"/>
                    <a:pt x="116" y="7290"/>
                    <a:pt x="231" y="7290"/>
                  </a:cubicBezTo>
                  <a:cubicBezTo>
                    <a:pt x="307" y="7290"/>
                    <a:pt x="382" y="7246"/>
                    <a:pt x="411" y="7144"/>
                  </a:cubicBezTo>
                  <a:cubicBezTo>
                    <a:pt x="741" y="6081"/>
                    <a:pt x="1035" y="5017"/>
                    <a:pt x="1255" y="3954"/>
                  </a:cubicBezTo>
                  <a:lnTo>
                    <a:pt x="1365" y="3954"/>
                  </a:lnTo>
                  <a:cubicBezTo>
                    <a:pt x="2134" y="3918"/>
                    <a:pt x="2978" y="3808"/>
                    <a:pt x="3674" y="3441"/>
                  </a:cubicBezTo>
                  <a:cubicBezTo>
                    <a:pt x="4297" y="3111"/>
                    <a:pt x="4774" y="2488"/>
                    <a:pt x="4847" y="1791"/>
                  </a:cubicBezTo>
                  <a:cubicBezTo>
                    <a:pt x="4884" y="1131"/>
                    <a:pt x="4481" y="508"/>
                    <a:pt x="3894" y="215"/>
                  </a:cubicBezTo>
                  <a:cubicBezTo>
                    <a:pt x="3623" y="64"/>
                    <a:pt x="3326"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439;p45">
              <a:extLst>
                <a:ext uri="{FF2B5EF4-FFF2-40B4-BE49-F238E27FC236}">
                  <a16:creationId xmlns:a16="http://schemas.microsoft.com/office/drawing/2014/main" id="{E443D25B-CFFB-6320-0C84-9CABFBC68924}"/>
                </a:ext>
              </a:extLst>
            </p:cNvPr>
            <p:cNvSpPr/>
            <p:nvPr/>
          </p:nvSpPr>
          <p:spPr>
            <a:xfrm>
              <a:off x="1699750" y="1974900"/>
              <a:ext cx="17425" cy="19875"/>
            </a:xfrm>
            <a:custGeom>
              <a:avLst/>
              <a:gdLst/>
              <a:ahLst/>
              <a:cxnLst/>
              <a:rect l="l" t="t" r="r" b="b"/>
              <a:pathLst>
                <a:path w="697" h="795" extrusionOk="0">
                  <a:moveTo>
                    <a:pt x="220" y="0"/>
                  </a:moveTo>
                  <a:cubicBezTo>
                    <a:pt x="183" y="37"/>
                    <a:pt x="147" y="74"/>
                    <a:pt x="147" y="147"/>
                  </a:cubicBezTo>
                  <a:lnTo>
                    <a:pt x="37" y="550"/>
                  </a:lnTo>
                  <a:cubicBezTo>
                    <a:pt x="0" y="623"/>
                    <a:pt x="37" y="733"/>
                    <a:pt x="110" y="770"/>
                  </a:cubicBezTo>
                  <a:cubicBezTo>
                    <a:pt x="140" y="785"/>
                    <a:pt x="177" y="794"/>
                    <a:pt x="215" y="794"/>
                  </a:cubicBezTo>
                  <a:cubicBezTo>
                    <a:pt x="268" y="794"/>
                    <a:pt x="324" y="776"/>
                    <a:pt x="367" y="733"/>
                  </a:cubicBezTo>
                  <a:lnTo>
                    <a:pt x="623" y="477"/>
                  </a:lnTo>
                  <a:cubicBezTo>
                    <a:pt x="660" y="440"/>
                    <a:pt x="697" y="403"/>
                    <a:pt x="697" y="330"/>
                  </a:cubicBezTo>
                  <a:cubicBezTo>
                    <a:pt x="697" y="293"/>
                    <a:pt x="660" y="220"/>
                    <a:pt x="623" y="183"/>
                  </a:cubicBezTo>
                  <a:lnTo>
                    <a:pt x="623" y="220"/>
                  </a:lnTo>
                  <a:cubicBezTo>
                    <a:pt x="587" y="183"/>
                    <a:pt x="550" y="147"/>
                    <a:pt x="513" y="147"/>
                  </a:cubicBezTo>
                  <a:cubicBezTo>
                    <a:pt x="513" y="110"/>
                    <a:pt x="513" y="110"/>
                    <a:pt x="513" y="74"/>
                  </a:cubicBezTo>
                  <a:cubicBezTo>
                    <a:pt x="477" y="37"/>
                    <a:pt x="440"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1440;p45">
              <a:extLst>
                <a:ext uri="{FF2B5EF4-FFF2-40B4-BE49-F238E27FC236}">
                  <a16:creationId xmlns:a16="http://schemas.microsoft.com/office/drawing/2014/main" id="{9830144F-2FC5-C36F-3511-6A4281E603E4}"/>
                </a:ext>
              </a:extLst>
            </p:cNvPr>
            <p:cNvSpPr/>
            <p:nvPr/>
          </p:nvSpPr>
          <p:spPr>
            <a:xfrm>
              <a:off x="1751800" y="1837375"/>
              <a:ext cx="135850" cy="154950"/>
            </a:xfrm>
            <a:custGeom>
              <a:avLst/>
              <a:gdLst/>
              <a:ahLst/>
              <a:cxnLst/>
              <a:rect l="l" t="t" r="r" b="b"/>
              <a:pathLst>
                <a:path w="5434" h="6198" extrusionOk="0">
                  <a:moveTo>
                    <a:pt x="5038" y="1"/>
                  </a:moveTo>
                  <a:cubicBezTo>
                    <a:pt x="4888" y="1"/>
                    <a:pt x="4746" y="119"/>
                    <a:pt x="4774" y="259"/>
                  </a:cubicBezTo>
                  <a:cubicBezTo>
                    <a:pt x="4774" y="332"/>
                    <a:pt x="4774" y="369"/>
                    <a:pt x="4810" y="405"/>
                  </a:cubicBezTo>
                  <a:cubicBezTo>
                    <a:pt x="4774" y="442"/>
                    <a:pt x="4737" y="515"/>
                    <a:pt x="4737" y="552"/>
                  </a:cubicBezTo>
                  <a:cubicBezTo>
                    <a:pt x="4664" y="699"/>
                    <a:pt x="4554" y="809"/>
                    <a:pt x="4480" y="955"/>
                  </a:cubicBezTo>
                  <a:cubicBezTo>
                    <a:pt x="4370" y="1212"/>
                    <a:pt x="4224" y="1432"/>
                    <a:pt x="4077" y="1689"/>
                  </a:cubicBezTo>
                  <a:cubicBezTo>
                    <a:pt x="3784" y="2165"/>
                    <a:pt x="3527" y="2642"/>
                    <a:pt x="3234" y="3118"/>
                  </a:cubicBezTo>
                  <a:cubicBezTo>
                    <a:pt x="2941" y="3595"/>
                    <a:pt x="2684" y="4071"/>
                    <a:pt x="2427" y="4511"/>
                  </a:cubicBezTo>
                  <a:lnTo>
                    <a:pt x="1987" y="5245"/>
                  </a:lnTo>
                  <a:cubicBezTo>
                    <a:pt x="1914" y="5391"/>
                    <a:pt x="1804" y="5611"/>
                    <a:pt x="1694" y="5721"/>
                  </a:cubicBezTo>
                  <a:cubicBezTo>
                    <a:pt x="1401" y="4181"/>
                    <a:pt x="961" y="2678"/>
                    <a:pt x="411" y="1212"/>
                  </a:cubicBezTo>
                  <a:cubicBezTo>
                    <a:pt x="381" y="1123"/>
                    <a:pt x="303" y="1082"/>
                    <a:pt x="226" y="1082"/>
                  </a:cubicBezTo>
                  <a:cubicBezTo>
                    <a:pt x="113" y="1082"/>
                    <a:pt x="1" y="1169"/>
                    <a:pt x="44" y="1322"/>
                  </a:cubicBezTo>
                  <a:cubicBezTo>
                    <a:pt x="594" y="2862"/>
                    <a:pt x="1034" y="4438"/>
                    <a:pt x="1327" y="6051"/>
                  </a:cubicBezTo>
                  <a:cubicBezTo>
                    <a:pt x="1364" y="6124"/>
                    <a:pt x="1437" y="6198"/>
                    <a:pt x="1511" y="6198"/>
                  </a:cubicBezTo>
                  <a:cubicBezTo>
                    <a:pt x="1804" y="6198"/>
                    <a:pt x="1987" y="6014"/>
                    <a:pt x="2134" y="5794"/>
                  </a:cubicBezTo>
                  <a:cubicBezTo>
                    <a:pt x="2354" y="5465"/>
                    <a:pt x="2501" y="5135"/>
                    <a:pt x="2721" y="4805"/>
                  </a:cubicBezTo>
                  <a:lnTo>
                    <a:pt x="3930" y="2715"/>
                  </a:lnTo>
                  <a:cubicBezTo>
                    <a:pt x="4334" y="2055"/>
                    <a:pt x="4700" y="1359"/>
                    <a:pt x="5103" y="699"/>
                  </a:cubicBezTo>
                  <a:cubicBezTo>
                    <a:pt x="5213" y="515"/>
                    <a:pt x="5433" y="185"/>
                    <a:pt x="5177" y="39"/>
                  </a:cubicBezTo>
                  <a:cubicBezTo>
                    <a:pt x="5133" y="13"/>
                    <a:pt x="5085" y="1"/>
                    <a:pt x="5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1441;p45">
              <a:extLst>
                <a:ext uri="{FF2B5EF4-FFF2-40B4-BE49-F238E27FC236}">
                  <a16:creationId xmlns:a16="http://schemas.microsoft.com/office/drawing/2014/main" id="{717E8CEA-A523-0C83-8F69-A496EA9362F2}"/>
                </a:ext>
              </a:extLst>
            </p:cNvPr>
            <p:cNvSpPr/>
            <p:nvPr/>
          </p:nvSpPr>
          <p:spPr>
            <a:xfrm>
              <a:off x="1894950" y="1968475"/>
              <a:ext cx="13775" cy="12850"/>
            </a:xfrm>
            <a:custGeom>
              <a:avLst/>
              <a:gdLst/>
              <a:ahLst/>
              <a:cxnLst/>
              <a:rect l="l" t="t" r="r" b="b"/>
              <a:pathLst>
                <a:path w="551" h="514" extrusionOk="0">
                  <a:moveTo>
                    <a:pt x="147" y="1"/>
                  </a:moveTo>
                  <a:cubicBezTo>
                    <a:pt x="111" y="37"/>
                    <a:pt x="74" y="37"/>
                    <a:pt x="74" y="74"/>
                  </a:cubicBezTo>
                  <a:cubicBezTo>
                    <a:pt x="74" y="74"/>
                    <a:pt x="37" y="74"/>
                    <a:pt x="37" y="111"/>
                  </a:cubicBezTo>
                  <a:cubicBezTo>
                    <a:pt x="1" y="147"/>
                    <a:pt x="1" y="147"/>
                    <a:pt x="1" y="184"/>
                  </a:cubicBezTo>
                  <a:cubicBezTo>
                    <a:pt x="1" y="221"/>
                    <a:pt x="1" y="221"/>
                    <a:pt x="1" y="257"/>
                  </a:cubicBezTo>
                  <a:cubicBezTo>
                    <a:pt x="37" y="294"/>
                    <a:pt x="37" y="331"/>
                    <a:pt x="74" y="331"/>
                  </a:cubicBezTo>
                  <a:lnTo>
                    <a:pt x="221" y="477"/>
                  </a:lnTo>
                  <a:cubicBezTo>
                    <a:pt x="221" y="477"/>
                    <a:pt x="257" y="514"/>
                    <a:pt x="294" y="514"/>
                  </a:cubicBezTo>
                  <a:lnTo>
                    <a:pt x="441" y="514"/>
                  </a:lnTo>
                  <a:cubicBezTo>
                    <a:pt x="441" y="514"/>
                    <a:pt x="477" y="477"/>
                    <a:pt x="514" y="477"/>
                  </a:cubicBezTo>
                  <a:cubicBezTo>
                    <a:pt x="514" y="440"/>
                    <a:pt x="514" y="440"/>
                    <a:pt x="514" y="440"/>
                  </a:cubicBezTo>
                  <a:cubicBezTo>
                    <a:pt x="551" y="404"/>
                    <a:pt x="551" y="367"/>
                    <a:pt x="551" y="331"/>
                  </a:cubicBezTo>
                  <a:cubicBezTo>
                    <a:pt x="551" y="294"/>
                    <a:pt x="551" y="294"/>
                    <a:pt x="551" y="257"/>
                  </a:cubicBezTo>
                  <a:cubicBezTo>
                    <a:pt x="551" y="257"/>
                    <a:pt x="514" y="221"/>
                    <a:pt x="514" y="184"/>
                  </a:cubicBezTo>
                  <a:lnTo>
                    <a:pt x="367" y="74"/>
                  </a:lnTo>
                  <a:cubicBezTo>
                    <a:pt x="367" y="74"/>
                    <a:pt x="294" y="37"/>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1442;p45">
              <a:extLst>
                <a:ext uri="{FF2B5EF4-FFF2-40B4-BE49-F238E27FC236}">
                  <a16:creationId xmlns:a16="http://schemas.microsoft.com/office/drawing/2014/main" id="{BE765DCF-469B-D787-D8DF-B06C64994C6D}"/>
                </a:ext>
              </a:extLst>
            </p:cNvPr>
            <p:cNvSpPr/>
            <p:nvPr/>
          </p:nvSpPr>
          <p:spPr>
            <a:xfrm>
              <a:off x="2045250" y="1884600"/>
              <a:ext cx="86175" cy="115150"/>
            </a:xfrm>
            <a:custGeom>
              <a:avLst/>
              <a:gdLst/>
              <a:ahLst/>
              <a:cxnLst/>
              <a:rect l="l" t="t" r="r" b="b"/>
              <a:pathLst>
                <a:path w="3447" h="4606" extrusionOk="0">
                  <a:moveTo>
                    <a:pt x="1787" y="664"/>
                  </a:moveTo>
                  <a:cubicBezTo>
                    <a:pt x="1870" y="664"/>
                    <a:pt x="1949" y="671"/>
                    <a:pt x="2017" y="679"/>
                  </a:cubicBezTo>
                  <a:cubicBezTo>
                    <a:pt x="2311" y="753"/>
                    <a:pt x="2787" y="826"/>
                    <a:pt x="2934" y="1119"/>
                  </a:cubicBezTo>
                  <a:cubicBezTo>
                    <a:pt x="3080" y="1413"/>
                    <a:pt x="3007" y="1852"/>
                    <a:pt x="2934" y="2146"/>
                  </a:cubicBezTo>
                  <a:cubicBezTo>
                    <a:pt x="2860" y="2476"/>
                    <a:pt x="2714" y="2769"/>
                    <a:pt x="2567" y="3026"/>
                  </a:cubicBezTo>
                  <a:cubicBezTo>
                    <a:pt x="2237" y="3539"/>
                    <a:pt x="1651" y="4199"/>
                    <a:pt x="1027" y="4199"/>
                  </a:cubicBezTo>
                  <a:cubicBezTo>
                    <a:pt x="1016" y="4199"/>
                    <a:pt x="1004" y="4200"/>
                    <a:pt x="993" y="4200"/>
                  </a:cubicBezTo>
                  <a:cubicBezTo>
                    <a:pt x="263" y="4200"/>
                    <a:pt x="443" y="3055"/>
                    <a:pt x="551" y="2586"/>
                  </a:cubicBezTo>
                  <a:cubicBezTo>
                    <a:pt x="624" y="2109"/>
                    <a:pt x="771" y="1669"/>
                    <a:pt x="991" y="1229"/>
                  </a:cubicBezTo>
                  <a:cubicBezTo>
                    <a:pt x="1010" y="1236"/>
                    <a:pt x="1029" y="1239"/>
                    <a:pt x="1047" y="1239"/>
                  </a:cubicBezTo>
                  <a:cubicBezTo>
                    <a:pt x="1135" y="1239"/>
                    <a:pt x="1211" y="1167"/>
                    <a:pt x="1211" y="1046"/>
                  </a:cubicBezTo>
                  <a:cubicBezTo>
                    <a:pt x="1211" y="736"/>
                    <a:pt x="1514" y="664"/>
                    <a:pt x="1787" y="664"/>
                  </a:cubicBezTo>
                  <a:close/>
                  <a:moveTo>
                    <a:pt x="1320" y="1"/>
                  </a:moveTo>
                  <a:cubicBezTo>
                    <a:pt x="1262" y="1"/>
                    <a:pt x="1207" y="27"/>
                    <a:pt x="1174" y="93"/>
                  </a:cubicBezTo>
                  <a:cubicBezTo>
                    <a:pt x="588" y="899"/>
                    <a:pt x="258" y="1816"/>
                    <a:pt x="111" y="2769"/>
                  </a:cubicBezTo>
                  <a:cubicBezTo>
                    <a:pt x="38" y="3172"/>
                    <a:pt x="1" y="3612"/>
                    <a:pt x="148" y="3979"/>
                  </a:cubicBezTo>
                  <a:cubicBezTo>
                    <a:pt x="285" y="4356"/>
                    <a:pt x="583" y="4605"/>
                    <a:pt x="982" y="4605"/>
                  </a:cubicBezTo>
                  <a:cubicBezTo>
                    <a:pt x="1009" y="4605"/>
                    <a:pt x="1036" y="4604"/>
                    <a:pt x="1064" y="4602"/>
                  </a:cubicBezTo>
                  <a:cubicBezTo>
                    <a:pt x="1871" y="4565"/>
                    <a:pt x="2604" y="3795"/>
                    <a:pt x="2970" y="3099"/>
                  </a:cubicBezTo>
                  <a:cubicBezTo>
                    <a:pt x="3190" y="2732"/>
                    <a:pt x="3337" y="2329"/>
                    <a:pt x="3374" y="1889"/>
                  </a:cubicBezTo>
                  <a:cubicBezTo>
                    <a:pt x="3410" y="1523"/>
                    <a:pt x="3447" y="1046"/>
                    <a:pt x="3117" y="716"/>
                  </a:cubicBezTo>
                  <a:cubicBezTo>
                    <a:pt x="2970" y="533"/>
                    <a:pt x="2714" y="459"/>
                    <a:pt x="2494" y="386"/>
                  </a:cubicBezTo>
                  <a:cubicBezTo>
                    <a:pt x="2237" y="313"/>
                    <a:pt x="1981" y="239"/>
                    <a:pt x="1724" y="239"/>
                  </a:cubicBezTo>
                  <a:cubicBezTo>
                    <a:pt x="1651" y="239"/>
                    <a:pt x="1577" y="276"/>
                    <a:pt x="1504" y="276"/>
                  </a:cubicBezTo>
                  <a:cubicBezTo>
                    <a:pt x="1607" y="147"/>
                    <a:pt x="1457"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1443;p45">
              <a:extLst>
                <a:ext uri="{FF2B5EF4-FFF2-40B4-BE49-F238E27FC236}">
                  <a16:creationId xmlns:a16="http://schemas.microsoft.com/office/drawing/2014/main" id="{1C6B1348-4765-DCBA-B356-12DC09555F88}"/>
                </a:ext>
              </a:extLst>
            </p:cNvPr>
            <p:cNvSpPr/>
            <p:nvPr/>
          </p:nvSpPr>
          <p:spPr>
            <a:xfrm>
              <a:off x="2143325" y="1813275"/>
              <a:ext cx="72550" cy="177450"/>
            </a:xfrm>
            <a:custGeom>
              <a:avLst/>
              <a:gdLst/>
              <a:ahLst/>
              <a:cxnLst/>
              <a:rect l="l" t="t" r="r" b="b"/>
              <a:pathLst>
                <a:path w="2902" h="7098" extrusionOk="0">
                  <a:moveTo>
                    <a:pt x="2268" y="1"/>
                  </a:moveTo>
                  <a:cubicBezTo>
                    <a:pt x="1931" y="1"/>
                    <a:pt x="1589" y="196"/>
                    <a:pt x="1394" y="490"/>
                  </a:cubicBezTo>
                  <a:cubicBezTo>
                    <a:pt x="1027" y="1003"/>
                    <a:pt x="990" y="1736"/>
                    <a:pt x="880" y="2359"/>
                  </a:cubicBezTo>
                  <a:cubicBezTo>
                    <a:pt x="880" y="2396"/>
                    <a:pt x="880" y="2469"/>
                    <a:pt x="880" y="2543"/>
                  </a:cubicBezTo>
                  <a:cubicBezTo>
                    <a:pt x="624" y="2543"/>
                    <a:pt x="440" y="2579"/>
                    <a:pt x="221" y="2579"/>
                  </a:cubicBezTo>
                  <a:cubicBezTo>
                    <a:pt x="111" y="2616"/>
                    <a:pt x="1" y="2689"/>
                    <a:pt x="1" y="2799"/>
                  </a:cubicBezTo>
                  <a:cubicBezTo>
                    <a:pt x="1" y="2894"/>
                    <a:pt x="83" y="2990"/>
                    <a:pt x="177" y="2990"/>
                  </a:cubicBezTo>
                  <a:cubicBezTo>
                    <a:pt x="191" y="2990"/>
                    <a:pt x="206" y="2987"/>
                    <a:pt x="221" y="2982"/>
                  </a:cubicBezTo>
                  <a:cubicBezTo>
                    <a:pt x="404" y="2982"/>
                    <a:pt x="587" y="2946"/>
                    <a:pt x="807" y="2946"/>
                  </a:cubicBezTo>
                  <a:cubicBezTo>
                    <a:pt x="624" y="4266"/>
                    <a:pt x="440" y="5585"/>
                    <a:pt x="331" y="6905"/>
                  </a:cubicBezTo>
                  <a:cubicBezTo>
                    <a:pt x="312" y="7033"/>
                    <a:pt x="404" y="7098"/>
                    <a:pt x="505" y="7098"/>
                  </a:cubicBezTo>
                  <a:cubicBezTo>
                    <a:pt x="605" y="7098"/>
                    <a:pt x="715" y="7033"/>
                    <a:pt x="734" y="6905"/>
                  </a:cubicBezTo>
                  <a:cubicBezTo>
                    <a:pt x="844" y="5622"/>
                    <a:pt x="990" y="4302"/>
                    <a:pt x="1174" y="3056"/>
                  </a:cubicBezTo>
                  <a:cubicBezTo>
                    <a:pt x="1174" y="2982"/>
                    <a:pt x="1210" y="2946"/>
                    <a:pt x="1210" y="2909"/>
                  </a:cubicBezTo>
                  <a:cubicBezTo>
                    <a:pt x="1614" y="2872"/>
                    <a:pt x="2017" y="2836"/>
                    <a:pt x="2383" y="2799"/>
                  </a:cubicBezTo>
                  <a:cubicBezTo>
                    <a:pt x="2493" y="2762"/>
                    <a:pt x="2603" y="2689"/>
                    <a:pt x="2603" y="2579"/>
                  </a:cubicBezTo>
                  <a:cubicBezTo>
                    <a:pt x="2603" y="2484"/>
                    <a:pt x="2521" y="2389"/>
                    <a:pt x="2427" y="2389"/>
                  </a:cubicBezTo>
                  <a:cubicBezTo>
                    <a:pt x="2413" y="2389"/>
                    <a:pt x="2398" y="2391"/>
                    <a:pt x="2383" y="2396"/>
                  </a:cubicBezTo>
                  <a:cubicBezTo>
                    <a:pt x="2017" y="2433"/>
                    <a:pt x="1650" y="2469"/>
                    <a:pt x="1247" y="2506"/>
                  </a:cubicBezTo>
                  <a:cubicBezTo>
                    <a:pt x="1320" y="2066"/>
                    <a:pt x="1394" y="1663"/>
                    <a:pt x="1467" y="1259"/>
                  </a:cubicBezTo>
                  <a:cubicBezTo>
                    <a:pt x="1555" y="906"/>
                    <a:pt x="1857" y="387"/>
                    <a:pt x="2238" y="387"/>
                  </a:cubicBezTo>
                  <a:cubicBezTo>
                    <a:pt x="2331" y="387"/>
                    <a:pt x="2429" y="418"/>
                    <a:pt x="2530" y="490"/>
                  </a:cubicBezTo>
                  <a:cubicBezTo>
                    <a:pt x="2569" y="515"/>
                    <a:pt x="2606" y="526"/>
                    <a:pt x="2641" y="526"/>
                  </a:cubicBezTo>
                  <a:cubicBezTo>
                    <a:pt x="2803" y="526"/>
                    <a:pt x="2901" y="281"/>
                    <a:pt x="2750" y="160"/>
                  </a:cubicBezTo>
                  <a:cubicBezTo>
                    <a:pt x="2603" y="50"/>
                    <a:pt x="2436"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1444;p45">
              <a:extLst>
                <a:ext uri="{FF2B5EF4-FFF2-40B4-BE49-F238E27FC236}">
                  <a16:creationId xmlns:a16="http://schemas.microsoft.com/office/drawing/2014/main" id="{1AFEB0CB-AF1E-DD05-498F-B14B6F4F2CD7}"/>
                </a:ext>
              </a:extLst>
            </p:cNvPr>
            <p:cNvSpPr/>
            <p:nvPr/>
          </p:nvSpPr>
          <p:spPr>
            <a:xfrm>
              <a:off x="2300975" y="1823625"/>
              <a:ext cx="111825" cy="181775"/>
            </a:xfrm>
            <a:custGeom>
              <a:avLst/>
              <a:gdLst/>
              <a:ahLst/>
              <a:cxnLst/>
              <a:rect l="l" t="t" r="r" b="b"/>
              <a:pathLst>
                <a:path w="4473" h="7271" extrusionOk="0">
                  <a:moveTo>
                    <a:pt x="2737" y="675"/>
                  </a:moveTo>
                  <a:cubicBezTo>
                    <a:pt x="3143" y="675"/>
                    <a:pt x="3440" y="858"/>
                    <a:pt x="3410" y="1395"/>
                  </a:cubicBezTo>
                  <a:cubicBezTo>
                    <a:pt x="3373" y="1872"/>
                    <a:pt x="2970" y="2312"/>
                    <a:pt x="2566" y="2642"/>
                  </a:cubicBezTo>
                  <a:cubicBezTo>
                    <a:pt x="1943" y="2642"/>
                    <a:pt x="1393" y="2935"/>
                    <a:pt x="953" y="3375"/>
                  </a:cubicBezTo>
                  <a:cubicBezTo>
                    <a:pt x="818" y="3511"/>
                    <a:pt x="933" y="3709"/>
                    <a:pt x="1096" y="3709"/>
                  </a:cubicBezTo>
                  <a:cubicBezTo>
                    <a:pt x="1109" y="3709"/>
                    <a:pt x="1123" y="3708"/>
                    <a:pt x="1137" y="3705"/>
                  </a:cubicBezTo>
                  <a:cubicBezTo>
                    <a:pt x="1686" y="3595"/>
                    <a:pt x="2236" y="3375"/>
                    <a:pt x="2676" y="3045"/>
                  </a:cubicBezTo>
                  <a:cubicBezTo>
                    <a:pt x="2823" y="3045"/>
                    <a:pt x="2933" y="3045"/>
                    <a:pt x="3043" y="3118"/>
                  </a:cubicBezTo>
                  <a:cubicBezTo>
                    <a:pt x="3703" y="3302"/>
                    <a:pt x="4106" y="3998"/>
                    <a:pt x="3849" y="4658"/>
                  </a:cubicBezTo>
                  <a:lnTo>
                    <a:pt x="3886" y="4621"/>
                  </a:lnTo>
                  <a:lnTo>
                    <a:pt x="3886" y="4621"/>
                  </a:lnTo>
                  <a:cubicBezTo>
                    <a:pt x="3629" y="5281"/>
                    <a:pt x="2970" y="5758"/>
                    <a:pt x="2383" y="6051"/>
                  </a:cubicBezTo>
                  <a:cubicBezTo>
                    <a:pt x="1869" y="6308"/>
                    <a:pt x="1298" y="6425"/>
                    <a:pt x="696" y="6425"/>
                  </a:cubicBezTo>
                  <a:cubicBezTo>
                    <a:pt x="611" y="6425"/>
                    <a:pt x="526" y="6422"/>
                    <a:pt x="440" y="6418"/>
                  </a:cubicBezTo>
                  <a:cubicBezTo>
                    <a:pt x="550" y="4695"/>
                    <a:pt x="733" y="3008"/>
                    <a:pt x="990" y="1285"/>
                  </a:cubicBezTo>
                  <a:cubicBezTo>
                    <a:pt x="1395" y="1030"/>
                    <a:pt x="2172" y="675"/>
                    <a:pt x="2737" y="675"/>
                  </a:cubicBezTo>
                  <a:close/>
                  <a:moveTo>
                    <a:pt x="907" y="0"/>
                  </a:moveTo>
                  <a:cubicBezTo>
                    <a:pt x="824" y="0"/>
                    <a:pt x="748" y="44"/>
                    <a:pt x="733" y="149"/>
                  </a:cubicBezTo>
                  <a:cubicBezTo>
                    <a:pt x="697" y="442"/>
                    <a:pt x="660" y="772"/>
                    <a:pt x="587" y="1065"/>
                  </a:cubicBezTo>
                  <a:cubicBezTo>
                    <a:pt x="550" y="1102"/>
                    <a:pt x="513" y="1102"/>
                    <a:pt x="513" y="1139"/>
                  </a:cubicBezTo>
                  <a:cubicBezTo>
                    <a:pt x="367" y="1249"/>
                    <a:pt x="440" y="1395"/>
                    <a:pt x="550" y="1432"/>
                  </a:cubicBezTo>
                  <a:cubicBezTo>
                    <a:pt x="293" y="3302"/>
                    <a:pt x="110" y="5171"/>
                    <a:pt x="0" y="7078"/>
                  </a:cubicBezTo>
                  <a:cubicBezTo>
                    <a:pt x="0" y="7206"/>
                    <a:pt x="101" y="7270"/>
                    <a:pt x="202" y="7270"/>
                  </a:cubicBezTo>
                  <a:cubicBezTo>
                    <a:pt x="303" y="7270"/>
                    <a:pt x="403" y="7206"/>
                    <a:pt x="403" y="7078"/>
                  </a:cubicBezTo>
                  <a:cubicBezTo>
                    <a:pt x="403" y="6968"/>
                    <a:pt x="403" y="6894"/>
                    <a:pt x="440" y="6821"/>
                  </a:cubicBezTo>
                  <a:cubicBezTo>
                    <a:pt x="521" y="6826"/>
                    <a:pt x="601" y="6828"/>
                    <a:pt x="683" y="6828"/>
                  </a:cubicBezTo>
                  <a:cubicBezTo>
                    <a:pt x="1896" y="6828"/>
                    <a:pt x="3167" y="6317"/>
                    <a:pt x="3923" y="5355"/>
                  </a:cubicBezTo>
                  <a:cubicBezTo>
                    <a:pt x="4289" y="4878"/>
                    <a:pt x="4473" y="4255"/>
                    <a:pt x="4216" y="3668"/>
                  </a:cubicBezTo>
                  <a:cubicBezTo>
                    <a:pt x="4033" y="3192"/>
                    <a:pt x="3593" y="2825"/>
                    <a:pt x="3116" y="2678"/>
                  </a:cubicBezTo>
                  <a:cubicBezTo>
                    <a:pt x="3519" y="2275"/>
                    <a:pt x="3886" y="1725"/>
                    <a:pt x="3776" y="1139"/>
                  </a:cubicBezTo>
                  <a:cubicBezTo>
                    <a:pt x="3669" y="498"/>
                    <a:pt x="3251" y="272"/>
                    <a:pt x="2741" y="272"/>
                  </a:cubicBezTo>
                  <a:cubicBezTo>
                    <a:pt x="2199" y="272"/>
                    <a:pt x="1554" y="526"/>
                    <a:pt x="1063" y="809"/>
                  </a:cubicBezTo>
                  <a:cubicBezTo>
                    <a:pt x="1063" y="625"/>
                    <a:pt x="1100" y="406"/>
                    <a:pt x="1137" y="222"/>
                  </a:cubicBezTo>
                  <a:cubicBezTo>
                    <a:pt x="1158" y="92"/>
                    <a:pt x="1026" y="0"/>
                    <a:pt x="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445;p45">
              <a:extLst>
                <a:ext uri="{FF2B5EF4-FFF2-40B4-BE49-F238E27FC236}">
                  <a16:creationId xmlns:a16="http://schemas.microsoft.com/office/drawing/2014/main" id="{3F353B3D-2214-9BAA-EEA0-403761088D37}"/>
                </a:ext>
              </a:extLst>
            </p:cNvPr>
            <p:cNvSpPr/>
            <p:nvPr/>
          </p:nvSpPr>
          <p:spPr>
            <a:xfrm>
              <a:off x="2321125" y="1785100"/>
              <a:ext cx="109700" cy="17525"/>
            </a:xfrm>
            <a:custGeom>
              <a:avLst/>
              <a:gdLst/>
              <a:ahLst/>
              <a:cxnLst/>
              <a:rect l="l" t="t" r="r" b="b"/>
              <a:pathLst>
                <a:path w="4388" h="701" extrusionOk="0">
                  <a:moveTo>
                    <a:pt x="4100" y="1"/>
                  </a:moveTo>
                  <a:cubicBezTo>
                    <a:pt x="4091" y="1"/>
                    <a:pt x="4080" y="2"/>
                    <a:pt x="4070" y="4"/>
                  </a:cubicBezTo>
                  <a:cubicBezTo>
                    <a:pt x="2787" y="187"/>
                    <a:pt x="1540" y="297"/>
                    <a:pt x="257" y="297"/>
                  </a:cubicBezTo>
                  <a:cubicBezTo>
                    <a:pt x="1" y="297"/>
                    <a:pt x="1" y="700"/>
                    <a:pt x="257" y="700"/>
                  </a:cubicBezTo>
                  <a:cubicBezTo>
                    <a:pt x="1540" y="700"/>
                    <a:pt x="2860" y="590"/>
                    <a:pt x="4143" y="370"/>
                  </a:cubicBezTo>
                  <a:cubicBezTo>
                    <a:pt x="4388" y="335"/>
                    <a:pt x="4299" y="1"/>
                    <a:pt x="4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446;p45">
              <a:extLst>
                <a:ext uri="{FF2B5EF4-FFF2-40B4-BE49-F238E27FC236}">
                  <a16:creationId xmlns:a16="http://schemas.microsoft.com/office/drawing/2014/main" id="{BCE65D04-9E56-3149-BCFE-82BBA77B2936}"/>
                </a:ext>
              </a:extLst>
            </p:cNvPr>
            <p:cNvSpPr/>
            <p:nvPr/>
          </p:nvSpPr>
          <p:spPr>
            <a:xfrm>
              <a:off x="2548425" y="1919900"/>
              <a:ext cx="112750" cy="10100"/>
            </a:xfrm>
            <a:custGeom>
              <a:avLst/>
              <a:gdLst/>
              <a:ahLst/>
              <a:cxnLst/>
              <a:rect l="l" t="t" r="r" b="b"/>
              <a:pathLst>
                <a:path w="4510" h="404" extrusionOk="0">
                  <a:moveTo>
                    <a:pt x="257" y="1"/>
                  </a:moveTo>
                  <a:cubicBezTo>
                    <a:pt x="0" y="1"/>
                    <a:pt x="0" y="404"/>
                    <a:pt x="257" y="404"/>
                  </a:cubicBezTo>
                  <a:lnTo>
                    <a:pt x="4253" y="404"/>
                  </a:lnTo>
                  <a:cubicBezTo>
                    <a:pt x="4510" y="404"/>
                    <a:pt x="4510" y="1"/>
                    <a:pt x="4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1447;p45">
              <a:extLst>
                <a:ext uri="{FF2B5EF4-FFF2-40B4-BE49-F238E27FC236}">
                  <a16:creationId xmlns:a16="http://schemas.microsoft.com/office/drawing/2014/main" id="{865D4D6A-4FF1-F130-25B5-F5870D28818A}"/>
                </a:ext>
              </a:extLst>
            </p:cNvPr>
            <p:cNvSpPr/>
            <p:nvPr/>
          </p:nvSpPr>
          <p:spPr>
            <a:xfrm>
              <a:off x="2729900" y="1804425"/>
              <a:ext cx="111825" cy="207375"/>
            </a:xfrm>
            <a:custGeom>
              <a:avLst/>
              <a:gdLst/>
              <a:ahLst/>
              <a:cxnLst/>
              <a:rect l="l" t="t" r="r" b="b"/>
              <a:pathLst>
                <a:path w="4473" h="8295" extrusionOk="0">
                  <a:moveTo>
                    <a:pt x="990" y="0"/>
                  </a:moveTo>
                  <a:cubicBezTo>
                    <a:pt x="807" y="0"/>
                    <a:pt x="770" y="257"/>
                    <a:pt x="880" y="367"/>
                  </a:cubicBezTo>
                  <a:cubicBezTo>
                    <a:pt x="770" y="367"/>
                    <a:pt x="660" y="404"/>
                    <a:pt x="660" y="550"/>
                  </a:cubicBezTo>
                  <a:cubicBezTo>
                    <a:pt x="367" y="3043"/>
                    <a:pt x="147" y="5573"/>
                    <a:pt x="0" y="8102"/>
                  </a:cubicBezTo>
                  <a:cubicBezTo>
                    <a:pt x="0" y="8231"/>
                    <a:pt x="101" y="8295"/>
                    <a:pt x="202" y="8295"/>
                  </a:cubicBezTo>
                  <a:cubicBezTo>
                    <a:pt x="303" y="8295"/>
                    <a:pt x="403" y="8231"/>
                    <a:pt x="403" y="8102"/>
                  </a:cubicBezTo>
                  <a:cubicBezTo>
                    <a:pt x="550" y="5573"/>
                    <a:pt x="733" y="3043"/>
                    <a:pt x="1063" y="550"/>
                  </a:cubicBezTo>
                  <a:cubicBezTo>
                    <a:pt x="1063" y="477"/>
                    <a:pt x="1027" y="440"/>
                    <a:pt x="990" y="404"/>
                  </a:cubicBezTo>
                  <a:cubicBezTo>
                    <a:pt x="1723" y="404"/>
                    <a:pt x="2456" y="404"/>
                    <a:pt x="3116" y="734"/>
                  </a:cubicBezTo>
                  <a:cubicBezTo>
                    <a:pt x="3629" y="1027"/>
                    <a:pt x="4069" y="1613"/>
                    <a:pt x="3959" y="2200"/>
                  </a:cubicBezTo>
                  <a:cubicBezTo>
                    <a:pt x="3849" y="2823"/>
                    <a:pt x="3189" y="3300"/>
                    <a:pt x="2713" y="3666"/>
                  </a:cubicBezTo>
                  <a:cubicBezTo>
                    <a:pt x="2287" y="4001"/>
                    <a:pt x="1786" y="4335"/>
                    <a:pt x="1251" y="4335"/>
                  </a:cubicBezTo>
                  <a:cubicBezTo>
                    <a:pt x="1141" y="4335"/>
                    <a:pt x="1029" y="4321"/>
                    <a:pt x="917" y="4290"/>
                  </a:cubicBezTo>
                  <a:cubicBezTo>
                    <a:pt x="904" y="4288"/>
                    <a:pt x="893" y="4287"/>
                    <a:pt x="881" y="4287"/>
                  </a:cubicBezTo>
                  <a:cubicBezTo>
                    <a:pt x="650" y="4287"/>
                    <a:pt x="562" y="4623"/>
                    <a:pt x="807" y="4693"/>
                  </a:cubicBezTo>
                  <a:cubicBezTo>
                    <a:pt x="946" y="4728"/>
                    <a:pt x="1086" y="4744"/>
                    <a:pt x="1224" y="4744"/>
                  </a:cubicBezTo>
                  <a:cubicBezTo>
                    <a:pt x="1668" y="4744"/>
                    <a:pt x="2102" y="4578"/>
                    <a:pt x="2493" y="4326"/>
                  </a:cubicBezTo>
                  <a:cubicBezTo>
                    <a:pt x="3006" y="3996"/>
                    <a:pt x="3519" y="3556"/>
                    <a:pt x="3923" y="3116"/>
                  </a:cubicBezTo>
                  <a:cubicBezTo>
                    <a:pt x="4289" y="2677"/>
                    <a:pt x="4473" y="2127"/>
                    <a:pt x="4289" y="1577"/>
                  </a:cubicBezTo>
                  <a:cubicBezTo>
                    <a:pt x="4143" y="1064"/>
                    <a:pt x="3703" y="587"/>
                    <a:pt x="3226" y="367"/>
                  </a:cubicBezTo>
                  <a:cubicBezTo>
                    <a:pt x="2530" y="37"/>
                    <a:pt x="1760" y="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448;p45">
              <a:extLst>
                <a:ext uri="{FF2B5EF4-FFF2-40B4-BE49-F238E27FC236}">
                  <a16:creationId xmlns:a16="http://schemas.microsoft.com/office/drawing/2014/main" id="{E200056F-2200-740F-934B-FA77ECA77C69}"/>
                </a:ext>
              </a:extLst>
            </p:cNvPr>
            <p:cNvSpPr/>
            <p:nvPr/>
          </p:nvSpPr>
          <p:spPr>
            <a:xfrm>
              <a:off x="2858200" y="1974900"/>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449;p45">
              <a:extLst>
                <a:ext uri="{FF2B5EF4-FFF2-40B4-BE49-F238E27FC236}">
                  <a16:creationId xmlns:a16="http://schemas.microsoft.com/office/drawing/2014/main" id="{F1FAB1BF-1A9B-4E9B-7510-38ABAA000B37}"/>
                </a:ext>
              </a:extLst>
            </p:cNvPr>
            <p:cNvSpPr/>
            <p:nvPr/>
          </p:nvSpPr>
          <p:spPr>
            <a:xfrm>
              <a:off x="2931900" y="1850650"/>
              <a:ext cx="115175" cy="151650"/>
            </a:xfrm>
            <a:custGeom>
              <a:avLst/>
              <a:gdLst/>
              <a:ahLst/>
              <a:cxnLst/>
              <a:rect l="l" t="t" r="r" b="b"/>
              <a:pathLst>
                <a:path w="4607" h="6066" extrusionOk="0">
                  <a:moveTo>
                    <a:pt x="230" y="1"/>
                  </a:moveTo>
                  <a:cubicBezTo>
                    <a:pt x="121" y="1"/>
                    <a:pt x="0" y="89"/>
                    <a:pt x="22" y="241"/>
                  </a:cubicBezTo>
                  <a:cubicBezTo>
                    <a:pt x="279" y="1964"/>
                    <a:pt x="645" y="3614"/>
                    <a:pt x="1195" y="5263"/>
                  </a:cubicBezTo>
                  <a:cubicBezTo>
                    <a:pt x="1305" y="5520"/>
                    <a:pt x="1378" y="5923"/>
                    <a:pt x="1672" y="6033"/>
                  </a:cubicBezTo>
                  <a:cubicBezTo>
                    <a:pt x="1724" y="6056"/>
                    <a:pt x="1776" y="6066"/>
                    <a:pt x="1827" y="6066"/>
                  </a:cubicBezTo>
                  <a:cubicBezTo>
                    <a:pt x="2026" y="6066"/>
                    <a:pt x="2207" y="5908"/>
                    <a:pt x="2295" y="5703"/>
                  </a:cubicBezTo>
                  <a:cubicBezTo>
                    <a:pt x="2515" y="5337"/>
                    <a:pt x="2661" y="4934"/>
                    <a:pt x="2808" y="4530"/>
                  </a:cubicBezTo>
                  <a:cubicBezTo>
                    <a:pt x="2991" y="4127"/>
                    <a:pt x="3175" y="3724"/>
                    <a:pt x="3358" y="3284"/>
                  </a:cubicBezTo>
                  <a:cubicBezTo>
                    <a:pt x="3725" y="2367"/>
                    <a:pt x="4128" y="1451"/>
                    <a:pt x="4531" y="534"/>
                  </a:cubicBezTo>
                  <a:cubicBezTo>
                    <a:pt x="4607" y="358"/>
                    <a:pt x="4457" y="216"/>
                    <a:pt x="4321" y="216"/>
                  </a:cubicBezTo>
                  <a:cubicBezTo>
                    <a:pt x="4258" y="216"/>
                    <a:pt x="4199" y="246"/>
                    <a:pt x="4165" y="314"/>
                  </a:cubicBezTo>
                  <a:cubicBezTo>
                    <a:pt x="3798" y="1231"/>
                    <a:pt x="3395" y="2147"/>
                    <a:pt x="3028" y="3064"/>
                  </a:cubicBezTo>
                  <a:cubicBezTo>
                    <a:pt x="2808" y="3504"/>
                    <a:pt x="2625" y="3980"/>
                    <a:pt x="2442" y="4420"/>
                  </a:cubicBezTo>
                  <a:cubicBezTo>
                    <a:pt x="2332" y="4677"/>
                    <a:pt x="2222" y="4897"/>
                    <a:pt x="2112" y="5153"/>
                  </a:cubicBezTo>
                  <a:cubicBezTo>
                    <a:pt x="2076" y="5224"/>
                    <a:pt x="1939" y="5669"/>
                    <a:pt x="1831" y="5669"/>
                  </a:cubicBezTo>
                  <a:cubicBezTo>
                    <a:pt x="1826" y="5669"/>
                    <a:pt x="1822" y="5668"/>
                    <a:pt x="1818" y="5667"/>
                  </a:cubicBezTo>
                  <a:cubicBezTo>
                    <a:pt x="1708" y="5667"/>
                    <a:pt x="1598" y="5153"/>
                    <a:pt x="1562" y="5080"/>
                  </a:cubicBezTo>
                  <a:cubicBezTo>
                    <a:pt x="1488" y="4824"/>
                    <a:pt x="1415" y="4604"/>
                    <a:pt x="1342" y="4384"/>
                  </a:cubicBezTo>
                  <a:cubicBezTo>
                    <a:pt x="1195" y="3907"/>
                    <a:pt x="1085" y="3467"/>
                    <a:pt x="938" y="2991"/>
                  </a:cubicBezTo>
                  <a:cubicBezTo>
                    <a:pt x="718" y="2074"/>
                    <a:pt x="535" y="1121"/>
                    <a:pt x="389" y="131"/>
                  </a:cubicBezTo>
                  <a:cubicBezTo>
                    <a:pt x="374" y="42"/>
                    <a:pt x="304"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450;p45">
              <a:extLst>
                <a:ext uri="{FF2B5EF4-FFF2-40B4-BE49-F238E27FC236}">
                  <a16:creationId xmlns:a16="http://schemas.microsoft.com/office/drawing/2014/main" id="{AA21CAEC-A3EE-B77B-ACD3-7736180A1F85}"/>
                </a:ext>
              </a:extLst>
            </p:cNvPr>
            <p:cNvSpPr/>
            <p:nvPr/>
          </p:nvSpPr>
          <p:spPr>
            <a:xfrm>
              <a:off x="3061675" y="1974900"/>
              <a:ext cx="12850" cy="10100"/>
            </a:xfrm>
            <a:custGeom>
              <a:avLst/>
              <a:gdLst/>
              <a:ahLst/>
              <a:cxnLst/>
              <a:rect l="l" t="t" r="r" b="b"/>
              <a:pathLst>
                <a:path w="514" h="404" extrusionOk="0">
                  <a:moveTo>
                    <a:pt x="257" y="0"/>
                  </a:moveTo>
                  <a:cubicBezTo>
                    <a:pt x="0" y="0"/>
                    <a:pt x="0" y="403"/>
                    <a:pt x="257" y="403"/>
                  </a:cubicBezTo>
                  <a:cubicBezTo>
                    <a:pt x="513" y="403"/>
                    <a:pt x="513"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451;p45">
              <a:extLst>
                <a:ext uri="{FF2B5EF4-FFF2-40B4-BE49-F238E27FC236}">
                  <a16:creationId xmlns:a16="http://schemas.microsoft.com/office/drawing/2014/main" id="{41295F16-24CB-4A41-9BD6-E50B8BF88185}"/>
                </a:ext>
              </a:extLst>
            </p:cNvPr>
            <p:cNvSpPr/>
            <p:nvPr/>
          </p:nvSpPr>
          <p:spPr>
            <a:xfrm>
              <a:off x="3189975" y="1860350"/>
              <a:ext cx="87100" cy="115950"/>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452;p45">
              <a:extLst>
                <a:ext uri="{FF2B5EF4-FFF2-40B4-BE49-F238E27FC236}">
                  <a16:creationId xmlns:a16="http://schemas.microsoft.com/office/drawing/2014/main" id="{B9824F2B-B6CD-E902-2FB7-EB70167DEC2D}"/>
                </a:ext>
              </a:extLst>
            </p:cNvPr>
            <p:cNvSpPr/>
            <p:nvPr/>
          </p:nvSpPr>
          <p:spPr>
            <a:xfrm>
              <a:off x="3293550" y="1769125"/>
              <a:ext cx="90900" cy="197775"/>
            </a:xfrm>
            <a:custGeom>
              <a:avLst/>
              <a:gdLst/>
              <a:ahLst/>
              <a:cxnLst/>
              <a:rect l="l" t="t" r="r" b="b"/>
              <a:pathLst>
                <a:path w="3636" h="7911" extrusionOk="0">
                  <a:moveTo>
                    <a:pt x="3409" y="0"/>
                  </a:moveTo>
                  <a:cubicBezTo>
                    <a:pt x="3387" y="0"/>
                    <a:pt x="3362" y="6"/>
                    <a:pt x="3336" y="19"/>
                  </a:cubicBezTo>
                  <a:cubicBezTo>
                    <a:pt x="2126" y="459"/>
                    <a:pt x="1503" y="1669"/>
                    <a:pt x="1173" y="2805"/>
                  </a:cubicBezTo>
                  <a:cubicBezTo>
                    <a:pt x="1136" y="2952"/>
                    <a:pt x="1100" y="3062"/>
                    <a:pt x="1063" y="3172"/>
                  </a:cubicBezTo>
                  <a:cubicBezTo>
                    <a:pt x="770" y="3209"/>
                    <a:pt x="477" y="3245"/>
                    <a:pt x="183" y="3282"/>
                  </a:cubicBezTo>
                  <a:cubicBezTo>
                    <a:pt x="73" y="3282"/>
                    <a:pt x="0" y="3355"/>
                    <a:pt x="0" y="3465"/>
                  </a:cubicBezTo>
                  <a:cubicBezTo>
                    <a:pt x="0" y="3575"/>
                    <a:pt x="73" y="3685"/>
                    <a:pt x="183" y="3685"/>
                  </a:cubicBezTo>
                  <a:cubicBezTo>
                    <a:pt x="440" y="3649"/>
                    <a:pt x="697" y="3612"/>
                    <a:pt x="953" y="3575"/>
                  </a:cubicBezTo>
                  <a:lnTo>
                    <a:pt x="953" y="3575"/>
                  </a:lnTo>
                  <a:cubicBezTo>
                    <a:pt x="660" y="4932"/>
                    <a:pt x="550" y="6362"/>
                    <a:pt x="513" y="7718"/>
                  </a:cubicBezTo>
                  <a:cubicBezTo>
                    <a:pt x="513" y="7846"/>
                    <a:pt x="614" y="7910"/>
                    <a:pt x="715" y="7910"/>
                  </a:cubicBezTo>
                  <a:cubicBezTo>
                    <a:pt x="816" y="7910"/>
                    <a:pt x="917" y="7846"/>
                    <a:pt x="917" y="7718"/>
                  </a:cubicBezTo>
                  <a:cubicBezTo>
                    <a:pt x="917" y="6325"/>
                    <a:pt x="1063" y="4932"/>
                    <a:pt x="1393" y="3539"/>
                  </a:cubicBezTo>
                  <a:cubicBezTo>
                    <a:pt x="1870" y="3502"/>
                    <a:pt x="2346" y="3465"/>
                    <a:pt x="2823" y="3392"/>
                  </a:cubicBezTo>
                  <a:cubicBezTo>
                    <a:pt x="2933" y="3392"/>
                    <a:pt x="3006" y="3319"/>
                    <a:pt x="3006" y="3209"/>
                  </a:cubicBezTo>
                  <a:cubicBezTo>
                    <a:pt x="3006" y="3099"/>
                    <a:pt x="2933" y="2989"/>
                    <a:pt x="2823" y="2989"/>
                  </a:cubicBezTo>
                  <a:lnTo>
                    <a:pt x="1503" y="3135"/>
                  </a:lnTo>
                  <a:cubicBezTo>
                    <a:pt x="1760" y="2036"/>
                    <a:pt x="2273" y="826"/>
                    <a:pt x="3409" y="386"/>
                  </a:cubicBezTo>
                  <a:cubicBezTo>
                    <a:pt x="3636" y="321"/>
                    <a:pt x="3577" y="0"/>
                    <a:pt x="3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453;p45">
              <a:extLst>
                <a:ext uri="{FF2B5EF4-FFF2-40B4-BE49-F238E27FC236}">
                  <a16:creationId xmlns:a16="http://schemas.microsoft.com/office/drawing/2014/main" id="{076FF1AF-C5E5-5926-CC30-11A643666CC7}"/>
                </a:ext>
              </a:extLst>
            </p:cNvPr>
            <p:cNvSpPr/>
            <p:nvPr/>
          </p:nvSpPr>
          <p:spPr>
            <a:xfrm>
              <a:off x="3450250" y="1855000"/>
              <a:ext cx="95625" cy="126750"/>
            </a:xfrm>
            <a:custGeom>
              <a:avLst/>
              <a:gdLst/>
              <a:ahLst/>
              <a:cxnLst/>
              <a:rect l="l" t="t" r="r" b="b"/>
              <a:pathLst>
                <a:path w="3825" h="5070" extrusionOk="0">
                  <a:moveTo>
                    <a:pt x="2635" y="0"/>
                  </a:moveTo>
                  <a:cubicBezTo>
                    <a:pt x="2342" y="0"/>
                    <a:pt x="2037" y="124"/>
                    <a:pt x="1797" y="324"/>
                  </a:cubicBezTo>
                  <a:cubicBezTo>
                    <a:pt x="1284" y="727"/>
                    <a:pt x="954" y="1423"/>
                    <a:pt x="661" y="2010"/>
                  </a:cubicBezTo>
                  <a:cubicBezTo>
                    <a:pt x="477" y="2340"/>
                    <a:pt x="331" y="2670"/>
                    <a:pt x="221" y="3000"/>
                  </a:cubicBezTo>
                  <a:cubicBezTo>
                    <a:pt x="111" y="3293"/>
                    <a:pt x="1" y="3660"/>
                    <a:pt x="38" y="4026"/>
                  </a:cubicBezTo>
                  <a:cubicBezTo>
                    <a:pt x="111" y="4576"/>
                    <a:pt x="661" y="4870"/>
                    <a:pt x="1211" y="4979"/>
                  </a:cubicBezTo>
                  <a:cubicBezTo>
                    <a:pt x="1480" y="5041"/>
                    <a:pt x="1752" y="5069"/>
                    <a:pt x="2025" y="5069"/>
                  </a:cubicBezTo>
                  <a:cubicBezTo>
                    <a:pt x="2571" y="5069"/>
                    <a:pt x="3117" y="4955"/>
                    <a:pt x="3630" y="4760"/>
                  </a:cubicBezTo>
                  <a:cubicBezTo>
                    <a:pt x="3824" y="4695"/>
                    <a:pt x="3762" y="4374"/>
                    <a:pt x="3594" y="4374"/>
                  </a:cubicBezTo>
                  <a:cubicBezTo>
                    <a:pt x="3571" y="4374"/>
                    <a:pt x="3546" y="4380"/>
                    <a:pt x="3520" y="4393"/>
                  </a:cubicBezTo>
                  <a:cubicBezTo>
                    <a:pt x="3037" y="4571"/>
                    <a:pt x="2500" y="4679"/>
                    <a:pt x="1972" y="4679"/>
                  </a:cubicBezTo>
                  <a:cubicBezTo>
                    <a:pt x="1739" y="4679"/>
                    <a:pt x="1508" y="4658"/>
                    <a:pt x="1284" y="4613"/>
                  </a:cubicBezTo>
                  <a:cubicBezTo>
                    <a:pt x="1027" y="4540"/>
                    <a:pt x="771" y="4466"/>
                    <a:pt x="587" y="4283"/>
                  </a:cubicBezTo>
                  <a:cubicBezTo>
                    <a:pt x="331" y="3990"/>
                    <a:pt x="441" y="3586"/>
                    <a:pt x="551" y="3256"/>
                  </a:cubicBezTo>
                  <a:cubicBezTo>
                    <a:pt x="807" y="2560"/>
                    <a:pt x="1101" y="1900"/>
                    <a:pt x="1504" y="1277"/>
                  </a:cubicBezTo>
                  <a:cubicBezTo>
                    <a:pt x="1728" y="969"/>
                    <a:pt x="2165" y="384"/>
                    <a:pt x="2603" y="384"/>
                  </a:cubicBezTo>
                  <a:cubicBezTo>
                    <a:pt x="2740" y="384"/>
                    <a:pt x="2877" y="441"/>
                    <a:pt x="3007" y="580"/>
                  </a:cubicBezTo>
                  <a:cubicBezTo>
                    <a:pt x="3048" y="621"/>
                    <a:pt x="3094" y="638"/>
                    <a:pt x="3139" y="638"/>
                  </a:cubicBezTo>
                  <a:cubicBezTo>
                    <a:pt x="3297" y="638"/>
                    <a:pt x="3443" y="429"/>
                    <a:pt x="3300" y="287"/>
                  </a:cubicBezTo>
                  <a:cubicBezTo>
                    <a:pt x="3117" y="87"/>
                    <a:pt x="2880" y="0"/>
                    <a:pt x="2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454;p45">
              <a:extLst>
                <a:ext uri="{FF2B5EF4-FFF2-40B4-BE49-F238E27FC236}">
                  <a16:creationId xmlns:a16="http://schemas.microsoft.com/office/drawing/2014/main" id="{2851B67A-86B1-9885-6384-99FEBE7CEC3C}"/>
                </a:ext>
              </a:extLst>
            </p:cNvPr>
            <p:cNvSpPr/>
            <p:nvPr/>
          </p:nvSpPr>
          <p:spPr>
            <a:xfrm>
              <a:off x="3473700" y="1793025"/>
              <a:ext cx="128450" cy="17150"/>
            </a:xfrm>
            <a:custGeom>
              <a:avLst/>
              <a:gdLst/>
              <a:ahLst/>
              <a:cxnLst/>
              <a:rect l="l" t="t" r="r" b="b"/>
              <a:pathLst>
                <a:path w="5138" h="686" extrusionOk="0">
                  <a:moveTo>
                    <a:pt x="3105" y="1"/>
                  </a:moveTo>
                  <a:cubicBezTo>
                    <a:pt x="2146" y="1"/>
                    <a:pt x="1184" y="107"/>
                    <a:pt x="236" y="310"/>
                  </a:cubicBezTo>
                  <a:cubicBezTo>
                    <a:pt x="1" y="343"/>
                    <a:pt x="74" y="685"/>
                    <a:pt x="285" y="685"/>
                  </a:cubicBezTo>
                  <a:cubicBezTo>
                    <a:pt x="304" y="685"/>
                    <a:pt x="325" y="682"/>
                    <a:pt x="346" y="676"/>
                  </a:cubicBezTo>
                  <a:cubicBezTo>
                    <a:pt x="1234" y="499"/>
                    <a:pt x="2135" y="402"/>
                    <a:pt x="3034" y="402"/>
                  </a:cubicBezTo>
                  <a:cubicBezTo>
                    <a:pt x="3619" y="402"/>
                    <a:pt x="4203" y="443"/>
                    <a:pt x="4782" y="530"/>
                  </a:cubicBezTo>
                  <a:cubicBezTo>
                    <a:pt x="4793" y="531"/>
                    <a:pt x="4804" y="532"/>
                    <a:pt x="4814" y="532"/>
                  </a:cubicBezTo>
                  <a:cubicBezTo>
                    <a:pt x="5047" y="532"/>
                    <a:pt x="5137" y="162"/>
                    <a:pt x="4892" y="126"/>
                  </a:cubicBezTo>
                  <a:cubicBezTo>
                    <a:pt x="4300" y="42"/>
                    <a:pt x="3703" y="1"/>
                    <a:pt x="3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455;p45">
              <a:extLst>
                <a:ext uri="{FF2B5EF4-FFF2-40B4-BE49-F238E27FC236}">
                  <a16:creationId xmlns:a16="http://schemas.microsoft.com/office/drawing/2014/main" id="{054E1E29-A84A-9853-53CE-D36525C8FDAC}"/>
                </a:ext>
              </a:extLst>
            </p:cNvPr>
            <p:cNvSpPr/>
            <p:nvPr/>
          </p:nvSpPr>
          <p:spPr>
            <a:xfrm>
              <a:off x="3674025" y="1751275"/>
              <a:ext cx="65875" cy="285100"/>
            </a:xfrm>
            <a:custGeom>
              <a:avLst/>
              <a:gdLst/>
              <a:ahLst/>
              <a:cxnLst/>
              <a:rect l="l" t="t" r="r" b="b"/>
              <a:pathLst>
                <a:path w="2635" h="11404" extrusionOk="0">
                  <a:moveTo>
                    <a:pt x="965" y="1"/>
                  </a:moveTo>
                  <a:cubicBezTo>
                    <a:pt x="844" y="1"/>
                    <a:pt x="706" y="102"/>
                    <a:pt x="728" y="257"/>
                  </a:cubicBezTo>
                  <a:cubicBezTo>
                    <a:pt x="948" y="1760"/>
                    <a:pt x="1865" y="3080"/>
                    <a:pt x="2121" y="4583"/>
                  </a:cubicBezTo>
                  <a:cubicBezTo>
                    <a:pt x="2378" y="6086"/>
                    <a:pt x="2048" y="7625"/>
                    <a:pt x="1425" y="8945"/>
                  </a:cubicBezTo>
                  <a:cubicBezTo>
                    <a:pt x="1058" y="9715"/>
                    <a:pt x="618" y="10448"/>
                    <a:pt x="105" y="11108"/>
                  </a:cubicBezTo>
                  <a:cubicBezTo>
                    <a:pt x="0" y="11265"/>
                    <a:pt x="138" y="11403"/>
                    <a:pt x="292" y="11403"/>
                  </a:cubicBezTo>
                  <a:cubicBezTo>
                    <a:pt x="354" y="11403"/>
                    <a:pt x="419" y="11381"/>
                    <a:pt x="472" y="11328"/>
                  </a:cubicBezTo>
                  <a:cubicBezTo>
                    <a:pt x="1388" y="10082"/>
                    <a:pt x="2121" y="8689"/>
                    <a:pt x="2415" y="7149"/>
                  </a:cubicBezTo>
                  <a:cubicBezTo>
                    <a:pt x="2561" y="6452"/>
                    <a:pt x="2635" y="5682"/>
                    <a:pt x="2561" y="4949"/>
                  </a:cubicBezTo>
                  <a:cubicBezTo>
                    <a:pt x="2488" y="4179"/>
                    <a:pt x="2231" y="3446"/>
                    <a:pt x="1975" y="2713"/>
                  </a:cubicBezTo>
                  <a:cubicBezTo>
                    <a:pt x="1645" y="1870"/>
                    <a:pt x="1241" y="1027"/>
                    <a:pt x="1131" y="147"/>
                  </a:cubicBezTo>
                  <a:cubicBezTo>
                    <a:pt x="1117" y="45"/>
                    <a:pt x="1044" y="1"/>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456;p45">
              <a:extLst>
                <a:ext uri="{FF2B5EF4-FFF2-40B4-BE49-F238E27FC236}">
                  <a16:creationId xmlns:a16="http://schemas.microsoft.com/office/drawing/2014/main" id="{29228E72-BD88-52A7-4886-3953F0E5C464}"/>
                </a:ext>
              </a:extLst>
            </p:cNvPr>
            <p:cNvSpPr/>
            <p:nvPr/>
          </p:nvSpPr>
          <p:spPr>
            <a:xfrm>
              <a:off x="2517250" y="1723775"/>
              <a:ext cx="72450" cy="17425"/>
            </a:xfrm>
            <a:custGeom>
              <a:avLst/>
              <a:gdLst/>
              <a:ahLst/>
              <a:cxnLst/>
              <a:rect l="l" t="t" r="r" b="b"/>
              <a:pathLst>
                <a:path w="2898" h="697" extrusionOk="0">
                  <a:moveTo>
                    <a:pt x="2677" y="0"/>
                  </a:moveTo>
                  <a:cubicBezTo>
                    <a:pt x="1871" y="110"/>
                    <a:pt x="1027" y="184"/>
                    <a:pt x="221" y="294"/>
                  </a:cubicBezTo>
                  <a:cubicBezTo>
                    <a:pt x="111" y="294"/>
                    <a:pt x="1" y="367"/>
                    <a:pt x="1" y="477"/>
                  </a:cubicBezTo>
                  <a:cubicBezTo>
                    <a:pt x="1" y="587"/>
                    <a:pt x="111" y="697"/>
                    <a:pt x="221" y="697"/>
                  </a:cubicBezTo>
                  <a:cubicBezTo>
                    <a:pt x="1027" y="587"/>
                    <a:pt x="1871" y="514"/>
                    <a:pt x="2677" y="404"/>
                  </a:cubicBezTo>
                  <a:cubicBezTo>
                    <a:pt x="2787" y="404"/>
                    <a:pt x="2897" y="330"/>
                    <a:pt x="2897" y="220"/>
                  </a:cubicBezTo>
                  <a:cubicBezTo>
                    <a:pt x="2897" y="110"/>
                    <a:pt x="2787" y="0"/>
                    <a:pt x="2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5">
            <a:extLst>
              <a:ext uri="{FF2B5EF4-FFF2-40B4-BE49-F238E27FC236}">
                <a16:creationId xmlns:a16="http://schemas.microsoft.com/office/drawing/2014/main" id="{EC3E29DB-D88B-E94C-5A8E-ECA0AF538B42}"/>
              </a:ext>
            </a:extLst>
          </p:cNvPr>
          <p:cNvGraphicFramePr>
            <a:graphicFrameLocks noGrp="1"/>
          </p:cNvGraphicFramePr>
          <p:nvPr>
            <p:extLst>
              <p:ext uri="{D42A27DB-BD31-4B8C-83A1-F6EECF244321}">
                <p14:modId xmlns:p14="http://schemas.microsoft.com/office/powerpoint/2010/main" val="2391728980"/>
              </p:ext>
            </p:extLst>
          </p:nvPr>
        </p:nvGraphicFramePr>
        <p:xfrm>
          <a:off x="1563312" y="1542622"/>
          <a:ext cx="6096000" cy="1854200"/>
        </p:xfrm>
        <a:graphic>
          <a:graphicData uri="http://schemas.openxmlformats.org/drawingml/2006/table">
            <a:tbl>
              <a:tblPr firstRow="1" bandRow="1">
                <a:tableStyleId>{49318778-507D-49CE-B530-7FC460C2603A}</a:tableStyleId>
              </a:tblPr>
              <a:tblGrid>
                <a:gridCol w="1406030">
                  <a:extLst>
                    <a:ext uri="{9D8B030D-6E8A-4147-A177-3AD203B41FA5}">
                      <a16:colId xmlns:a16="http://schemas.microsoft.com/office/drawing/2014/main" val="3632602890"/>
                    </a:ext>
                  </a:extLst>
                </a:gridCol>
                <a:gridCol w="1032370">
                  <a:extLst>
                    <a:ext uri="{9D8B030D-6E8A-4147-A177-3AD203B41FA5}">
                      <a16:colId xmlns:a16="http://schemas.microsoft.com/office/drawing/2014/main" val="67150589"/>
                    </a:ext>
                  </a:extLst>
                </a:gridCol>
                <a:gridCol w="1219200">
                  <a:extLst>
                    <a:ext uri="{9D8B030D-6E8A-4147-A177-3AD203B41FA5}">
                      <a16:colId xmlns:a16="http://schemas.microsoft.com/office/drawing/2014/main" val="2801764085"/>
                    </a:ext>
                  </a:extLst>
                </a:gridCol>
                <a:gridCol w="1219200">
                  <a:extLst>
                    <a:ext uri="{9D8B030D-6E8A-4147-A177-3AD203B41FA5}">
                      <a16:colId xmlns:a16="http://schemas.microsoft.com/office/drawing/2014/main" val="3257397451"/>
                    </a:ext>
                  </a:extLst>
                </a:gridCol>
                <a:gridCol w="1219200">
                  <a:extLst>
                    <a:ext uri="{9D8B030D-6E8A-4147-A177-3AD203B41FA5}">
                      <a16:colId xmlns:a16="http://schemas.microsoft.com/office/drawing/2014/main" val="205877908"/>
                    </a:ext>
                  </a:extLst>
                </a:gridCol>
              </a:tblGrid>
              <a:tr h="370840">
                <a:tc>
                  <a:txBody>
                    <a:bodyPr/>
                    <a:lstStyle/>
                    <a:p>
                      <a:endParaRPr lang="en-US">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“royal”</a:t>
                      </a:r>
                      <a:endParaRPr lang="en-US" dirty="0">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“majesty”</a:t>
                      </a:r>
                    </a:p>
                  </a:txBody>
                  <a:tcPr/>
                </a:tc>
                <a:tc>
                  <a:txBody>
                    <a:bodyPr/>
                    <a:lstStyle/>
                    <a:p>
                      <a:pPr algn="ctr"/>
                      <a:r>
                        <a:rPr lang="en-US" dirty="0">
                          <a:solidFill>
                            <a:schemeClr val="accent6"/>
                          </a:solidFill>
                          <a:latin typeface="Heebo" pitchFamily="2" charset="-79"/>
                          <a:cs typeface="Heebo" pitchFamily="2" charset="-79"/>
                        </a:rPr>
                        <a:t>“Rome”</a:t>
                      </a:r>
                    </a:p>
                  </a:txBody>
                  <a:tcPr/>
                </a:tc>
                <a:tc>
                  <a:txBody>
                    <a:bodyPr/>
                    <a:lstStyle/>
                    <a:p>
                      <a:pPr algn="ctr"/>
                      <a:r>
                        <a:rPr lang="en-US" dirty="0">
                          <a:solidFill>
                            <a:schemeClr val="accent6"/>
                          </a:solidFill>
                          <a:latin typeface="Heebo" pitchFamily="2" charset="-79"/>
                          <a:cs typeface="Heebo" pitchFamily="2" charset="-79"/>
                        </a:rPr>
                        <a:t>“senate”</a:t>
                      </a:r>
                    </a:p>
                  </a:txBody>
                  <a:tcPr/>
                </a:tc>
                <a:extLst>
                  <a:ext uri="{0D108BD9-81ED-4DB2-BD59-A6C34878D82A}">
                    <a16:rowId xmlns:a16="http://schemas.microsoft.com/office/drawing/2014/main" val="3560983279"/>
                  </a:ext>
                </a:extLst>
              </a:tr>
              <a:tr h="370840">
                <a:tc>
                  <a:txBody>
                    <a:bodyPr/>
                    <a:lstStyle/>
                    <a:p>
                      <a:r>
                        <a:rPr lang="en-US" dirty="0">
                          <a:solidFill>
                            <a:schemeClr val="accent6"/>
                          </a:solidFill>
                          <a:latin typeface="Heebo" pitchFamily="2" charset="-79"/>
                          <a:cs typeface="Heebo" pitchFamily="2" charset="-79"/>
                        </a:rPr>
                        <a:t>Richard III</a:t>
                      </a:r>
                    </a:p>
                  </a:txBody>
                  <a:tcPr/>
                </a:tc>
                <a:tc>
                  <a:txBody>
                    <a:bodyPr/>
                    <a:lstStyle/>
                    <a:p>
                      <a:pPr algn="ctr"/>
                      <a:r>
                        <a:rPr lang="en-US" dirty="0">
                          <a:solidFill>
                            <a:schemeClr val="accent6"/>
                          </a:solidFill>
                          <a:latin typeface="Heebo" pitchFamily="2" charset="-79"/>
                          <a:cs typeface="Heebo" pitchFamily="2" charset="-79"/>
                        </a:rPr>
                        <a:t>29</a:t>
                      </a:r>
                      <a:endParaRPr lang="en-US" dirty="0">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16</a:t>
                      </a:r>
                    </a:p>
                  </a:txBody>
                  <a:tcPr/>
                </a:tc>
                <a:tc>
                  <a:txBody>
                    <a:bodyPr/>
                    <a:lstStyle/>
                    <a:p>
                      <a:pPr algn="ctr"/>
                      <a:r>
                        <a:rPr lang="en-US" dirty="0">
                          <a:solidFill>
                            <a:schemeClr val="accent6"/>
                          </a:solidFill>
                          <a:latin typeface="Heebo" pitchFamily="2" charset="-79"/>
                          <a:cs typeface="Heebo" pitchFamily="2" charset="-79"/>
                        </a:rPr>
                        <a:t>0</a:t>
                      </a:r>
                    </a:p>
                  </a:txBody>
                  <a:tcPr/>
                </a:tc>
                <a:tc>
                  <a:txBody>
                    <a:bodyPr/>
                    <a:lstStyle/>
                    <a:p>
                      <a:pPr algn="ctr"/>
                      <a:r>
                        <a:rPr lang="en-US" dirty="0">
                          <a:solidFill>
                            <a:schemeClr val="accent6"/>
                          </a:solidFill>
                          <a:latin typeface="Heebo" pitchFamily="2" charset="-79"/>
                          <a:cs typeface="Heebo" pitchFamily="2" charset="-79"/>
                        </a:rPr>
                        <a:t>0</a:t>
                      </a:r>
                    </a:p>
                  </a:txBody>
                  <a:tcPr/>
                </a:tc>
                <a:extLst>
                  <a:ext uri="{0D108BD9-81ED-4DB2-BD59-A6C34878D82A}">
                    <a16:rowId xmlns:a16="http://schemas.microsoft.com/office/drawing/2014/main" val="268190590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Heebo" pitchFamily="2" charset="-79"/>
                          <a:cs typeface="Heebo" pitchFamily="2" charset="-79"/>
                          <a:sym typeface="Arial"/>
                        </a:rPr>
                        <a:t>Julius Caeser</a:t>
                      </a:r>
                    </a:p>
                  </a:txBody>
                  <a:tcPr/>
                </a:tc>
                <a:tc>
                  <a:txBody>
                    <a:bodyPr/>
                    <a:lstStyle/>
                    <a:p>
                      <a:pPr algn="ctr"/>
                      <a:r>
                        <a:rPr lang="en-US" dirty="0">
                          <a:solidFill>
                            <a:schemeClr val="accent6"/>
                          </a:solidFill>
                          <a:latin typeface="Heebo" pitchFamily="2" charset="-79"/>
                          <a:cs typeface="Heebo" pitchFamily="2" charset="-79"/>
                        </a:rPr>
                        <a:t>2</a:t>
                      </a:r>
                      <a:endParaRPr lang="en-US" dirty="0">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0</a:t>
                      </a:r>
                    </a:p>
                  </a:txBody>
                  <a:tcPr/>
                </a:tc>
                <a:tc>
                  <a:txBody>
                    <a:bodyPr/>
                    <a:lstStyle/>
                    <a:p>
                      <a:pPr algn="ctr"/>
                      <a:r>
                        <a:rPr lang="en-US" dirty="0">
                          <a:solidFill>
                            <a:schemeClr val="accent6"/>
                          </a:solidFill>
                          <a:latin typeface="Heebo" pitchFamily="2" charset="-79"/>
                          <a:cs typeface="Heebo" pitchFamily="2" charset="-79"/>
                        </a:rPr>
                        <a:t>26</a:t>
                      </a:r>
                    </a:p>
                  </a:txBody>
                  <a:tcPr/>
                </a:tc>
                <a:tc>
                  <a:txBody>
                    <a:bodyPr/>
                    <a:lstStyle/>
                    <a:p>
                      <a:pPr algn="ctr"/>
                      <a:r>
                        <a:rPr lang="en-US" dirty="0">
                          <a:solidFill>
                            <a:schemeClr val="accent6"/>
                          </a:solidFill>
                          <a:latin typeface="Heebo" pitchFamily="2" charset="-79"/>
                          <a:cs typeface="Heebo" pitchFamily="2" charset="-79"/>
                        </a:rPr>
                        <a:t>7</a:t>
                      </a:r>
                    </a:p>
                  </a:txBody>
                  <a:tcPr/>
                </a:tc>
                <a:extLst>
                  <a:ext uri="{0D108BD9-81ED-4DB2-BD59-A6C34878D82A}">
                    <a16:rowId xmlns:a16="http://schemas.microsoft.com/office/drawing/2014/main" val="3400134522"/>
                  </a:ext>
                </a:extLst>
              </a:tr>
              <a:tr h="370840">
                <a:tc>
                  <a:txBody>
                    <a:bodyPr/>
                    <a:lstStyle/>
                    <a:p>
                      <a:r>
                        <a:rPr lang="en-US" sz="1400" b="0" i="0" u="none" strike="noStrike" cap="none" dirty="0">
                          <a:solidFill>
                            <a:schemeClr val="accent6"/>
                          </a:solidFill>
                          <a:latin typeface="Heebo" pitchFamily="2" charset="-79"/>
                          <a:cs typeface="Heebo" pitchFamily="2" charset="-79"/>
                          <a:sym typeface="Arial"/>
                        </a:rPr>
                        <a:t>Henry V</a:t>
                      </a:r>
                    </a:p>
                  </a:txBody>
                  <a:tcPr/>
                </a:tc>
                <a:tc>
                  <a:txBody>
                    <a:bodyPr/>
                    <a:lstStyle/>
                    <a:p>
                      <a:pPr algn="ctr"/>
                      <a:r>
                        <a:rPr lang="en-US" dirty="0">
                          <a:solidFill>
                            <a:schemeClr val="accent6"/>
                          </a:solidFill>
                          <a:latin typeface="Heebo" pitchFamily="2" charset="-79"/>
                          <a:cs typeface="Heebo" pitchFamily="2" charset="-79"/>
                        </a:rPr>
                        <a:t>11</a:t>
                      </a:r>
                      <a:endParaRPr lang="en-US" dirty="0">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36</a:t>
                      </a:r>
                    </a:p>
                  </a:txBody>
                  <a:tcPr/>
                </a:tc>
                <a:tc>
                  <a:txBody>
                    <a:bodyPr/>
                    <a:lstStyle/>
                    <a:p>
                      <a:pPr algn="ctr"/>
                      <a:r>
                        <a:rPr lang="en-US" dirty="0">
                          <a:solidFill>
                            <a:schemeClr val="accent6"/>
                          </a:solidFill>
                          <a:latin typeface="Heebo" pitchFamily="2" charset="-79"/>
                          <a:cs typeface="Heebo" pitchFamily="2" charset="-79"/>
                        </a:rPr>
                        <a:t>1</a:t>
                      </a:r>
                    </a:p>
                  </a:txBody>
                  <a:tcPr/>
                </a:tc>
                <a:tc>
                  <a:txBody>
                    <a:bodyPr/>
                    <a:lstStyle/>
                    <a:p>
                      <a:pPr algn="ctr"/>
                      <a:r>
                        <a:rPr lang="en-US" dirty="0">
                          <a:solidFill>
                            <a:schemeClr val="accent6"/>
                          </a:solidFill>
                          <a:latin typeface="Heebo" pitchFamily="2" charset="-79"/>
                          <a:cs typeface="Heebo" pitchFamily="2" charset="-79"/>
                        </a:rPr>
                        <a:t>0</a:t>
                      </a:r>
                    </a:p>
                  </a:txBody>
                  <a:tcPr/>
                </a:tc>
                <a:extLst>
                  <a:ext uri="{0D108BD9-81ED-4DB2-BD59-A6C34878D82A}">
                    <a16:rowId xmlns:a16="http://schemas.microsoft.com/office/drawing/2014/main" val="3151440567"/>
                  </a:ext>
                </a:extLst>
              </a:tr>
              <a:tr h="370840">
                <a:tc>
                  <a:txBody>
                    <a:bodyPr/>
                    <a:lstStyle/>
                    <a:p>
                      <a:r>
                        <a:rPr lang="en-US" dirty="0">
                          <a:solidFill>
                            <a:schemeClr val="accent6"/>
                          </a:solidFill>
                          <a:latin typeface="Heebo" pitchFamily="2" charset="-79"/>
                          <a:cs typeface="Heebo" pitchFamily="2" charset="-79"/>
                        </a:rPr>
                        <a:t>Coriolanus</a:t>
                      </a:r>
                    </a:p>
                  </a:txBody>
                  <a:tcPr/>
                </a:tc>
                <a:tc>
                  <a:txBody>
                    <a:bodyPr/>
                    <a:lstStyle/>
                    <a:p>
                      <a:pPr algn="ctr"/>
                      <a:r>
                        <a:rPr lang="en-US" dirty="0">
                          <a:solidFill>
                            <a:schemeClr val="accent6"/>
                          </a:solidFill>
                          <a:latin typeface="Heebo" pitchFamily="2" charset="-79"/>
                          <a:cs typeface="Heebo" pitchFamily="2" charset="-79"/>
                        </a:rPr>
                        <a:t>2</a:t>
                      </a:r>
                      <a:endParaRPr lang="en-US" dirty="0">
                        <a:latin typeface="Heebo" pitchFamily="2" charset="-79"/>
                        <a:cs typeface="Heebo" pitchFamily="2" charset="-79"/>
                      </a:endParaRPr>
                    </a:p>
                  </a:txBody>
                  <a:tcPr/>
                </a:tc>
                <a:tc>
                  <a:txBody>
                    <a:bodyPr/>
                    <a:lstStyle/>
                    <a:p>
                      <a:pPr algn="ctr"/>
                      <a:r>
                        <a:rPr lang="en-US" dirty="0">
                          <a:solidFill>
                            <a:schemeClr val="accent6"/>
                          </a:solidFill>
                          <a:latin typeface="Heebo" pitchFamily="2" charset="-79"/>
                          <a:cs typeface="Heebo" pitchFamily="2" charset="-79"/>
                        </a:rPr>
                        <a:t>0</a:t>
                      </a:r>
                    </a:p>
                  </a:txBody>
                  <a:tcPr/>
                </a:tc>
                <a:tc>
                  <a:txBody>
                    <a:bodyPr/>
                    <a:lstStyle/>
                    <a:p>
                      <a:pPr algn="ctr"/>
                      <a:r>
                        <a:rPr lang="en-US" dirty="0">
                          <a:solidFill>
                            <a:schemeClr val="accent6"/>
                          </a:solidFill>
                          <a:latin typeface="Heebo" pitchFamily="2" charset="-79"/>
                          <a:cs typeface="Heebo" pitchFamily="2" charset="-79"/>
                        </a:rPr>
                        <a:t>80</a:t>
                      </a:r>
                    </a:p>
                  </a:txBody>
                  <a:tcPr/>
                </a:tc>
                <a:tc>
                  <a:txBody>
                    <a:bodyPr/>
                    <a:lstStyle/>
                    <a:p>
                      <a:pPr algn="ctr"/>
                      <a:r>
                        <a:rPr lang="en-US" dirty="0">
                          <a:solidFill>
                            <a:schemeClr val="accent6"/>
                          </a:solidFill>
                          <a:latin typeface="Heebo" pitchFamily="2" charset="-79"/>
                          <a:cs typeface="Heebo" pitchFamily="2" charset="-79"/>
                        </a:rPr>
                        <a:t>14</a:t>
                      </a:r>
                    </a:p>
                  </a:txBody>
                  <a:tcPr/>
                </a:tc>
                <a:extLst>
                  <a:ext uri="{0D108BD9-81ED-4DB2-BD59-A6C34878D82A}">
                    <a16:rowId xmlns:a16="http://schemas.microsoft.com/office/drawing/2014/main" val="3345303461"/>
                  </a:ext>
                </a:extLst>
              </a:tr>
            </a:tbl>
          </a:graphicData>
        </a:graphic>
      </p:graphicFrame>
    </p:spTree>
    <p:extLst>
      <p:ext uri="{BB962C8B-B14F-4D97-AF65-F5344CB8AC3E}">
        <p14:creationId xmlns:p14="http://schemas.microsoft.com/office/powerpoint/2010/main" val="3016920535"/>
      </p:ext>
    </p:extLst>
  </p:cSld>
  <p:clrMapOvr>
    <a:masterClrMapping/>
  </p:clrMapOvr>
  <mc:AlternateContent xmlns:mc="http://schemas.openxmlformats.org/markup-compatibility/2006" xmlns:p14="http://schemas.microsoft.com/office/powerpoint/2010/main">
    <mc:Choice Requires="p14">
      <p:transition spd="slow" p14:dur="2000" advTm="44047"/>
    </mc:Choice>
    <mc:Fallback xmlns="">
      <p:transition spd="slow" advTm="440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7788A1BF-3CC1-3248-0517-5A4BC2F93254}"/>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9F9577E6-FC5D-186B-5A1F-16101584562A}"/>
              </a:ext>
            </a:extLst>
          </p:cNvPr>
          <p:cNvSpPr txBox="1">
            <a:spLocks noGrp="1"/>
          </p:cNvSpPr>
          <p:nvPr>
            <p:ph type="title"/>
          </p:nvPr>
        </p:nvSpPr>
        <p:spPr>
          <a:xfrm>
            <a:off x="2188864" y="544552"/>
            <a:ext cx="4641624"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Co-occurrence Matrix</a:t>
            </a:r>
            <a:endParaRPr dirty="0"/>
          </a:p>
        </p:txBody>
      </p:sp>
      <p:sp>
        <p:nvSpPr>
          <p:cNvPr id="1949" name="Google Shape;1949;p54">
            <a:extLst>
              <a:ext uri="{FF2B5EF4-FFF2-40B4-BE49-F238E27FC236}">
                <a16:creationId xmlns:a16="http://schemas.microsoft.com/office/drawing/2014/main" id="{E76F7403-2EEC-BC3A-FB75-67C1785F2E1E}"/>
              </a:ext>
            </a:extLst>
          </p:cNvPr>
          <p:cNvSpPr/>
          <p:nvPr/>
        </p:nvSpPr>
        <p:spPr>
          <a:xfrm rot="-5400000">
            <a:off x="4446089" y="-682880"/>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nvGrpSpPr>
          <p:cNvPr id="56" name="Google Shape;1357;p45">
            <a:extLst>
              <a:ext uri="{FF2B5EF4-FFF2-40B4-BE49-F238E27FC236}">
                <a16:creationId xmlns:a16="http://schemas.microsoft.com/office/drawing/2014/main" id="{1C2F63B2-E675-8E78-4133-F59388A77835}"/>
              </a:ext>
            </a:extLst>
          </p:cNvPr>
          <p:cNvGrpSpPr/>
          <p:nvPr/>
        </p:nvGrpSpPr>
        <p:grpSpPr>
          <a:xfrm>
            <a:off x="-184040" y="3921031"/>
            <a:ext cx="2229500" cy="1391123"/>
            <a:chOff x="2993190" y="150042"/>
            <a:chExt cx="1913570" cy="1193994"/>
          </a:xfrm>
        </p:grpSpPr>
        <p:grpSp>
          <p:nvGrpSpPr>
            <p:cNvPr id="57" name="Google Shape;1358;p45">
              <a:extLst>
                <a:ext uri="{FF2B5EF4-FFF2-40B4-BE49-F238E27FC236}">
                  <a16:creationId xmlns:a16="http://schemas.microsoft.com/office/drawing/2014/main" id="{739BF3E8-46EC-7A81-D789-C3F13AE43E22}"/>
                </a:ext>
              </a:extLst>
            </p:cNvPr>
            <p:cNvGrpSpPr/>
            <p:nvPr/>
          </p:nvGrpSpPr>
          <p:grpSpPr>
            <a:xfrm>
              <a:off x="3019508" y="309874"/>
              <a:ext cx="107371" cy="88971"/>
              <a:chOff x="2481150" y="82850"/>
              <a:chExt cx="166621" cy="157974"/>
            </a:xfrm>
          </p:grpSpPr>
          <p:sp>
            <p:nvSpPr>
              <p:cNvPr id="2013" name="Google Shape;1359;p45">
                <a:extLst>
                  <a:ext uri="{FF2B5EF4-FFF2-40B4-BE49-F238E27FC236}">
                    <a16:creationId xmlns:a16="http://schemas.microsoft.com/office/drawing/2014/main" id="{AF122296-65CE-6908-28BF-5272412926EB}"/>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360;p45">
                <a:extLst>
                  <a:ext uri="{FF2B5EF4-FFF2-40B4-BE49-F238E27FC236}">
                    <a16:creationId xmlns:a16="http://schemas.microsoft.com/office/drawing/2014/main" id="{308B4FED-D101-301C-6DB6-EBA756F8CC47}"/>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361;p45">
                <a:extLst>
                  <a:ext uri="{FF2B5EF4-FFF2-40B4-BE49-F238E27FC236}">
                    <a16:creationId xmlns:a16="http://schemas.microsoft.com/office/drawing/2014/main" id="{FF7F9702-B22E-AD07-611B-C64492F73A96}"/>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362;p45">
              <a:extLst>
                <a:ext uri="{FF2B5EF4-FFF2-40B4-BE49-F238E27FC236}">
                  <a16:creationId xmlns:a16="http://schemas.microsoft.com/office/drawing/2014/main" id="{2F8EF2B0-75FE-FE1C-2C2A-EC773F93957F}"/>
                </a:ext>
              </a:extLst>
            </p:cNvPr>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3;p45">
              <a:extLst>
                <a:ext uri="{FF2B5EF4-FFF2-40B4-BE49-F238E27FC236}">
                  <a16:creationId xmlns:a16="http://schemas.microsoft.com/office/drawing/2014/main" id="{21129E71-0CFF-3A1C-DC4A-F2BC5F44DE2C}"/>
                </a:ext>
              </a:extLst>
            </p:cNvPr>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4;p45">
              <a:extLst>
                <a:ext uri="{FF2B5EF4-FFF2-40B4-BE49-F238E27FC236}">
                  <a16:creationId xmlns:a16="http://schemas.microsoft.com/office/drawing/2014/main" id="{1F3A880C-4A0D-A126-0779-66C2ADC8F933}"/>
                </a:ext>
              </a:extLst>
            </p:cNvPr>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1365;p45">
              <a:extLst>
                <a:ext uri="{FF2B5EF4-FFF2-40B4-BE49-F238E27FC236}">
                  <a16:creationId xmlns:a16="http://schemas.microsoft.com/office/drawing/2014/main" id="{C32764AA-9DAB-C42F-268D-702B589D0D83}"/>
                </a:ext>
              </a:extLst>
            </p:cNvPr>
            <p:cNvGrpSpPr/>
            <p:nvPr/>
          </p:nvGrpSpPr>
          <p:grpSpPr>
            <a:xfrm>
              <a:off x="2993190" y="392985"/>
              <a:ext cx="307893" cy="102750"/>
              <a:chOff x="5940234" y="4919200"/>
              <a:chExt cx="392121" cy="130825"/>
            </a:xfrm>
          </p:grpSpPr>
          <p:sp>
            <p:nvSpPr>
              <p:cNvPr id="2011" name="Google Shape;1366;p45">
                <a:extLst>
                  <a:ext uri="{FF2B5EF4-FFF2-40B4-BE49-F238E27FC236}">
                    <a16:creationId xmlns:a16="http://schemas.microsoft.com/office/drawing/2014/main" id="{85ACBA94-1002-1E30-18A3-79BEF183070A}"/>
                  </a:ext>
                </a:extLst>
              </p:cNvPr>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367;p45">
                <a:extLst>
                  <a:ext uri="{FF2B5EF4-FFF2-40B4-BE49-F238E27FC236}">
                    <a16:creationId xmlns:a16="http://schemas.microsoft.com/office/drawing/2014/main" id="{D0A91936-25BA-E1A9-1A20-129266DAB416}"/>
                  </a:ext>
                </a:extLst>
              </p:cNvPr>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68;p45">
              <a:extLst>
                <a:ext uri="{FF2B5EF4-FFF2-40B4-BE49-F238E27FC236}">
                  <a16:creationId xmlns:a16="http://schemas.microsoft.com/office/drawing/2014/main" id="{ACC85273-AC87-58B5-55AB-185FD0AB6938}"/>
                </a:ext>
              </a:extLst>
            </p:cNvPr>
            <p:cNvGrpSpPr/>
            <p:nvPr/>
          </p:nvGrpSpPr>
          <p:grpSpPr>
            <a:xfrm>
              <a:off x="3731537" y="380710"/>
              <a:ext cx="546212" cy="102750"/>
              <a:chOff x="5589961" y="4919200"/>
              <a:chExt cx="695635" cy="130825"/>
            </a:xfrm>
          </p:grpSpPr>
          <p:sp>
            <p:nvSpPr>
              <p:cNvPr id="2009" name="Google Shape;1369;p45">
                <a:extLst>
                  <a:ext uri="{FF2B5EF4-FFF2-40B4-BE49-F238E27FC236}">
                    <a16:creationId xmlns:a16="http://schemas.microsoft.com/office/drawing/2014/main" id="{518E603E-0CA8-4F49-737E-70634A07E1C8}"/>
                  </a:ext>
                </a:extLst>
              </p:cNvPr>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370;p45">
                <a:extLst>
                  <a:ext uri="{FF2B5EF4-FFF2-40B4-BE49-F238E27FC236}">
                    <a16:creationId xmlns:a16="http://schemas.microsoft.com/office/drawing/2014/main" id="{F2CB4E51-A88B-D4F0-567B-4935C93C041D}"/>
                  </a:ext>
                </a:extLst>
              </p:cNvPr>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71;p45">
              <a:extLst>
                <a:ext uri="{FF2B5EF4-FFF2-40B4-BE49-F238E27FC236}">
                  <a16:creationId xmlns:a16="http://schemas.microsoft.com/office/drawing/2014/main" id="{73258A8F-5632-F649-F247-EBB0054C8A12}"/>
                </a:ext>
              </a:extLst>
            </p:cNvPr>
            <p:cNvGrpSpPr/>
            <p:nvPr/>
          </p:nvGrpSpPr>
          <p:grpSpPr>
            <a:xfrm rot="2700310" flipH="1">
              <a:off x="3525902" y="668776"/>
              <a:ext cx="326217" cy="102748"/>
              <a:chOff x="5901665" y="4919200"/>
              <a:chExt cx="415435" cy="130825"/>
            </a:xfrm>
          </p:grpSpPr>
          <p:sp>
            <p:nvSpPr>
              <p:cNvPr id="2007" name="Google Shape;1372;p45">
                <a:extLst>
                  <a:ext uri="{FF2B5EF4-FFF2-40B4-BE49-F238E27FC236}">
                    <a16:creationId xmlns:a16="http://schemas.microsoft.com/office/drawing/2014/main" id="{49DA5111-2924-6EE5-7DA2-5EAF4214E0E4}"/>
                  </a:ext>
                </a:extLst>
              </p:cNvPr>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373;p45">
                <a:extLst>
                  <a:ext uri="{FF2B5EF4-FFF2-40B4-BE49-F238E27FC236}">
                    <a16:creationId xmlns:a16="http://schemas.microsoft.com/office/drawing/2014/main" id="{EAF774FB-CAFF-1482-9DE8-0395BA00078D}"/>
                  </a:ext>
                </a:extLst>
              </p:cNvPr>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374;p45">
              <a:extLst>
                <a:ext uri="{FF2B5EF4-FFF2-40B4-BE49-F238E27FC236}">
                  <a16:creationId xmlns:a16="http://schemas.microsoft.com/office/drawing/2014/main" id="{3C29E3C8-75A8-82B6-0C3B-6DFAA30385FA}"/>
                </a:ext>
              </a:extLst>
            </p:cNvPr>
            <p:cNvGrpSpPr/>
            <p:nvPr/>
          </p:nvGrpSpPr>
          <p:grpSpPr>
            <a:xfrm rot="8346019">
              <a:off x="4090528" y="687417"/>
              <a:ext cx="333703" cy="102752"/>
              <a:chOff x="5869661" y="4906251"/>
              <a:chExt cx="424990" cy="130825"/>
            </a:xfrm>
          </p:grpSpPr>
          <p:sp>
            <p:nvSpPr>
              <p:cNvPr id="2005" name="Google Shape;1375;p45">
                <a:extLst>
                  <a:ext uri="{FF2B5EF4-FFF2-40B4-BE49-F238E27FC236}">
                    <a16:creationId xmlns:a16="http://schemas.microsoft.com/office/drawing/2014/main" id="{6D4FE2EF-EAA6-C259-3465-E593CA59EE7E}"/>
                  </a:ext>
                </a:extLst>
              </p:cNvPr>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1376;p45">
                <a:extLst>
                  <a:ext uri="{FF2B5EF4-FFF2-40B4-BE49-F238E27FC236}">
                    <a16:creationId xmlns:a16="http://schemas.microsoft.com/office/drawing/2014/main" id="{CFA01619-B2DB-E1C0-A2CD-ACED70AB8A14}"/>
                  </a:ext>
                </a:extLst>
              </p:cNvPr>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377;p45">
              <a:extLst>
                <a:ext uri="{FF2B5EF4-FFF2-40B4-BE49-F238E27FC236}">
                  <a16:creationId xmlns:a16="http://schemas.microsoft.com/office/drawing/2014/main" id="{49A3B543-1AE0-880A-0172-6865DF50927B}"/>
                </a:ext>
              </a:extLst>
            </p:cNvPr>
            <p:cNvGrpSpPr/>
            <p:nvPr/>
          </p:nvGrpSpPr>
          <p:grpSpPr>
            <a:xfrm>
              <a:off x="3254609" y="150042"/>
              <a:ext cx="213413" cy="149390"/>
              <a:chOff x="2945250" y="596189"/>
              <a:chExt cx="199657" cy="139760"/>
            </a:xfrm>
          </p:grpSpPr>
          <p:sp>
            <p:nvSpPr>
              <p:cNvPr id="2003" name="Google Shape;1378;p45">
                <a:extLst>
                  <a:ext uri="{FF2B5EF4-FFF2-40B4-BE49-F238E27FC236}">
                    <a16:creationId xmlns:a16="http://schemas.microsoft.com/office/drawing/2014/main" id="{B373FC25-02F6-FC9A-3EA5-88628479E9B5}"/>
                  </a:ext>
                </a:extLst>
              </p:cNvPr>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4" name="Google Shape;1379;p45">
                <a:extLst>
                  <a:ext uri="{FF2B5EF4-FFF2-40B4-BE49-F238E27FC236}">
                    <a16:creationId xmlns:a16="http://schemas.microsoft.com/office/drawing/2014/main" id="{BCEA1818-39F0-AC4C-B1C6-C14CFC6ADCFB}"/>
                  </a:ext>
                </a:extLst>
              </p:cNvPr>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380;p45">
              <a:extLst>
                <a:ext uri="{FF2B5EF4-FFF2-40B4-BE49-F238E27FC236}">
                  <a16:creationId xmlns:a16="http://schemas.microsoft.com/office/drawing/2014/main" id="{1D0C1904-2188-F3C0-0936-DA5BA7640B68}"/>
                </a:ext>
              </a:extLst>
            </p:cNvPr>
            <p:cNvGrpSpPr/>
            <p:nvPr/>
          </p:nvGrpSpPr>
          <p:grpSpPr>
            <a:xfrm rot="5816850">
              <a:off x="4576213" y="269871"/>
              <a:ext cx="220836" cy="165842"/>
              <a:chOff x="2945261" y="596202"/>
              <a:chExt cx="206592" cy="155145"/>
            </a:xfrm>
          </p:grpSpPr>
          <p:sp>
            <p:nvSpPr>
              <p:cNvPr id="2001" name="Google Shape;1381;p45">
                <a:extLst>
                  <a:ext uri="{FF2B5EF4-FFF2-40B4-BE49-F238E27FC236}">
                    <a16:creationId xmlns:a16="http://schemas.microsoft.com/office/drawing/2014/main" id="{D5A317FB-4F26-E7BA-4147-95280121FEDF}"/>
                  </a:ext>
                </a:extLst>
              </p:cNvPr>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2002" name="Google Shape;1382;p45">
                <a:extLst>
                  <a:ext uri="{FF2B5EF4-FFF2-40B4-BE49-F238E27FC236}">
                    <a16:creationId xmlns:a16="http://schemas.microsoft.com/office/drawing/2014/main" id="{74BBA2D8-70F3-0447-E7E0-E0750C66A6DF}"/>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383;p45">
              <a:extLst>
                <a:ext uri="{FF2B5EF4-FFF2-40B4-BE49-F238E27FC236}">
                  <a16:creationId xmlns:a16="http://schemas.microsoft.com/office/drawing/2014/main" id="{08D04109-4A86-58C3-B544-36C69223FD12}"/>
                </a:ext>
              </a:extLst>
            </p:cNvPr>
            <p:cNvGrpSpPr/>
            <p:nvPr/>
          </p:nvGrpSpPr>
          <p:grpSpPr>
            <a:xfrm>
              <a:off x="3911886" y="299415"/>
              <a:ext cx="103955" cy="85338"/>
              <a:chOff x="2638850" y="241700"/>
              <a:chExt cx="161321" cy="151524"/>
            </a:xfrm>
          </p:grpSpPr>
          <p:grpSp>
            <p:nvGrpSpPr>
              <p:cNvPr id="1997" name="Google Shape;1384;p45">
                <a:extLst>
                  <a:ext uri="{FF2B5EF4-FFF2-40B4-BE49-F238E27FC236}">
                    <a16:creationId xmlns:a16="http://schemas.microsoft.com/office/drawing/2014/main" id="{E30EE209-47B2-0EE7-CE8D-6A71EE684BDA}"/>
                  </a:ext>
                </a:extLst>
              </p:cNvPr>
              <p:cNvGrpSpPr/>
              <p:nvPr/>
            </p:nvGrpSpPr>
            <p:grpSpPr>
              <a:xfrm>
                <a:off x="2687750" y="241700"/>
                <a:ext cx="112421" cy="151524"/>
                <a:chOff x="2535350" y="89300"/>
                <a:chExt cx="112421" cy="151524"/>
              </a:xfrm>
            </p:grpSpPr>
            <p:sp>
              <p:nvSpPr>
                <p:cNvPr id="1999" name="Google Shape;1385;p45">
                  <a:extLst>
                    <a:ext uri="{FF2B5EF4-FFF2-40B4-BE49-F238E27FC236}">
                      <a16:creationId xmlns:a16="http://schemas.microsoft.com/office/drawing/2014/main" id="{24E45394-C5FA-95F5-AF7E-DA8AB8E6F65D}"/>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386;p45">
                  <a:extLst>
                    <a:ext uri="{FF2B5EF4-FFF2-40B4-BE49-F238E27FC236}">
                      <a16:creationId xmlns:a16="http://schemas.microsoft.com/office/drawing/2014/main" id="{70A0A1CC-25AA-4978-7193-90E0E8644700}"/>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8" name="Google Shape;1387;p45">
                <a:extLst>
                  <a:ext uri="{FF2B5EF4-FFF2-40B4-BE49-F238E27FC236}">
                    <a16:creationId xmlns:a16="http://schemas.microsoft.com/office/drawing/2014/main" id="{9E15CF18-2C0E-E4C1-D07D-A6F4A6B59346}"/>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388;p45">
              <a:extLst>
                <a:ext uri="{FF2B5EF4-FFF2-40B4-BE49-F238E27FC236}">
                  <a16:creationId xmlns:a16="http://schemas.microsoft.com/office/drawing/2014/main" id="{80F8E919-9F59-3703-78E4-A500D38E004F}"/>
                </a:ext>
              </a:extLst>
            </p:cNvPr>
            <p:cNvGrpSpPr/>
            <p:nvPr/>
          </p:nvGrpSpPr>
          <p:grpSpPr>
            <a:xfrm>
              <a:off x="4795498" y="198788"/>
              <a:ext cx="111262" cy="83942"/>
              <a:chOff x="2204025" y="28975"/>
              <a:chExt cx="172660" cy="149044"/>
            </a:xfrm>
          </p:grpSpPr>
          <p:sp>
            <p:nvSpPr>
              <p:cNvPr id="1943" name="Google Shape;1389;p45">
                <a:extLst>
                  <a:ext uri="{FF2B5EF4-FFF2-40B4-BE49-F238E27FC236}">
                    <a16:creationId xmlns:a16="http://schemas.microsoft.com/office/drawing/2014/main" id="{C2B55125-9949-49C2-4982-D9A87A26DEA7}"/>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390;p45">
                <a:extLst>
                  <a:ext uri="{FF2B5EF4-FFF2-40B4-BE49-F238E27FC236}">
                    <a16:creationId xmlns:a16="http://schemas.microsoft.com/office/drawing/2014/main" id="{886C89E7-0DD9-FDEB-33A7-B21E9C679EC2}"/>
                  </a:ext>
                </a:extLst>
              </p:cNvPr>
              <p:cNvGrpSpPr/>
              <p:nvPr/>
            </p:nvGrpSpPr>
            <p:grpSpPr>
              <a:xfrm>
                <a:off x="2204025" y="28975"/>
                <a:ext cx="86909" cy="149044"/>
                <a:chOff x="2481150" y="82850"/>
                <a:chExt cx="86909" cy="149044"/>
              </a:xfrm>
            </p:grpSpPr>
            <p:sp>
              <p:nvSpPr>
                <p:cNvPr id="1945" name="Google Shape;1391;p45">
                  <a:extLst>
                    <a:ext uri="{FF2B5EF4-FFF2-40B4-BE49-F238E27FC236}">
                      <a16:creationId xmlns:a16="http://schemas.microsoft.com/office/drawing/2014/main" id="{4E6AC105-BEC5-D128-6A3F-5BBF905C11C6}"/>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392;p45">
                  <a:extLst>
                    <a:ext uri="{FF2B5EF4-FFF2-40B4-BE49-F238E27FC236}">
                      <a16:creationId xmlns:a16="http://schemas.microsoft.com/office/drawing/2014/main" id="{6BA312C5-A926-9E56-735F-6976D0AC55A0}"/>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393;p45">
              <a:extLst>
                <a:ext uri="{FF2B5EF4-FFF2-40B4-BE49-F238E27FC236}">
                  <a16:creationId xmlns:a16="http://schemas.microsoft.com/office/drawing/2014/main" id="{1C8CA17E-CC8A-581F-75A1-0CC15F78E832}"/>
                </a:ext>
              </a:extLst>
            </p:cNvPr>
            <p:cNvGrpSpPr/>
            <p:nvPr/>
          </p:nvGrpSpPr>
          <p:grpSpPr>
            <a:xfrm>
              <a:off x="3576235" y="762942"/>
              <a:ext cx="111262" cy="83942"/>
              <a:chOff x="2204025" y="28975"/>
              <a:chExt cx="172660" cy="149044"/>
            </a:xfrm>
          </p:grpSpPr>
          <p:sp>
            <p:nvSpPr>
              <p:cNvPr id="1939" name="Google Shape;1394;p45">
                <a:extLst>
                  <a:ext uri="{FF2B5EF4-FFF2-40B4-BE49-F238E27FC236}">
                    <a16:creationId xmlns:a16="http://schemas.microsoft.com/office/drawing/2014/main" id="{5EBFE23E-C416-E0CA-3DF1-624FFE3DF0CE}"/>
                  </a:ext>
                </a:extLst>
              </p:cNvPr>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395;p45">
                <a:extLst>
                  <a:ext uri="{FF2B5EF4-FFF2-40B4-BE49-F238E27FC236}">
                    <a16:creationId xmlns:a16="http://schemas.microsoft.com/office/drawing/2014/main" id="{FB656898-6268-CA12-95ED-CD126E3EBFC7}"/>
                  </a:ext>
                </a:extLst>
              </p:cNvPr>
              <p:cNvGrpSpPr/>
              <p:nvPr/>
            </p:nvGrpSpPr>
            <p:grpSpPr>
              <a:xfrm>
                <a:off x="2204025" y="28975"/>
                <a:ext cx="86909" cy="149044"/>
                <a:chOff x="2481150" y="82850"/>
                <a:chExt cx="86909" cy="149044"/>
              </a:xfrm>
            </p:grpSpPr>
            <p:sp>
              <p:nvSpPr>
                <p:cNvPr id="1941" name="Google Shape;1396;p45">
                  <a:extLst>
                    <a:ext uri="{FF2B5EF4-FFF2-40B4-BE49-F238E27FC236}">
                      <a16:creationId xmlns:a16="http://schemas.microsoft.com/office/drawing/2014/main" id="{88DF5128-E332-F93A-4971-69DE9723A913}"/>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397;p45">
                  <a:extLst>
                    <a:ext uri="{FF2B5EF4-FFF2-40B4-BE49-F238E27FC236}">
                      <a16:creationId xmlns:a16="http://schemas.microsoft.com/office/drawing/2014/main" id="{C4ACEBB2-E042-C1EE-75C4-2877000CB230}"/>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398;p45">
              <a:extLst>
                <a:ext uri="{FF2B5EF4-FFF2-40B4-BE49-F238E27FC236}">
                  <a16:creationId xmlns:a16="http://schemas.microsoft.com/office/drawing/2014/main" id="{40D00BDD-4885-B9CE-F6A6-1C6D6C7CC693}"/>
                </a:ext>
              </a:extLst>
            </p:cNvPr>
            <p:cNvGrpSpPr/>
            <p:nvPr/>
          </p:nvGrpSpPr>
          <p:grpSpPr>
            <a:xfrm>
              <a:off x="3823444" y="1258697"/>
              <a:ext cx="103955" cy="85338"/>
              <a:chOff x="2638850" y="241700"/>
              <a:chExt cx="161321" cy="151524"/>
            </a:xfrm>
          </p:grpSpPr>
          <p:grpSp>
            <p:nvGrpSpPr>
              <p:cNvPr id="1935" name="Google Shape;1399;p45">
                <a:extLst>
                  <a:ext uri="{FF2B5EF4-FFF2-40B4-BE49-F238E27FC236}">
                    <a16:creationId xmlns:a16="http://schemas.microsoft.com/office/drawing/2014/main" id="{E3BDBA79-4A04-9AA2-5AD9-7D7328F04DB5}"/>
                  </a:ext>
                </a:extLst>
              </p:cNvPr>
              <p:cNvGrpSpPr/>
              <p:nvPr/>
            </p:nvGrpSpPr>
            <p:grpSpPr>
              <a:xfrm>
                <a:off x="2687750" y="241700"/>
                <a:ext cx="112421" cy="151524"/>
                <a:chOff x="2535350" y="89300"/>
                <a:chExt cx="112421" cy="151524"/>
              </a:xfrm>
            </p:grpSpPr>
            <p:sp>
              <p:nvSpPr>
                <p:cNvPr id="1937" name="Google Shape;1400;p45">
                  <a:extLst>
                    <a:ext uri="{FF2B5EF4-FFF2-40B4-BE49-F238E27FC236}">
                      <a16:creationId xmlns:a16="http://schemas.microsoft.com/office/drawing/2014/main" id="{0003F3EC-5F8E-B7F9-3C12-7FAB579173CE}"/>
                    </a:ext>
                  </a:extLst>
                </p:cNvPr>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401;p45">
                  <a:extLst>
                    <a:ext uri="{FF2B5EF4-FFF2-40B4-BE49-F238E27FC236}">
                      <a16:creationId xmlns:a16="http://schemas.microsoft.com/office/drawing/2014/main" id="{C211F0D2-6127-3C27-532D-405A58551272}"/>
                    </a:ext>
                  </a:extLst>
                </p:cNvPr>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402;p45">
                <a:extLst>
                  <a:ext uri="{FF2B5EF4-FFF2-40B4-BE49-F238E27FC236}">
                    <a16:creationId xmlns:a16="http://schemas.microsoft.com/office/drawing/2014/main" id="{1B202197-844B-5B0B-553E-8DF234007FA3}"/>
                  </a:ext>
                </a:extLst>
              </p:cNvPr>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403;p45">
              <a:extLst>
                <a:ext uri="{FF2B5EF4-FFF2-40B4-BE49-F238E27FC236}">
                  <a16:creationId xmlns:a16="http://schemas.microsoft.com/office/drawing/2014/main" id="{E48FF542-D837-5893-193D-DC940B89C456}"/>
                </a:ext>
              </a:extLst>
            </p:cNvPr>
            <p:cNvGrpSpPr/>
            <p:nvPr/>
          </p:nvGrpSpPr>
          <p:grpSpPr>
            <a:xfrm>
              <a:off x="4301617" y="762942"/>
              <a:ext cx="115503" cy="83949"/>
              <a:chOff x="4247875" y="786526"/>
              <a:chExt cx="89627" cy="65147"/>
            </a:xfrm>
          </p:grpSpPr>
          <p:grpSp>
            <p:nvGrpSpPr>
              <p:cNvPr id="1931" name="Google Shape;1404;p45">
                <a:extLst>
                  <a:ext uri="{FF2B5EF4-FFF2-40B4-BE49-F238E27FC236}">
                    <a16:creationId xmlns:a16="http://schemas.microsoft.com/office/drawing/2014/main" id="{63680D86-DCA0-834A-AC99-B19D6EFEDB3C}"/>
                  </a:ext>
                </a:extLst>
              </p:cNvPr>
              <p:cNvGrpSpPr/>
              <p:nvPr/>
            </p:nvGrpSpPr>
            <p:grpSpPr>
              <a:xfrm>
                <a:off x="4247875" y="786526"/>
                <a:ext cx="43455" cy="65147"/>
                <a:chOff x="2481150" y="82850"/>
                <a:chExt cx="86909" cy="149044"/>
              </a:xfrm>
            </p:grpSpPr>
            <p:sp>
              <p:nvSpPr>
                <p:cNvPr id="1933" name="Google Shape;1405;p45">
                  <a:extLst>
                    <a:ext uri="{FF2B5EF4-FFF2-40B4-BE49-F238E27FC236}">
                      <a16:creationId xmlns:a16="http://schemas.microsoft.com/office/drawing/2014/main" id="{AADC9096-2AC1-1BE3-1F31-5419BD56A082}"/>
                    </a:ext>
                  </a:extLst>
                </p:cNvPr>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406;p45">
                  <a:extLst>
                    <a:ext uri="{FF2B5EF4-FFF2-40B4-BE49-F238E27FC236}">
                      <a16:creationId xmlns:a16="http://schemas.microsoft.com/office/drawing/2014/main" id="{A49D1F85-BA3C-7611-C25C-71D34A1F1A7E}"/>
                    </a:ext>
                  </a:extLst>
                </p:cNvPr>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407;p45">
                <a:extLst>
                  <a:ext uri="{FF2B5EF4-FFF2-40B4-BE49-F238E27FC236}">
                    <a16:creationId xmlns:a16="http://schemas.microsoft.com/office/drawing/2014/main" id="{6106FBCD-5E61-65D4-80F6-A11A3098CAD1}"/>
                  </a:ext>
                </a:extLst>
              </p:cNvPr>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408;p45">
              <a:extLst>
                <a:ext uri="{FF2B5EF4-FFF2-40B4-BE49-F238E27FC236}">
                  <a16:creationId xmlns:a16="http://schemas.microsoft.com/office/drawing/2014/main" id="{CD0F2AAE-8F64-3CAB-B1E3-C38E800DE8FF}"/>
                </a:ext>
              </a:extLst>
            </p:cNvPr>
            <p:cNvGrpSpPr/>
            <p:nvPr/>
          </p:nvGrpSpPr>
          <p:grpSpPr>
            <a:xfrm rot="-9266503">
              <a:off x="3844037" y="1094455"/>
              <a:ext cx="239687" cy="194085"/>
              <a:chOff x="2927638" y="569804"/>
              <a:chExt cx="224215" cy="181557"/>
            </a:xfrm>
          </p:grpSpPr>
          <p:sp>
            <p:nvSpPr>
              <p:cNvPr id="1929" name="Google Shape;1409;p45">
                <a:extLst>
                  <a:ext uri="{FF2B5EF4-FFF2-40B4-BE49-F238E27FC236}">
                    <a16:creationId xmlns:a16="http://schemas.microsoft.com/office/drawing/2014/main" id="{40BF8334-8CBE-F9F7-AEC8-398F27F02627}"/>
                  </a:ext>
                </a:extLst>
              </p:cNvPr>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410;p45">
                <a:extLst>
                  <a:ext uri="{FF2B5EF4-FFF2-40B4-BE49-F238E27FC236}">
                    <a16:creationId xmlns:a16="http://schemas.microsoft.com/office/drawing/2014/main" id="{0B794EF9-EE9F-5ACA-056D-4151B0252FE9}"/>
                  </a:ext>
                </a:extLst>
              </p:cNvPr>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grpSp>
        <p:nvGrpSpPr>
          <p:cNvPr id="2016" name="Google Shape;1413;p45">
            <a:extLst>
              <a:ext uri="{FF2B5EF4-FFF2-40B4-BE49-F238E27FC236}">
                <a16:creationId xmlns:a16="http://schemas.microsoft.com/office/drawing/2014/main" id="{1C8AE000-88A0-5596-3793-2397A8D2CE3A}"/>
              </a:ext>
            </a:extLst>
          </p:cNvPr>
          <p:cNvGrpSpPr/>
          <p:nvPr/>
        </p:nvGrpSpPr>
        <p:grpSpPr>
          <a:xfrm>
            <a:off x="6753915" y="4471131"/>
            <a:ext cx="2612050" cy="652025"/>
            <a:chOff x="1269900" y="1421600"/>
            <a:chExt cx="2612050" cy="652025"/>
          </a:xfrm>
        </p:grpSpPr>
        <p:sp>
          <p:nvSpPr>
            <p:cNvPr id="2017" name="Google Shape;1414;p45">
              <a:extLst>
                <a:ext uri="{FF2B5EF4-FFF2-40B4-BE49-F238E27FC236}">
                  <a16:creationId xmlns:a16="http://schemas.microsoft.com/office/drawing/2014/main" id="{CDA7AAA6-AEC6-B8B9-27CB-8FB9A71382DE}"/>
                </a:ext>
              </a:extLst>
            </p:cNvPr>
            <p:cNvSpPr/>
            <p:nvPr/>
          </p:nvSpPr>
          <p:spPr>
            <a:xfrm>
              <a:off x="1269900" y="1524900"/>
              <a:ext cx="93500" cy="118150"/>
            </a:xfrm>
            <a:custGeom>
              <a:avLst/>
              <a:gdLst/>
              <a:ahLst/>
              <a:cxnLst/>
              <a:rect l="l" t="t" r="r" b="b"/>
              <a:pathLst>
                <a:path w="3740" h="4726" extrusionOk="0">
                  <a:moveTo>
                    <a:pt x="694" y="1"/>
                  </a:moveTo>
                  <a:cubicBezTo>
                    <a:pt x="618" y="1"/>
                    <a:pt x="543" y="45"/>
                    <a:pt x="514" y="147"/>
                  </a:cubicBezTo>
                  <a:cubicBezTo>
                    <a:pt x="147" y="1576"/>
                    <a:pt x="0" y="3043"/>
                    <a:pt x="74" y="4546"/>
                  </a:cubicBezTo>
                  <a:cubicBezTo>
                    <a:pt x="74" y="4655"/>
                    <a:pt x="165" y="4725"/>
                    <a:pt x="262" y="4725"/>
                  </a:cubicBezTo>
                  <a:cubicBezTo>
                    <a:pt x="328" y="4725"/>
                    <a:pt x="396" y="4693"/>
                    <a:pt x="440" y="4619"/>
                  </a:cubicBezTo>
                  <a:cubicBezTo>
                    <a:pt x="917" y="3959"/>
                    <a:pt x="1394" y="3263"/>
                    <a:pt x="1907" y="2566"/>
                  </a:cubicBezTo>
                  <a:cubicBezTo>
                    <a:pt x="2273" y="2053"/>
                    <a:pt x="2640" y="1466"/>
                    <a:pt x="3117" y="1026"/>
                  </a:cubicBezTo>
                  <a:lnTo>
                    <a:pt x="3117" y="1026"/>
                  </a:lnTo>
                  <a:cubicBezTo>
                    <a:pt x="3300" y="2163"/>
                    <a:pt x="3263" y="3299"/>
                    <a:pt x="2970" y="4363"/>
                  </a:cubicBezTo>
                  <a:cubicBezTo>
                    <a:pt x="2926" y="4517"/>
                    <a:pt x="3041" y="4619"/>
                    <a:pt x="3156" y="4619"/>
                  </a:cubicBezTo>
                  <a:cubicBezTo>
                    <a:pt x="3232" y="4619"/>
                    <a:pt x="3307" y="4575"/>
                    <a:pt x="3337" y="4473"/>
                  </a:cubicBezTo>
                  <a:cubicBezTo>
                    <a:pt x="3703" y="3226"/>
                    <a:pt x="3740" y="1906"/>
                    <a:pt x="3447" y="623"/>
                  </a:cubicBezTo>
                  <a:cubicBezTo>
                    <a:pt x="3447" y="544"/>
                    <a:pt x="3351" y="484"/>
                    <a:pt x="3257" y="484"/>
                  </a:cubicBezTo>
                  <a:cubicBezTo>
                    <a:pt x="3220" y="484"/>
                    <a:pt x="3184" y="493"/>
                    <a:pt x="3153" y="513"/>
                  </a:cubicBezTo>
                  <a:cubicBezTo>
                    <a:pt x="2530" y="917"/>
                    <a:pt x="2090" y="1613"/>
                    <a:pt x="1650" y="2236"/>
                  </a:cubicBezTo>
                  <a:cubicBezTo>
                    <a:pt x="1247" y="2786"/>
                    <a:pt x="844" y="3373"/>
                    <a:pt x="440" y="3923"/>
                  </a:cubicBezTo>
                  <a:cubicBezTo>
                    <a:pt x="440" y="2676"/>
                    <a:pt x="587" y="1466"/>
                    <a:pt x="880" y="257"/>
                  </a:cubicBezTo>
                  <a:cubicBezTo>
                    <a:pt x="925" y="102"/>
                    <a:pt x="80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415;p45">
              <a:extLst>
                <a:ext uri="{FF2B5EF4-FFF2-40B4-BE49-F238E27FC236}">
                  <a16:creationId xmlns:a16="http://schemas.microsoft.com/office/drawing/2014/main" id="{8D581F23-ED88-7131-E8CC-6C3DBF280CF6}"/>
                </a:ext>
              </a:extLst>
            </p:cNvPr>
            <p:cNvSpPr/>
            <p:nvPr/>
          </p:nvSpPr>
          <p:spPr>
            <a:xfrm>
              <a:off x="1400050" y="1472175"/>
              <a:ext cx="60325" cy="239850"/>
            </a:xfrm>
            <a:custGeom>
              <a:avLst/>
              <a:gdLst/>
              <a:ahLst/>
              <a:cxnLst/>
              <a:rect l="l" t="t" r="r" b="b"/>
              <a:pathLst>
                <a:path w="2413" h="9594" extrusionOk="0">
                  <a:moveTo>
                    <a:pt x="2126" y="1"/>
                  </a:moveTo>
                  <a:cubicBezTo>
                    <a:pt x="2068" y="1"/>
                    <a:pt x="2013" y="27"/>
                    <a:pt x="1980" y="93"/>
                  </a:cubicBezTo>
                  <a:cubicBezTo>
                    <a:pt x="184" y="2879"/>
                    <a:pt x="0" y="6545"/>
                    <a:pt x="1503" y="9478"/>
                  </a:cubicBezTo>
                  <a:cubicBezTo>
                    <a:pt x="1539" y="9560"/>
                    <a:pt x="1600" y="9593"/>
                    <a:pt x="1664" y="9593"/>
                  </a:cubicBezTo>
                  <a:cubicBezTo>
                    <a:pt x="1799" y="9593"/>
                    <a:pt x="1945" y="9444"/>
                    <a:pt x="1870" y="9294"/>
                  </a:cubicBezTo>
                  <a:cubicBezTo>
                    <a:pt x="403" y="6472"/>
                    <a:pt x="587" y="2952"/>
                    <a:pt x="2310" y="276"/>
                  </a:cubicBezTo>
                  <a:cubicBezTo>
                    <a:pt x="2413" y="147"/>
                    <a:pt x="2263" y="1"/>
                    <a:pt x="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416;p45">
              <a:extLst>
                <a:ext uri="{FF2B5EF4-FFF2-40B4-BE49-F238E27FC236}">
                  <a16:creationId xmlns:a16="http://schemas.microsoft.com/office/drawing/2014/main" id="{EA5E65B1-96EB-85EA-499A-A15CB9DE353A}"/>
                </a:ext>
              </a:extLst>
            </p:cNvPr>
            <p:cNvSpPr/>
            <p:nvPr/>
          </p:nvSpPr>
          <p:spPr>
            <a:xfrm>
              <a:off x="1490225" y="1484300"/>
              <a:ext cx="124300" cy="160650"/>
            </a:xfrm>
            <a:custGeom>
              <a:avLst/>
              <a:gdLst/>
              <a:ahLst/>
              <a:cxnLst/>
              <a:rect l="l" t="t" r="r" b="b"/>
              <a:pathLst>
                <a:path w="4972" h="6426" extrusionOk="0">
                  <a:moveTo>
                    <a:pt x="1863" y="396"/>
                  </a:moveTo>
                  <a:cubicBezTo>
                    <a:pt x="2622" y="396"/>
                    <a:pt x="3417" y="929"/>
                    <a:pt x="3945" y="1404"/>
                  </a:cubicBezTo>
                  <a:cubicBezTo>
                    <a:pt x="4165" y="1551"/>
                    <a:pt x="4385" y="1771"/>
                    <a:pt x="4422" y="2064"/>
                  </a:cubicBezTo>
                  <a:cubicBezTo>
                    <a:pt x="4422" y="2284"/>
                    <a:pt x="4275" y="2467"/>
                    <a:pt x="4129" y="2614"/>
                  </a:cubicBezTo>
                  <a:cubicBezTo>
                    <a:pt x="3725" y="3017"/>
                    <a:pt x="3139" y="3164"/>
                    <a:pt x="2625" y="3310"/>
                  </a:cubicBezTo>
                  <a:cubicBezTo>
                    <a:pt x="2112" y="3494"/>
                    <a:pt x="1562" y="3604"/>
                    <a:pt x="1012" y="3714"/>
                  </a:cubicBezTo>
                  <a:cubicBezTo>
                    <a:pt x="939" y="3677"/>
                    <a:pt x="902" y="3677"/>
                    <a:pt x="829" y="3640"/>
                  </a:cubicBezTo>
                  <a:cubicBezTo>
                    <a:pt x="976" y="2724"/>
                    <a:pt x="1122" y="1807"/>
                    <a:pt x="1269" y="891"/>
                  </a:cubicBezTo>
                  <a:cubicBezTo>
                    <a:pt x="1269" y="763"/>
                    <a:pt x="1158" y="664"/>
                    <a:pt x="1057" y="664"/>
                  </a:cubicBezTo>
                  <a:cubicBezTo>
                    <a:pt x="1042" y="664"/>
                    <a:pt x="1027" y="666"/>
                    <a:pt x="1012" y="671"/>
                  </a:cubicBezTo>
                  <a:cubicBezTo>
                    <a:pt x="1279" y="476"/>
                    <a:pt x="1568" y="396"/>
                    <a:pt x="1863" y="396"/>
                  </a:cubicBezTo>
                  <a:close/>
                  <a:moveTo>
                    <a:pt x="1923" y="1"/>
                  </a:moveTo>
                  <a:cubicBezTo>
                    <a:pt x="1473" y="1"/>
                    <a:pt x="1022" y="132"/>
                    <a:pt x="646" y="414"/>
                  </a:cubicBezTo>
                  <a:cubicBezTo>
                    <a:pt x="493" y="567"/>
                    <a:pt x="646" y="771"/>
                    <a:pt x="807" y="771"/>
                  </a:cubicBezTo>
                  <a:cubicBezTo>
                    <a:pt x="839" y="771"/>
                    <a:pt x="872" y="762"/>
                    <a:pt x="902" y="744"/>
                  </a:cubicBezTo>
                  <a:lnTo>
                    <a:pt x="902" y="744"/>
                  </a:lnTo>
                  <a:cubicBezTo>
                    <a:pt x="902" y="744"/>
                    <a:pt x="902" y="781"/>
                    <a:pt x="866" y="817"/>
                  </a:cubicBezTo>
                  <a:cubicBezTo>
                    <a:pt x="719" y="1844"/>
                    <a:pt x="536" y="2870"/>
                    <a:pt x="389" y="3897"/>
                  </a:cubicBezTo>
                  <a:cubicBezTo>
                    <a:pt x="389" y="3934"/>
                    <a:pt x="353" y="3934"/>
                    <a:pt x="353" y="3970"/>
                  </a:cubicBezTo>
                  <a:cubicBezTo>
                    <a:pt x="353" y="4007"/>
                    <a:pt x="353" y="4044"/>
                    <a:pt x="353" y="4044"/>
                  </a:cubicBezTo>
                  <a:lnTo>
                    <a:pt x="23" y="6170"/>
                  </a:lnTo>
                  <a:cubicBezTo>
                    <a:pt x="0" y="6325"/>
                    <a:pt x="125" y="6426"/>
                    <a:pt x="235" y="6426"/>
                  </a:cubicBezTo>
                  <a:cubicBezTo>
                    <a:pt x="308" y="6426"/>
                    <a:pt x="375" y="6382"/>
                    <a:pt x="389" y="6280"/>
                  </a:cubicBezTo>
                  <a:cubicBezTo>
                    <a:pt x="499" y="5583"/>
                    <a:pt x="609" y="4887"/>
                    <a:pt x="719" y="4190"/>
                  </a:cubicBezTo>
                  <a:cubicBezTo>
                    <a:pt x="1452" y="4080"/>
                    <a:pt x="2186" y="3897"/>
                    <a:pt x="2882" y="3677"/>
                  </a:cubicBezTo>
                  <a:cubicBezTo>
                    <a:pt x="3469" y="3494"/>
                    <a:pt x="4129" y="3274"/>
                    <a:pt x="4532" y="2760"/>
                  </a:cubicBezTo>
                  <a:cubicBezTo>
                    <a:pt x="4972" y="2284"/>
                    <a:pt x="4825" y="1697"/>
                    <a:pt x="4385" y="1257"/>
                  </a:cubicBezTo>
                  <a:cubicBezTo>
                    <a:pt x="3909" y="781"/>
                    <a:pt x="3322" y="341"/>
                    <a:pt x="2662" y="121"/>
                  </a:cubicBezTo>
                  <a:cubicBezTo>
                    <a:pt x="2425" y="42"/>
                    <a:pt x="2174"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417;p45">
              <a:extLst>
                <a:ext uri="{FF2B5EF4-FFF2-40B4-BE49-F238E27FC236}">
                  <a16:creationId xmlns:a16="http://schemas.microsoft.com/office/drawing/2014/main" id="{DE53B969-DBC6-1FAC-B628-87B7CCFC4587}"/>
                </a:ext>
              </a:extLst>
            </p:cNvPr>
            <p:cNvSpPr/>
            <p:nvPr/>
          </p:nvSpPr>
          <p:spPr>
            <a:xfrm>
              <a:off x="1659925" y="1501400"/>
              <a:ext cx="154400" cy="176375"/>
            </a:xfrm>
            <a:custGeom>
              <a:avLst/>
              <a:gdLst/>
              <a:ahLst/>
              <a:cxnLst/>
              <a:rect l="l" t="t" r="r" b="b"/>
              <a:pathLst>
                <a:path w="6176" h="7055" extrusionOk="0">
                  <a:moveTo>
                    <a:pt x="257" y="0"/>
                  </a:moveTo>
                  <a:cubicBezTo>
                    <a:pt x="136" y="0"/>
                    <a:pt x="1" y="113"/>
                    <a:pt x="53" y="243"/>
                  </a:cubicBezTo>
                  <a:cubicBezTo>
                    <a:pt x="897" y="2406"/>
                    <a:pt x="1593" y="4643"/>
                    <a:pt x="2070" y="6916"/>
                  </a:cubicBezTo>
                  <a:cubicBezTo>
                    <a:pt x="2086" y="7015"/>
                    <a:pt x="2155" y="7054"/>
                    <a:pt x="2232" y="7054"/>
                  </a:cubicBezTo>
                  <a:cubicBezTo>
                    <a:pt x="2326" y="7054"/>
                    <a:pt x="2433" y="6996"/>
                    <a:pt x="2473" y="6916"/>
                  </a:cubicBezTo>
                  <a:cubicBezTo>
                    <a:pt x="3316" y="4753"/>
                    <a:pt x="4563" y="2736"/>
                    <a:pt x="6066" y="977"/>
                  </a:cubicBezTo>
                  <a:cubicBezTo>
                    <a:pt x="6176" y="903"/>
                    <a:pt x="6139" y="757"/>
                    <a:pt x="6029" y="683"/>
                  </a:cubicBezTo>
                  <a:cubicBezTo>
                    <a:pt x="5951" y="631"/>
                    <a:pt x="5864" y="607"/>
                    <a:pt x="5779" y="607"/>
                  </a:cubicBezTo>
                  <a:cubicBezTo>
                    <a:pt x="5624" y="607"/>
                    <a:pt x="5477" y="688"/>
                    <a:pt x="5406" y="830"/>
                  </a:cubicBezTo>
                  <a:cubicBezTo>
                    <a:pt x="5332" y="940"/>
                    <a:pt x="5369" y="1050"/>
                    <a:pt x="5479" y="1123"/>
                  </a:cubicBezTo>
                  <a:cubicBezTo>
                    <a:pt x="4196" y="2663"/>
                    <a:pt x="3133" y="4386"/>
                    <a:pt x="2326" y="6219"/>
                  </a:cubicBezTo>
                  <a:cubicBezTo>
                    <a:pt x="1886" y="4313"/>
                    <a:pt x="1300" y="2443"/>
                    <a:pt x="603" y="610"/>
                  </a:cubicBezTo>
                  <a:cubicBezTo>
                    <a:pt x="677" y="537"/>
                    <a:pt x="713" y="427"/>
                    <a:pt x="640" y="317"/>
                  </a:cubicBezTo>
                  <a:cubicBezTo>
                    <a:pt x="567" y="243"/>
                    <a:pt x="457" y="133"/>
                    <a:pt x="383" y="60"/>
                  </a:cubicBezTo>
                  <a:cubicBezTo>
                    <a:pt x="352" y="18"/>
                    <a:pt x="305"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418;p45">
              <a:extLst>
                <a:ext uri="{FF2B5EF4-FFF2-40B4-BE49-F238E27FC236}">
                  <a16:creationId xmlns:a16="http://schemas.microsoft.com/office/drawing/2014/main" id="{02168DA1-A5BD-E0CE-8F6C-55297FF69896}"/>
                </a:ext>
              </a:extLst>
            </p:cNvPr>
            <p:cNvSpPr/>
            <p:nvPr/>
          </p:nvSpPr>
          <p:spPr>
            <a:xfrm>
              <a:off x="1946275" y="1531100"/>
              <a:ext cx="99925" cy="122175"/>
            </a:xfrm>
            <a:custGeom>
              <a:avLst/>
              <a:gdLst/>
              <a:ahLst/>
              <a:cxnLst/>
              <a:rect l="l" t="t" r="r" b="b"/>
              <a:pathLst>
                <a:path w="3997" h="4887" extrusionOk="0">
                  <a:moveTo>
                    <a:pt x="2052" y="415"/>
                  </a:moveTo>
                  <a:cubicBezTo>
                    <a:pt x="2190" y="415"/>
                    <a:pt x="2327" y="437"/>
                    <a:pt x="2457" y="485"/>
                  </a:cubicBezTo>
                  <a:cubicBezTo>
                    <a:pt x="3190" y="778"/>
                    <a:pt x="3557" y="1732"/>
                    <a:pt x="3373" y="2502"/>
                  </a:cubicBezTo>
                  <a:cubicBezTo>
                    <a:pt x="3263" y="2941"/>
                    <a:pt x="3043" y="3345"/>
                    <a:pt x="2714" y="3675"/>
                  </a:cubicBezTo>
                  <a:cubicBezTo>
                    <a:pt x="2384" y="4005"/>
                    <a:pt x="1944" y="4371"/>
                    <a:pt x="1504" y="4481"/>
                  </a:cubicBezTo>
                  <a:cubicBezTo>
                    <a:pt x="1437" y="4498"/>
                    <a:pt x="1375" y="4506"/>
                    <a:pt x="1316" y="4506"/>
                  </a:cubicBezTo>
                  <a:cubicBezTo>
                    <a:pt x="602" y="4506"/>
                    <a:pt x="474" y="3337"/>
                    <a:pt x="441" y="2795"/>
                  </a:cubicBezTo>
                  <a:cubicBezTo>
                    <a:pt x="404" y="2428"/>
                    <a:pt x="404" y="2025"/>
                    <a:pt x="477" y="1622"/>
                  </a:cubicBezTo>
                  <a:cubicBezTo>
                    <a:pt x="506" y="1641"/>
                    <a:pt x="539" y="1650"/>
                    <a:pt x="573" y="1650"/>
                  </a:cubicBezTo>
                  <a:cubicBezTo>
                    <a:pt x="670" y="1650"/>
                    <a:pt x="771" y="1574"/>
                    <a:pt x="771" y="1438"/>
                  </a:cubicBezTo>
                  <a:cubicBezTo>
                    <a:pt x="830" y="842"/>
                    <a:pt x="1448" y="415"/>
                    <a:pt x="2052" y="415"/>
                  </a:cubicBezTo>
                  <a:close/>
                  <a:moveTo>
                    <a:pt x="1149" y="1"/>
                  </a:moveTo>
                  <a:cubicBezTo>
                    <a:pt x="1110" y="1"/>
                    <a:pt x="1069" y="14"/>
                    <a:pt x="1027" y="45"/>
                  </a:cubicBezTo>
                  <a:cubicBezTo>
                    <a:pt x="147" y="559"/>
                    <a:pt x="1" y="1695"/>
                    <a:pt x="37" y="2648"/>
                  </a:cubicBezTo>
                  <a:cubicBezTo>
                    <a:pt x="37" y="3455"/>
                    <a:pt x="184" y="4848"/>
                    <a:pt x="1247" y="4884"/>
                  </a:cubicBezTo>
                  <a:cubicBezTo>
                    <a:pt x="1271" y="4886"/>
                    <a:pt x="1294" y="4887"/>
                    <a:pt x="1318" y="4887"/>
                  </a:cubicBezTo>
                  <a:cubicBezTo>
                    <a:pt x="1847" y="4887"/>
                    <a:pt x="2401" y="4502"/>
                    <a:pt x="2787" y="4151"/>
                  </a:cubicBezTo>
                  <a:cubicBezTo>
                    <a:pt x="3227" y="3785"/>
                    <a:pt x="3557" y="3308"/>
                    <a:pt x="3703" y="2758"/>
                  </a:cubicBezTo>
                  <a:cubicBezTo>
                    <a:pt x="3997" y="1805"/>
                    <a:pt x="3630" y="595"/>
                    <a:pt x="2714" y="192"/>
                  </a:cubicBezTo>
                  <a:cubicBezTo>
                    <a:pt x="2503" y="87"/>
                    <a:pt x="2277" y="40"/>
                    <a:pt x="2049" y="40"/>
                  </a:cubicBezTo>
                  <a:cubicBezTo>
                    <a:pt x="1800" y="40"/>
                    <a:pt x="1550" y="96"/>
                    <a:pt x="1320" y="192"/>
                  </a:cubicBezTo>
                  <a:cubicBezTo>
                    <a:pt x="1320" y="87"/>
                    <a:pt x="1245"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419;p45">
              <a:extLst>
                <a:ext uri="{FF2B5EF4-FFF2-40B4-BE49-F238E27FC236}">
                  <a16:creationId xmlns:a16="http://schemas.microsoft.com/office/drawing/2014/main" id="{EF793FD5-3646-A1C9-741E-B07E879B332C}"/>
                </a:ext>
              </a:extLst>
            </p:cNvPr>
            <p:cNvSpPr/>
            <p:nvPr/>
          </p:nvSpPr>
          <p:spPr>
            <a:xfrm>
              <a:off x="2051725" y="1455800"/>
              <a:ext cx="93125" cy="192150"/>
            </a:xfrm>
            <a:custGeom>
              <a:avLst/>
              <a:gdLst/>
              <a:ahLst/>
              <a:cxnLst/>
              <a:rect l="l" t="t" r="r" b="b"/>
              <a:pathLst>
                <a:path w="3725" h="7686" extrusionOk="0">
                  <a:moveTo>
                    <a:pt x="2863" y="0"/>
                  </a:moveTo>
                  <a:cubicBezTo>
                    <a:pt x="2762" y="0"/>
                    <a:pt x="2661" y="17"/>
                    <a:pt x="2565" y="51"/>
                  </a:cubicBezTo>
                  <a:lnTo>
                    <a:pt x="2601" y="51"/>
                  </a:lnTo>
                  <a:cubicBezTo>
                    <a:pt x="1905" y="271"/>
                    <a:pt x="1795" y="1261"/>
                    <a:pt x="1648" y="1884"/>
                  </a:cubicBezTo>
                  <a:cubicBezTo>
                    <a:pt x="1612" y="2031"/>
                    <a:pt x="1575" y="2214"/>
                    <a:pt x="1575" y="2397"/>
                  </a:cubicBezTo>
                  <a:cubicBezTo>
                    <a:pt x="1062" y="2434"/>
                    <a:pt x="622" y="2581"/>
                    <a:pt x="182" y="2837"/>
                  </a:cubicBezTo>
                  <a:cubicBezTo>
                    <a:pt x="0" y="2958"/>
                    <a:pt x="93" y="3204"/>
                    <a:pt x="255" y="3204"/>
                  </a:cubicBezTo>
                  <a:cubicBezTo>
                    <a:pt x="289" y="3204"/>
                    <a:pt x="327" y="3193"/>
                    <a:pt x="365" y="3167"/>
                  </a:cubicBezTo>
                  <a:cubicBezTo>
                    <a:pt x="732" y="2984"/>
                    <a:pt x="1098" y="2874"/>
                    <a:pt x="1465" y="2801"/>
                  </a:cubicBezTo>
                  <a:lnTo>
                    <a:pt x="1465" y="2801"/>
                  </a:lnTo>
                  <a:cubicBezTo>
                    <a:pt x="1208" y="4340"/>
                    <a:pt x="1062" y="5917"/>
                    <a:pt x="1172" y="7493"/>
                  </a:cubicBezTo>
                  <a:cubicBezTo>
                    <a:pt x="1172" y="7621"/>
                    <a:pt x="1273" y="7686"/>
                    <a:pt x="1373" y="7686"/>
                  </a:cubicBezTo>
                  <a:cubicBezTo>
                    <a:pt x="1474" y="7686"/>
                    <a:pt x="1575" y="7621"/>
                    <a:pt x="1575" y="7493"/>
                  </a:cubicBezTo>
                  <a:cubicBezTo>
                    <a:pt x="1465" y="5990"/>
                    <a:pt x="1575" y="4487"/>
                    <a:pt x="1832" y="3021"/>
                  </a:cubicBezTo>
                  <a:lnTo>
                    <a:pt x="1868" y="2764"/>
                  </a:lnTo>
                  <a:cubicBezTo>
                    <a:pt x="2198" y="2764"/>
                    <a:pt x="2528" y="2801"/>
                    <a:pt x="2821" y="2874"/>
                  </a:cubicBezTo>
                  <a:cubicBezTo>
                    <a:pt x="2845" y="2881"/>
                    <a:pt x="2866" y="2884"/>
                    <a:pt x="2887" y="2884"/>
                  </a:cubicBezTo>
                  <a:cubicBezTo>
                    <a:pt x="3095" y="2884"/>
                    <a:pt x="3165" y="2574"/>
                    <a:pt x="2931" y="2507"/>
                  </a:cubicBezTo>
                  <a:cubicBezTo>
                    <a:pt x="2601" y="2397"/>
                    <a:pt x="2271" y="2361"/>
                    <a:pt x="1942" y="2361"/>
                  </a:cubicBezTo>
                  <a:cubicBezTo>
                    <a:pt x="2015" y="1884"/>
                    <a:pt x="2125" y="1444"/>
                    <a:pt x="2271" y="1004"/>
                  </a:cubicBezTo>
                  <a:cubicBezTo>
                    <a:pt x="2345" y="748"/>
                    <a:pt x="2528" y="418"/>
                    <a:pt x="2785" y="381"/>
                  </a:cubicBezTo>
                  <a:cubicBezTo>
                    <a:pt x="2968" y="381"/>
                    <a:pt x="3298" y="454"/>
                    <a:pt x="3261" y="674"/>
                  </a:cubicBezTo>
                  <a:cubicBezTo>
                    <a:pt x="3239" y="829"/>
                    <a:pt x="3377" y="930"/>
                    <a:pt x="3498" y="930"/>
                  </a:cubicBezTo>
                  <a:cubicBezTo>
                    <a:pt x="3578" y="930"/>
                    <a:pt x="3650" y="886"/>
                    <a:pt x="3665" y="784"/>
                  </a:cubicBezTo>
                  <a:cubicBezTo>
                    <a:pt x="3724" y="308"/>
                    <a:pt x="3300" y="0"/>
                    <a:pt x="2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420;p45">
              <a:extLst>
                <a:ext uri="{FF2B5EF4-FFF2-40B4-BE49-F238E27FC236}">
                  <a16:creationId xmlns:a16="http://schemas.microsoft.com/office/drawing/2014/main" id="{1BD4E559-75B1-1469-2399-5DC44BAB5B86}"/>
                </a:ext>
              </a:extLst>
            </p:cNvPr>
            <p:cNvSpPr/>
            <p:nvPr/>
          </p:nvSpPr>
          <p:spPr>
            <a:xfrm>
              <a:off x="1830800" y="1634875"/>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421;p45">
              <a:extLst>
                <a:ext uri="{FF2B5EF4-FFF2-40B4-BE49-F238E27FC236}">
                  <a16:creationId xmlns:a16="http://schemas.microsoft.com/office/drawing/2014/main" id="{A3DB2B46-2D34-F878-E27A-48424A35F53D}"/>
                </a:ext>
              </a:extLst>
            </p:cNvPr>
            <p:cNvSpPr/>
            <p:nvPr/>
          </p:nvSpPr>
          <p:spPr>
            <a:xfrm>
              <a:off x="1615425" y="1628450"/>
              <a:ext cx="13775" cy="12850"/>
            </a:xfrm>
            <a:custGeom>
              <a:avLst/>
              <a:gdLst/>
              <a:ahLst/>
              <a:cxnLst/>
              <a:rect l="l" t="t" r="r" b="b"/>
              <a:pathLst>
                <a:path w="551" h="514" extrusionOk="0">
                  <a:moveTo>
                    <a:pt x="147" y="1"/>
                  </a:moveTo>
                  <a:cubicBezTo>
                    <a:pt x="110" y="1"/>
                    <a:pt x="74" y="37"/>
                    <a:pt x="74" y="37"/>
                  </a:cubicBezTo>
                  <a:cubicBezTo>
                    <a:pt x="74" y="74"/>
                    <a:pt x="37" y="74"/>
                    <a:pt x="37" y="74"/>
                  </a:cubicBezTo>
                  <a:cubicBezTo>
                    <a:pt x="0" y="111"/>
                    <a:pt x="0" y="147"/>
                    <a:pt x="0" y="184"/>
                  </a:cubicBezTo>
                  <a:cubicBezTo>
                    <a:pt x="0" y="221"/>
                    <a:pt x="0" y="221"/>
                    <a:pt x="0" y="257"/>
                  </a:cubicBezTo>
                  <a:cubicBezTo>
                    <a:pt x="37" y="257"/>
                    <a:pt x="37" y="294"/>
                    <a:pt x="74" y="331"/>
                  </a:cubicBezTo>
                  <a:lnTo>
                    <a:pt x="220" y="477"/>
                  </a:lnTo>
                  <a:cubicBezTo>
                    <a:pt x="220" y="477"/>
                    <a:pt x="257" y="514"/>
                    <a:pt x="257" y="514"/>
                  </a:cubicBezTo>
                  <a:lnTo>
                    <a:pt x="440" y="514"/>
                  </a:lnTo>
                  <a:cubicBezTo>
                    <a:pt x="440" y="514"/>
                    <a:pt x="477" y="477"/>
                    <a:pt x="477" y="477"/>
                  </a:cubicBezTo>
                  <a:cubicBezTo>
                    <a:pt x="514" y="441"/>
                    <a:pt x="514" y="441"/>
                    <a:pt x="514" y="441"/>
                  </a:cubicBezTo>
                  <a:cubicBezTo>
                    <a:pt x="550" y="404"/>
                    <a:pt x="550" y="367"/>
                    <a:pt x="550" y="331"/>
                  </a:cubicBezTo>
                  <a:cubicBezTo>
                    <a:pt x="550" y="294"/>
                    <a:pt x="550" y="294"/>
                    <a:pt x="550" y="257"/>
                  </a:cubicBezTo>
                  <a:cubicBezTo>
                    <a:pt x="514" y="221"/>
                    <a:pt x="514" y="221"/>
                    <a:pt x="477" y="184"/>
                  </a:cubicBezTo>
                  <a:lnTo>
                    <a:pt x="367" y="37"/>
                  </a:lnTo>
                  <a:cubicBezTo>
                    <a:pt x="330" y="37"/>
                    <a:pt x="294"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422;p45">
              <a:extLst>
                <a:ext uri="{FF2B5EF4-FFF2-40B4-BE49-F238E27FC236}">
                  <a16:creationId xmlns:a16="http://schemas.microsoft.com/office/drawing/2014/main" id="{97D2C505-4C07-2662-F64C-E2D387F403DB}"/>
                </a:ext>
              </a:extLst>
            </p:cNvPr>
            <p:cNvSpPr/>
            <p:nvPr/>
          </p:nvSpPr>
          <p:spPr>
            <a:xfrm>
              <a:off x="2232225" y="1491750"/>
              <a:ext cx="152625" cy="152775"/>
            </a:xfrm>
            <a:custGeom>
              <a:avLst/>
              <a:gdLst/>
              <a:ahLst/>
              <a:cxnLst/>
              <a:rect l="l" t="t" r="r" b="b"/>
              <a:pathLst>
                <a:path w="6105" h="6111" extrusionOk="0">
                  <a:moveTo>
                    <a:pt x="2850" y="0"/>
                  </a:moveTo>
                  <a:cubicBezTo>
                    <a:pt x="2805" y="0"/>
                    <a:pt x="2759" y="2"/>
                    <a:pt x="2713" y="6"/>
                  </a:cubicBezTo>
                  <a:cubicBezTo>
                    <a:pt x="1760" y="80"/>
                    <a:pt x="990" y="849"/>
                    <a:pt x="587" y="1619"/>
                  </a:cubicBezTo>
                  <a:cubicBezTo>
                    <a:pt x="111" y="2499"/>
                    <a:pt x="1" y="3599"/>
                    <a:pt x="404" y="4515"/>
                  </a:cubicBezTo>
                  <a:cubicBezTo>
                    <a:pt x="770" y="5322"/>
                    <a:pt x="1504" y="5982"/>
                    <a:pt x="2384" y="6092"/>
                  </a:cubicBezTo>
                  <a:cubicBezTo>
                    <a:pt x="2495" y="6105"/>
                    <a:pt x="2605" y="6111"/>
                    <a:pt x="2713" y="6111"/>
                  </a:cubicBezTo>
                  <a:cubicBezTo>
                    <a:pt x="3827" y="6111"/>
                    <a:pt x="4834" y="5476"/>
                    <a:pt x="5903" y="5175"/>
                  </a:cubicBezTo>
                  <a:cubicBezTo>
                    <a:pt x="6105" y="5108"/>
                    <a:pt x="6029" y="4763"/>
                    <a:pt x="5845" y="4763"/>
                  </a:cubicBezTo>
                  <a:cubicBezTo>
                    <a:pt x="5829" y="4763"/>
                    <a:pt x="5811" y="4766"/>
                    <a:pt x="5793" y="4772"/>
                  </a:cubicBezTo>
                  <a:cubicBezTo>
                    <a:pt x="4950" y="5029"/>
                    <a:pt x="4143" y="5469"/>
                    <a:pt x="3300" y="5652"/>
                  </a:cubicBezTo>
                  <a:cubicBezTo>
                    <a:pt x="3123" y="5690"/>
                    <a:pt x="2947" y="5710"/>
                    <a:pt x="2775" y="5710"/>
                  </a:cubicBezTo>
                  <a:cubicBezTo>
                    <a:pt x="2129" y="5710"/>
                    <a:pt x="1535" y="5440"/>
                    <a:pt x="1100" y="4919"/>
                  </a:cubicBezTo>
                  <a:cubicBezTo>
                    <a:pt x="37" y="3599"/>
                    <a:pt x="624" y="1399"/>
                    <a:pt x="2054" y="629"/>
                  </a:cubicBezTo>
                  <a:cubicBezTo>
                    <a:pt x="2314" y="487"/>
                    <a:pt x="2590" y="407"/>
                    <a:pt x="2861" y="407"/>
                  </a:cubicBezTo>
                  <a:cubicBezTo>
                    <a:pt x="3010" y="407"/>
                    <a:pt x="3157" y="431"/>
                    <a:pt x="3300" y="483"/>
                  </a:cubicBezTo>
                  <a:cubicBezTo>
                    <a:pt x="3667" y="629"/>
                    <a:pt x="3997" y="959"/>
                    <a:pt x="4070" y="1399"/>
                  </a:cubicBezTo>
                  <a:cubicBezTo>
                    <a:pt x="4089" y="1514"/>
                    <a:pt x="4197" y="1578"/>
                    <a:pt x="4296" y="1578"/>
                  </a:cubicBezTo>
                  <a:cubicBezTo>
                    <a:pt x="4388" y="1578"/>
                    <a:pt x="4473" y="1523"/>
                    <a:pt x="4473" y="1399"/>
                  </a:cubicBezTo>
                  <a:cubicBezTo>
                    <a:pt x="4369" y="569"/>
                    <a:pt x="3613" y="0"/>
                    <a:pt x="28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423;p45">
              <a:extLst>
                <a:ext uri="{FF2B5EF4-FFF2-40B4-BE49-F238E27FC236}">
                  <a16:creationId xmlns:a16="http://schemas.microsoft.com/office/drawing/2014/main" id="{801FFD94-8973-6902-3CF1-AA08668DF9DF}"/>
                </a:ext>
              </a:extLst>
            </p:cNvPr>
            <p:cNvSpPr/>
            <p:nvPr/>
          </p:nvSpPr>
          <p:spPr>
            <a:xfrm>
              <a:off x="2257900" y="1442350"/>
              <a:ext cx="102650" cy="17500"/>
            </a:xfrm>
            <a:custGeom>
              <a:avLst/>
              <a:gdLst/>
              <a:ahLst/>
              <a:cxnLst/>
              <a:rect l="l" t="t" r="r" b="b"/>
              <a:pathLst>
                <a:path w="4106" h="700" extrusionOk="0">
                  <a:moveTo>
                    <a:pt x="3881" y="0"/>
                  </a:moveTo>
                  <a:cubicBezTo>
                    <a:pt x="3871" y="0"/>
                    <a:pt x="3861" y="1"/>
                    <a:pt x="3849" y="3"/>
                  </a:cubicBezTo>
                  <a:cubicBezTo>
                    <a:pt x="2640" y="76"/>
                    <a:pt x="1466" y="186"/>
                    <a:pt x="257" y="296"/>
                  </a:cubicBezTo>
                  <a:cubicBezTo>
                    <a:pt x="0" y="296"/>
                    <a:pt x="0" y="699"/>
                    <a:pt x="257" y="699"/>
                  </a:cubicBezTo>
                  <a:cubicBezTo>
                    <a:pt x="1466" y="589"/>
                    <a:pt x="2640" y="479"/>
                    <a:pt x="3849" y="369"/>
                  </a:cubicBezTo>
                  <a:cubicBezTo>
                    <a:pt x="4095" y="369"/>
                    <a:pt x="4106" y="0"/>
                    <a:pt x="3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424;p45">
              <a:extLst>
                <a:ext uri="{FF2B5EF4-FFF2-40B4-BE49-F238E27FC236}">
                  <a16:creationId xmlns:a16="http://schemas.microsoft.com/office/drawing/2014/main" id="{6187DA0E-749D-32FE-8452-7D6C384A32BA}"/>
                </a:ext>
              </a:extLst>
            </p:cNvPr>
            <p:cNvSpPr/>
            <p:nvPr/>
          </p:nvSpPr>
          <p:spPr>
            <a:xfrm>
              <a:off x="2440275" y="1560575"/>
              <a:ext cx="150325" cy="14250"/>
            </a:xfrm>
            <a:custGeom>
              <a:avLst/>
              <a:gdLst/>
              <a:ahLst/>
              <a:cxnLst/>
              <a:rect l="l" t="t" r="r" b="b"/>
              <a:pathLst>
                <a:path w="6013" h="570" extrusionOk="0">
                  <a:moveTo>
                    <a:pt x="225" y="0"/>
                  </a:moveTo>
                  <a:cubicBezTo>
                    <a:pt x="1" y="0"/>
                    <a:pt x="12" y="371"/>
                    <a:pt x="257" y="406"/>
                  </a:cubicBezTo>
                  <a:cubicBezTo>
                    <a:pt x="1325" y="513"/>
                    <a:pt x="2393" y="570"/>
                    <a:pt x="3461" y="570"/>
                  </a:cubicBezTo>
                  <a:cubicBezTo>
                    <a:pt x="4226" y="570"/>
                    <a:pt x="4991" y="541"/>
                    <a:pt x="5756" y="479"/>
                  </a:cubicBezTo>
                  <a:cubicBezTo>
                    <a:pt x="6002" y="444"/>
                    <a:pt x="6012" y="74"/>
                    <a:pt x="5788" y="74"/>
                  </a:cubicBezTo>
                  <a:cubicBezTo>
                    <a:pt x="5778" y="74"/>
                    <a:pt x="5767" y="74"/>
                    <a:pt x="5756" y="76"/>
                  </a:cubicBezTo>
                  <a:cubicBezTo>
                    <a:pt x="4991" y="137"/>
                    <a:pt x="4226" y="167"/>
                    <a:pt x="3461" y="167"/>
                  </a:cubicBezTo>
                  <a:cubicBezTo>
                    <a:pt x="2393" y="167"/>
                    <a:pt x="1325" y="110"/>
                    <a:pt x="257" y="3"/>
                  </a:cubicBezTo>
                  <a:cubicBezTo>
                    <a:pt x="246" y="1"/>
                    <a:pt x="235"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425;p45">
              <a:extLst>
                <a:ext uri="{FF2B5EF4-FFF2-40B4-BE49-F238E27FC236}">
                  <a16:creationId xmlns:a16="http://schemas.microsoft.com/office/drawing/2014/main" id="{6204B906-11D6-80B6-9D7E-AAAF2D367C66}"/>
                </a:ext>
              </a:extLst>
            </p:cNvPr>
            <p:cNvSpPr/>
            <p:nvPr/>
          </p:nvSpPr>
          <p:spPr>
            <a:xfrm>
              <a:off x="2664350" y="1464700"/>
              <a:ext cx="128800" cy="210750"/>
            </a:xfrm>
            <a:custGeom>
              <a:avLst/>
              <a:gdLst/>
              <a:ahLst/>
              <a:cxnLst/>
              <a:rect l="l" t="t" r="r" b="b"/>
              <a:pathLst>
                <a:path w="5152" h="8430" extrusionOk="0">
                  <a:moveTo>
                    <a:pt x="2102" y="408"/>
                  </a:moveTo>
                  <a:cubicBezTo>
                    <a:pt x="2903" y="408"/>
                    <a:pt x="3710" y="685"/>
                    <a:pt x="4272" y="1272"/>
                  </a:cubicBezTo>
                  <a:cubicBezTo>
                    <a:pt x="4712" y="1748"/>
                    <a:pt x="4712" y="2408"/>
                    <a:pt x="4455" y="2958"/>
                  </a:cubicBezTo>
                  <a:cubicBezTo>
                    <a:pt x="4125" y="3544"/>
                    <a:pt x="3612" y="3948"/>
                    <a:pt x="2989" y="4131"/>
                  </a:cubicBezTo>
                  <a:cubicBezTo>
                    <a:pt x="2515" y="4297"/>
                    <a:pt x="2010" y="4340"/>
                    <a:pt x="1505" y="4340"/>
                  </a:cubicBezTo>
                  <a:cubicBezTo>
                    <a:pt x="1228" y="4340"/>
                    <a:pt x="951" y="4327"/>
                    <a:pt x="679" y="4314"/>
                  </a:cubicBezTo>
                  <a:cubicBezTo>
                    <a:pt x="752" y="3068"/>
                    <a:pt x="826" y="1858"/>
                    <a:pt x="936" y="612"/>
                  </a:cubicBezTo>
                  <a:cubicBezTo>
                    <a:pt x="1302" y="477"/>
                    <a:pt x="1701" y="408"/>
                    <a:pt x="2102" y="408"/>
                  </a:cubicBezTo>
                  <a:close/>
                  <a:moveTo>
                    <a:pt x="2082" y="1"/>
                  </a:moveTo>
                  <a:cubicBezTo>
                    <a:pt x="1450" y="1"/>
                    <a:pt x="834" y="146"/>
                    <a:pt x="276" y="465"/>
                  </a:cubicBezTo>
                  <a:cubicBezTo>
                    <a:pt x="86" y="591"/>
                    <a:pt x="196" y="854"/>
                    <a:pt x="371" y="854"/>
                  </a:cubicBezTo>
                  <a:cubicBezTo>
                    <a:pt x="399" y="854"/>
                    <a:pt x="429" y="847"/>
                    <a:pt x="459" y="832"/>
                  </a:cubicBezTo>
                  <a:cubicBezTo>
                    <a:pt x="483" y="832"/>
                    <a:pt x="491" y="832"/>
                    <a:pt x="494" y="822"/>
                  </a:cubicBezTo>
                  <a:lnTo>
                    <a:pt x="494" y="822"/>
                  </a:lnTo>
                  <a:lnTo>
                    <a:pt x="276" y="4388"/>
                  </a:lnTo>
                  <a:cubicBezTo>
                    <a:pt x="239" y="4424"/>
                    <a:pt x="239" y="4498"/>
                    <a:pt x="239" y="4534"/>
                  </a:cubicBezTo>
                  <a:cubicBezTo>
                    <a:pt x="166" y="5781"/>
                    <a:pt x="93" y="7027"/>
                    <a:pt x="19" y="8237"/>
                  </a:cubicBezTo>
                  <a:cubicBezTo>
                    <a:pt x="1" y="8365"/>
                    <a:pt x="93" y="8429"/>
                    <a:pt x="189" y="8429"/>
                  </a:cubicBezTo>
                  <a:cubicBezTo>
                    <a:pt x="285" y="8429"/>
                    <a:pt x="386" y="8365"/>
                    <a:pt x="386" y="8237"/>
                  </a:cubicBezTo>
                  <a:cubicBezTo>
                    <a:pt x="496" y="7101"/>
                    <a:pt x="569" y="5927"/>
                    <a:pt x="642" y="4754"/>
                  </a:cubicBezTo>
                  <a:cubicBezTo>
                    <a:pt x="716" y="4791"/>
                    <a:pt x="826" y="4791"/>
                    <a:pt x="899" y="4828"/>
                  </a:cubicBezTo>
                  <a:cubicBezTo>
                    <a:pt x="919" y="4834"/>
                    <a:pt x="938" y="4837"/>
                    <a:pt x="956" y="4837"/>
                  </a:cubicBezTo>
                  <a:cubicBezTo>
                    <a:pt x="1035" y="4837"/>
                    <a:pt x="1089" y="4777"/>
                    <a:pt x="1119" y="4718"/>
                  </a:cubicBezTo>
                  <a:cubicBezTo>
                    <a:pt x="1219" y="4720"/>
                    <a:pt x="1321" y="4722"/>
                    <a:pt x="1422" y="4722"/>
                  </a:cubicBezTo>
                  <a:cubicBezTo>
                    <a:pt x="2730" y="4722"/>
                    <a:pt x="4102" y="4473"/>
                    <a:pt x="4748" y="3215"/>
                  </a:cubicBezTo>
                  <a:cubicBezTo>
                    <a:pt x="5078" y="2591"/>
                    <a:pt x="5152" y="1858"/>
                    <a:pt x="4785" y="1272"/>
                  </a:cubicBezTo>
                  <a:cubicBezTo>
                    <a:pt x="4345" y="612"/>
                    <a:pt x="3539" y="208"/>
                    <a:pt x="2805" y="62"/>
                  </a:cubicBezTo>
                  <a:cubicBezTo>
                    <a:pt x="2563" y="21"/>
                    <a:pt x="2322" y="1"/>
                    <a:pt x="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426;p45">
              <a:extLst>
                <a:ext uri="{FF2B5EF4-FFF2-40B4-BE49-F238E27FC236}">
                  <a16:creationId xmlns:a16="http://schemas.microsoft.com/office/drawing/2014/main" id="{095183BA-6C26-704D-DF40-B6DFB0B875D1}"/>
                </a:ext>
              </a:extLst>
            </p:cNvPr>
            <p:cNvSpPr/>
            <p:nvPr/>
          </p:nvSpPr>
          <p:spPr>
            <a:xfrm>
              <a:off x="2820625" y="1631200"/>
              <a:ext cx="10100" cy="13775"/>
            </a:xfrm>
            <a:custGeom>
              <a:avLst/>
              <a:gdLst/>
              <a:ahLst/>
              <a:cxnLst/>
              <a:rect l="l" t="t" r="r" b="b"/>
              <a:pathLst>
                <a:path w="404" h="551" extrusionOk="0">
                  <a:moveTo>
                    <a:pt x="147" y="1"/>
                  </a:moveTo>
                  <a:cubicBezTo>
                    <a:pt x="110" y="37"/>
                    <a:pt x="74" y="37"/>
                    <a:pt x="37" y="74"/>
                  </a:cubicBezTo>
                  <a:cubicBezTo>
                    <a:pt x="37" y="74"/>
                    <a:pt x="37" y="111"/>
                    <a:pt x="37" y="111"/>
                  </a:cubicBezTo>
                  <a:cubicBezTo>
                    <a:pt x="0" y="147"/>
                    <a:pt x="0" y="184"/>
                    <a:pt x="0" y="221"/>
                  </a:cubicBezTo>
                  <a:lnTo>
                    <a:pt x="0" y="331"/>
                  </a:lnTo>
                  <a:cubicBezTo>
                    <a:pt x="0" y="367"/>
                    <a:pt x="0" y="404"/>
                    <a:pt x="0" y="441"/>
                  </a:cubicBezTo>
                  <a:cubicBezTo>
                    <a:pt x="37" y="441"/>
                    <a:pt x="37" y="477"/>
                    <a:pt x="37" y="477"/>
                  </a:cubicBezTo>
                  <a:cubicBezTo>
                    <a:pt x="74" y="514"/>
                    <a:pt x="110" y="514"/>
                    <a:pt x="110" y="550"/>
                  </a:cubicBezTo>
                  <a:lnTo>
                    <a:pt x="257" y="550"/>
                  </a:lnTo>
                  <a:cubicBezTo>
                    <a:pt x="294" y="550"/>
                    <a:pt x="294" y="514"/>
                    <a:pt x="330" y="477"/>
                  </a:cubicBezTo>
                  <a:cubicBezTo>
                    <a:pt x="330" y="477"/>
                    <a:pt x="367" y="477"/>
                    <a:pt x="367" y="441"/>
                  </a:cubicBezTo>
                  <a:cubicBezTo>
                    <a:pt x="367" y="404"/>
                    <a:pt x="404" y="404"/>
                    <a:pt x="404" y="367"/>
                  </a:cubicBezTo>
                  <a:lnTo>
                    <a:pt x="404" y="221"/>
                  </a:lnTo>
                  <a:cubicBezTo>
                    <a:pt x="404" y="184"/>
                    <a:pt x="404" y="147"/>
                    <a:pt x="367" y="147"/>
                  </a:cubicBezTo>
                  <a:cubicBezTo>
                    <a:pt x="367" y="111"/>
                    <a:pt x="367" y="74"/>
                    <a:pt x="330" y="74"/>
                  </a:cubicBezTo>
                  <a:cubicBezTo>
                    <a:pt x="330" y="37"/>
                    <a:pt x="294" y="37"/>
                    <a:pt x="257" y="37"/>
                  </a:cubicBezTo>
                  <a:cubicBezTo>
                    <a:pt x="257" y="1"/>
                    <a:pt x="220"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427;p45">
              <a:extLst>
                <a:ext uri="{FF2B5EF4-FFF2-40B4-BE49-F238E27FC236}">
                  <a16:creationId xmlns:a16="http://schemas.microsoft.com/office/drawing/2014/main" id="{87E6F0D8-5645-5465-D8A0-0BED35705026}"/>
                </a:ext>
              </a:extLst>
            </p:cNvPr>
            <p:cNvSpPr/>
            <p:nvPr/>
          </p:nvSpPr>
          <p:spPr>
            <a:xfrm>
              <a:off x="2878175" y="1443800"/>
              <a:ext cx="152200" cy="195350"/>
            </a:xfrm>
            <a:custGeom>
              <a:avLst/>
              <a:gdLst/>
              <a:ahLst/>
              <a:cxnLst/>
              <a:rect l="l" t="t" r="r" b="b"/>
              <a:pathLst>
                <a:path w="6088" h="7814" extrusionOk="0">
                  <a:moveTo>
                    <a:pt x="5813" y="0"/>
                  </a:moveTo>
                  <a:cubicBezTo>
                    <a:pt x="5755" y="0"/>
                    <a:pt x="5697" y="27"/>
                    <a:pt x="5654" y="91"/>
                  </a:cubicBezTo>
                  <a:cubicBezTo>
                    <a:pt x="4591" y="1594"/>
                    <a:pt x="3674" y="3207"/>
                    <a:pt x="2977" y="4930"/>
                  </a:cubicBezTo>
                  <a:cubicBezTo>
                    <a:pt x="2831" y="5334"/>
                    <a:pt x="2648" y="5774"/>
                    <a:pt x="2501" y="6213"/>
                  </a:cubicBezTo>
                  <a:cubicBezTo>
                    <a:pt x="2428" y="6433"/>
                    <a:pt x="2354" y="6653"/>
                    <a:pt x="2281" y="6837"/>
                  </a:cubicBezTo>
                  <a:cubicBezTo>
                    <a:pt x="2244" y="7057"/>
                    <a:pt x="2171" y="7313"/>
                    <a:pt x="1951" y="7387"/>
                  </a:cubicBezTo>
                  <a:cubicBezTo>
                    <a:pt x="1914" y="7400"/>
                    <a:pt x="1882" y="7407"/>
                    <a:pt x="1854" y="7407"/>
                  </a:cubicBezTo>
                  <a:cubicBezTo>
                    <a:pt x="1657" y="7407"/>
                    <a:pt x="1653" y="7102"/>
                    <a:pt x="1621" y="6910"/>
                  </a:cubicBezTo>
                  <a:cubicBezTo>
                    <a:pt x="1548" y="6653"/>
                    <a:pt x="1511" y="6360"/>
                    <a:pt x="1438" y="6103"/>
                  </a:cubicBezTo>
                  <a:cubicBezTo>
                    <a:pt x="1328" y="5627"/>
                    <a:pt x="1254" y="5114"/>
                    <a:pt x="1144" y="4600"/>
                  </a:cubicBezTo>
                  <a:cubicBezTo>
                    <a:pt x="888" y="3464"/>
                    <a:pt x="668" y="2327"/>
                    <a:pt x="411" y="1154"/>
                  </a:cubicBezTo>
                  <a:cubicBezTo>
                    <a:pt x="397" y="1052"/>
                    <a:pt x="324" y="1008"/>
                    <a:pt x="247" y="1008"/>
                  </a:cubicBezTo>
                  <a:cubicBezTo>
                    <a:pt x="129" y="1008"/>
                    <a:pt x="0" y="1110"/>
                    <a:pt x="45" y="1264"/>
                  </a:cubicBezTo>
                  <a:cubicBezTo>
                    <a:pt x="265" y="2401"/>
                    <a:pt x="485" y="3501"/>
                    <a:pt x="741" y="4637"/>
                  </a:cubicBezTo>
                  <a:cubicBezTo>
                    <a:pt x="851" y="5224"/>
                    <a:pt x="961" y="5774"/>
                    <a:pt x="1071" y="6360"/>
                  </a:cubicBezTo>
                  <a:cubicBezTo>
                    <a:pt x="1144" y="6617"/>
                    <a:pt x="1181" y="6873"/>
                    <a:pt x="1254" y="7130"/>
                  </a:cubicBezTo>
                  <a:cubicBezTo>
                    <a:pt x="1291" y="7350"/>
                    <a:pt x="1328" y="7570"/>
                    <a:pt x="1511" y="7717"/>
                  </a:cubicBezTo>
                  <a:cubicBezTo>
                    <a:pt x="1612" y="7784"/>
                    <a:pt x="1724" y="7814"/>
                    <a:pt x="1835" y="7814"/>
                  </a:cubicBezTo>
                  <a:cubicBezTo>
                    <a:pt x="2087" y="7814"/>
                    <a:pt x="2337" y="7663"/>
                    <a:pt x="2464" y="7460"/>
                  </a:cubicBezTo>
                  <a:cubicBezTo>
                    <a:pt x="2721" y="7093"/>
                    <a:pt x="2794" y="6580"/>
                    <a:pt x="2941" y="6177"/>
                  </a:cubicBezTo>
                  <a:cubicBezTo>
                    <a:pt x="3271" y="5187"/>
                    <a:pt x="3711" y="4234"/>
                    <a:pt x="4151" y="3317"/>
                  </a:cubicBezTo>
                  <a:cubicBezTo>
                    <a:pt x="4700" y="2254"/>
                    <a:pt x="5324" y="1264"/>
                    <a:pt x="5984" y="311"/>
                  </a:cubicBezTo>
                  <a:cubicBezTo>
                    <a:pt x="6087" y="156"/>
                    <a:pt x="5953" y="0"/>
                    <a:pt x="5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428;p45">
              <a:extLst>
                <a:ext uri="{FF2B5EF4-FFF2-40B4-BE49-F238E27FC236}">
                  <a16:creationId xmlns:a16="http://schemas.microsoft.com/office/drawing/2014/main" id="{3FF2B400-CC03-5862-B73F-3D1D4506B38B}"/>
                </a:ext>
              </a:extLst>
            </p:cNvPr>
            <p:cNvSpPr/>
            <p:nvPr/>
          </p:nvSpPr>
          <p:spPr>
            <a:xfrm>
              <a:off x="3031425" y="1600950"/>
              <a:ext cx="16525" cy="19650"/>
            </a:xfrm>
            <a:custGeom>
              <a:avLst/>
              <a:gdLst/>
              <a:ahLst/>
              <a:cxnLst/>
              <a:rect l="l" t="t" r="r" b="b"/>
              <a:pathLst>
                <a:path w="661" h="786" extrusionOk="0">
                  <a:moveTo>
                    <a:pt x="367" y="1"/>
                  </a:moveTo>
                  <a:cubicBezTo>
                    <a:pt x="330" y="37"/>
                    <a:pt x="257" y="74"/>
                    <a:pt x="257" y="111"/>
                  </a:cubicBezTo>
                  <a:cubicBezTo>
                    <a:pt x="220" y="147"/>
                    <a:pt x="220" y="221"/>
                    <a:pt x="220" y="257"/>
                  </a:cubicBezTo>
                  <a:cubicBezTo>
                    <a:pt x="147" y="257"/>
                    <a:pt x="110" y="257"/>
                    <a:pt x="74" y="294"/>
                  </a:cubicBezTo>
                  <a:cubicBezTo>
                    <a:pt x="37" y="367"/>
                    <a:pt x="0" y="441"/>
                    <a:pt x="0" y="477"/>
                  </a:cubicBezTo>
                  <a:cubicBezTo>
                    <a:pt x="0" y="551"/>
                    <a:pt x="0" y="587"/>
                    <a:pt x="37" y="624"/>
                  </a:cubicBezTo>
                  <a:cubicBezTo>
                    <a:pt x="74" y="697"/>
                    <a:pt x="110" y="697"/>
                    <a:pt x="147" y="734"/>
                  </a:cubicBezTo>
                  <a:cubicBezTo>
                    <a:pt x="147" y="771"/>
                    <a:pt x="184" y="771"/>
                    <a:pt x="184" y="771"/>
                  </a:cubicBezTo>
                  <a:lnTo>
                    <a:pt x="257" y="771"/>
                  </a:lnTo>
                  <a:cubicBezTo>
                    <a:pt x="286" y="780"/>
                    <a:pt x="316" y="785"/>
                    <a:pt x="345" y="785"/>
                  </a:cubicBezTo>
                  <a:cubicBezTo>
                    <a:pt x="423" y="785"/>
                    <a:pt x="496" y="751"/>
                    <a:pt x="550" y="697"/>
                  </a:cubicBezTo>
                  <a:cubicBezTo>
                    <a:pt x="623" y="624"/>
                    <a:pt x="660" y="514"/>
                    <a:pt x="660" y="404"/>
                  </a:cubicBezTo>
                  <a:cubicBezTo>
                    <a:pt x="660" y="331"/>
                    <a:pt x="623" y="257"/>
                    <a:pt x="623" y="147"/>
                  </a:cubicBezTo>
                  <a:cubicBezTo>
                    <a:pt x="587" y="111"/>
                    <a:pt x="550" y="74"/>
                    <a:pt x="513" y="37"/>
                  </a:cubicBezTo>
                  <a:cubicBezTo>
                    <a:pt x="477" y="1"/>
                    <a:pt x="403"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429;p45">
              <a:extLst>
                <a:ext uri="{FF2B5EF4-FFF2-40B4-BE49-F238E27FC236}">
                  <a16:creationId xmlns:a16="http://schemas.microsoft.com/office/drawing/2014/main" id="{14F44DB1-77BE-7AFD-DAAC-0DEE4ED4D234}"/>
                </a:ext>
              </a:extLst>
            </p:cNvPr>
            <p:cNvSpPr/>
            <p:nvPr/>
          </p:nvSpPr>
          <p:spPr>
            <a:xfrm>
              <a:off x="3154225" y="1531300"/>
              <a:ext cx="85275" cy="117325"/>
            </a:xfrm>
            <a:custGeom>
              <a:avLst/>
              <a:gdLst/>
              <a:ahLst/>
              <a:cxnLst/>
              <a:rect l="l" t="t" r="r" b="b"/>
              <a:pathLst>
                <a:path w="3411" h="4693" extrusionOk="0">
                  <a:moveTo>
                    <a:pt x="1899" y="459"/>
                  </a:moveTo>
                  <a:cubicBezTo>
                    <a:pt x="2019" y="459"/>
                    <a:pt x="2154" y="516"/>
                    <a:pt x="2274" y="587"/>
                  </a:cubicBezTo>
                  <a:cubicBezTo>
                    <a:pt x="2567" y="770"/>
                    <a:pt x="2714" y="1027"/>
                    <a:pt x="2787" y="1357"/>
                  </a:cubicBezTo>
                  <a:cubicBezTo>
                    <a:pt x="2970" y="2017"/>
                    <a:pt x="2714" y="2750"/>
                    <a:pt x="2347" y="3337"/>
                  </a:cubicBezTo>
                  <a:cubicBezTo>
                    <a:pt x="2117" y="3682"/>
                    <a:pt x="1569" y="4299"/>
                    <a:pt x="1061" y="4299"/>
                  </a:cubicBezTo>
                  <a:cubicBezTo>
                    <a:pt x="922" y="4299"/>
                    <a:pt x="786" y="4253"/>
                    <a:pt x="661" y="4143"/>
                  </a:cubicBezTo>
                  <a:cubicBezTo>
                    <a:pt x="441" y="3960"/>
                    <a:pt x="404" y="3593"/>
                    <a:pt x="404" y="3300"/>
                  </a:cubicBezTo>
                  <a:cubicBezTo>
                    <a:pt x="404" y="2897"/>
                    <a:pt x="441" y="2530"/>
                    <a:pt x="514" y="2164"/>
                  </a:cubicBezTo>
                  <a:cubicBezTo>
                    <a:pt x="661" y="1614"/>
                    <a:pt x="917" y="1027"/>
                    <a:pt x="1394" y="697"/>
                  </a:cubicBezTo>
                  <a:cubicBezTo>
                    <a:pt x="1430" y="697"/>
                    <a:pt x="1504" y="697"/>
                    <a:pt x="1540" y="624"/>
                  </a:cubicBezTo>
                  <a:cubicBezTo>
                    <a:pt x="1577" y="551"/>
                    <a:pt x="1650" y="514"/>
                    <a:pt x="1724" y="514"/>
                  </a:cubicBezTo>
                  <a:cubicBezTo>
                    <a:pt x="1775" y="476"/>
                    <a:pt x="1835" y="459"/>
                    <a:pt x="1899" y="459"/>
                  </a:cubicBezTo>
                  <a:close/>
                  <a:moveTo>
                    <a:pt x="2127" y="1"/>
                  </a:moveTo>
                  <a:cubicBezTo>
                    <a:pt x="1980" y="1"/>
                    <a:pt x="1834" y="37"/>
                    <a:pt x="1687" y="74"/>
                  </a:cubicBezTo>
                  <a:cubicBezTo>
                    <a:pt x="1614" y="111"/>
                    <a:pt x="1540" y="111"/>
                    <a:pt x="1467" y="147"/>
                  </a:cubicBezTo>
                  <a:cubicBezTo>
                    <a:pt x="844" y="441"/>
                    <a:pt x="441" y="1064"/>
                    <a:pt x="221" y="1760"/>
                  </a:cubicBezTo>
                  <a:cubicBezTo>
                    <a:pt x="74" y="2237"/>
                    <a:pt x="1" y="2750"/>
                    <a:pt x="1" y="3263"/>
                  </a:cubicBezTo>
                  <a:cubicBezTo>
                    <a:pt x="1" y="3667"/>
                    <a:pt x="74" y="4107"/>
                    <a:pt x="367" y="4400"/>
                  </a:cubicBezTo>
                  <a:cubicBezTo>
                    <a:pt x="565" y="4608"/>
                    <a:pt x="790" y="4692"/>
                    <a:pt x="1021" y="4692"/>
                  </a:cubicBezTo>
                  <a:cubicBezTo>
                    <a:pt x="1603" y="4692"/>
                    <a:pt x="2226" y="4160"/>
                    <a:pt x="2567" y="3740"/>
                  </a:cubicBezTo>
                  <a:cubicBezTo>
                    <a:pt x="3080" y="3043"/>
                    <a:pt x="3410" y="2090"/>
                    <a:pt x="3190" y="1247"/>
                  </a:cubicBezTo>
                  <a:cubicBezTo>
                    <a:pt x="3080" y="807"/>
                    <a:pt x="2824" y="404"/>
                    <a:pt x="2384" y="184"/>
                  </a:cubicBezTo>
                  <a:cubicBezTo>
                    <a:pt x="2384" y="184"/>
                    <a:pt x="2347" y="184"/>
                    <a:pt x="2310" y="147"/>
                  </a:cubicBezTo>
                  <a:cubicBezTo>
                    <a:pt x="2310" y="74"/>
                    <a:pt x="2237" y="1"/>
                    <a:pt x="2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430;p45">
              <a:extLst>
                <a:ext uri="{FF2B5EF4-FFF2-40B4-BE49-F238E27FC236}">
                  <a16:creationId xmlns:a16="http://schemas.microsoft.com/office/drawing/2014/main" id="{1CBAB865-4043-B3F4-5D42-10478A1341DD}"/>
                </a:ext>
              </a:extLst>
            </p:cNvPr>
            <p:cNvSpPr/>
            <p:nvPr/>
          </p:nvSpPr>
          <p:spPr>
            <a:xfrm>
              <a:off x="3260075" y="1443875"/>
              <a:ext cx="92100" cy="218750"/>
            </a:xfrm>
            <a:custGeom>
              <a:avLst/>
              <a:gdLst/>
              <a:ahLst/>
              <a:cxnLst/>
              <a:rect l="l" t="t" r="r" b="b"/>
              <a:pathLst>
                <a:path w="3684" h="8750" extrusionOk="0">
                  <a:moveTo>
                    <a:pt x="2873" y="1"/>
                  </a:moveTo>
                  <a:cubicBezTo>
                    <a:pt x="2473" y="1"/>
                    <a:pt x="2071" y="217"/>
                    <a:pt x="1816" y="565"/>
                  </a:cubicBezTo>
                  <a:cubicBezTo>
                    <a:pt x="1559" y="858"/>
                    <a:pt x="1449" y="1225"/>
                    <a:pt x="1339" y="1628"/>
                  </a:cubicBezTo>
                  <a:cubicBezTo>
                    <a:pt x="1229" y="2068"/>
                    <a:pt x="1119" y="2508"/>
                    <a:pt x="1009" y="2948"/>
                  </a:cubicBezTo>
                  <a:cubicBezTo>
                    <a:pt x="1009" y="2948"/>
                    <a:pt x="1009" y="2984"/>
                    <a:pt x="972" y="3021"/>
                  </a:cubicBezTo>
                  <a:cubicBezTo>
                    <a:pt x="752" y="3058"/>
                    <a:pt x="569" y="3094"/>
                    <a:pt x="349" y="3131"/>
                  </a:cubicBezTo>
                  <a:cubicBezTo>
                    <a:pt x="239" y="3131"/>
                    <a:pt x="166" y="3278"/>
                    <a:pt x="203" y="3351"/>
                  </a:cubicBezTo>
                  <a:cubicBezTo>
                    <a:pt x="231" y="3463"/>
                    <a:pt x="301" y="3511"/>
                    <a:pt x="382" y="3511"/>
                  </a:cubicBezTo>
                  <a:cubicBezTo>
                    <a:pt x="407" y="3511"/>
                    <a:pt x="433" y="3506"/>
                    <a:pt x="459" y="3498"/>
                  </a:cubicBezTo>
                  <a:lnTo>
                    <a:pt x="899" y="3424"/>
                  </a:lnTo>
                  <a:lnTo>
                    <a:pt x="899" y="3424"/>
                  </a:lnTo>
                  <a:cubicBezTo>
                    <a:pt x="533" y="5111"/>
                    <a:pt x="239" y="6834"/>
                    <a:pt x="19" y="8557"/>
                  </a:cubicBezTo>
                  <a:cubicBezTo>
                    <a:pt x="1" y="8685"/>
                    <a:pt x="93" y="8749"/>
                    <a:pt x="193" y="8749"/>
                  </a:cubicBezTo>
                  <a:cubicBezTo>
                    <a:pt x="294" y="8749"/>
                    <a:pt x="404" y="8685"/>
                    <a:pt x="423" y="8557"/>
                  </a:cubicBezTo>
                  <a:cubicBezTo>
                    <a:pt x="606" y="6907"/>
                    <a:pt x="899" y="5294"/>
                    <a:pt x="1229" y="3718"/>
                  </a:cubicBezTo>
                  <a:cubicBezTo>
                    <a:pt x="1266" y="3608"/>
                    <a:pt x="1302" y="3498"/>
                    <a:pt x="1302" y="3388"/>
                  </a:cubicBezTo>
                  <a:cubicBezTo>
                    <a:pt x="1632" y="3314"/>
                    <a:pt x="1926" y="3278"/>
                    <a:pt x="2219" y="3241"/>
                  </a:cubicBezTo>
                  <a:cubicBezTo>
                    <a:pt x="2329" y="3241"/>
                    <a:pt x="2402" y="3094"/>
                    <a:pt x="2366" y="2984"/>
                  </a:cubicBezTo>
                  <a:cubicBezTo>
                    <a:pt x="2329" y="2874"/>
                    <a:pt x="2219" y="2838"/>
                    <a:pt x="2109" y="2838"/>
                  </a:cubicBezTo>
                  <a:cubicBezTo>
                    <a:pt x="1889" y="2874"/>
                    <a:pt x="1632" y="2911"/>
                    <a:pt x="1412" y="2948"/>
                  </a:cubicBezTo>
                  <a:cubicBezTo>
                    <a:pt x="1522" y="2434"/>
                    <a:pt x="1632" y="1921"/>
                    <a:pt x="1816" y="1445"/>
                  </a:cubicBezTo>
                  <a:cubicBezTo>
                    <a:pt x="1926" y="1115"/>
                    <a:pt x="2072" y="785"/>
                    <a:pt x="2366" y="565"/>
                  </a:cubicBezTo>
                  <a:cubicBezTo>
                    <a:pt x="2511" y="461"/>
                    <a:pt x="2691" y="392"/>
                    <a:pt x="2867" y="392"/>
                  </a:cubicBezTo>
                  <a:cubicBezTo>
                    <a:pt x="3002" y="392"/>
                    <a:pt x="3134" y="433"/>
                    <a:pt x="3245" y="528"/>
                  </a:cubicBezTo>
                  <a:cubicBezTo>
                    <a:pt x="3291" y="559"/>
                    <a:pt x="3338" y="572"/>
                    <a:pt x="3383" y="572"/>
                  </a:cubicBezTo>
                  <a:cubicBezTo>
                    <a:pt x="3553" y="572"/>
                    <a:pt x="3684" y="380"/>
                    <a:pt x="3539" y="235"/>
                  </a:cubicBezTo>
                  <a:cubicBezTo>
                    <a:pt x="3337" y="73"/>
                    <a:pt x="3105" y="1"/>
                    <a:pt x="2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431;p45">
              <a:extLst>
                <a:ext uri="{FF2B5EF4-FFF2-40B4-BE49-F238E27FC236}">
                  <a16:creationId xmlns:a16="http://schemas.microsoft.com/office/drawing/2014/main" id="{3D82A782-2268-6DB8-CE10-C8406DDE3899}"/>
                </a:ext>
              </a:extLst>
            </p:cNvPr>
            <p:cNvSpPr/>
            <p:nvPr/>
          </p:nvSpPr>
          <p:spPr>
            <a:xfrm>
              <a:off x="3422575" y="1474900"/>
              <a:ext cx="132200" cy="173725"/>
            </a:xfrm>
            <a:custGeom>
              <a:avLst/>
              <a:gdLst/>
              <a:ahLst/>
              <a:cxnLst/>
              <a:rect l="l" t="t" r="r" b="b"/>
              <a:pathLst>
                <a:path w="5288" h="6949" extrusionOk="0">
                  <a:moveTo>
                    <a:pt x="3417" y="607"/>
                  </a:moveTo>
                  <a:cubicBezTo>
                    <a:pt x="3784" y="1597"/>
                    <a:pt x="4114" y="2587"/>
                    <a:pt x="4444" y="3613"/>
                  </a:cubicBezTo>
                  <a:cubicBezTo>
                    <a:pt x="3454" y="3833"/>
                    <a:pt x="2464" y="3980"/>
                    <a:pt x="1475" y="4163"/>
                  </a:cubicBezTo>
                  <a:cubicBezTo>
                    <a:pt x="2024" y="2917"/>
                    <a:pt x="2684" y="1743"/>
                    <a:pt x="3417" y="607"/>
                  </a:cubicBezTo>
                  <a:close/>
                  <a:moveTo>
                    <a:pt x="3454" y="0"/>
                  </a:moveTo>
                  <a:cubicBezTo>
                    <a:pt x="3388" y="0"/>
                    <a:pt x="3319" y="29"/>
                    <a:pt x="3271" y="94"/>
                  </a:cubicBezTo>
                  <a:cubicBezTo>
                    <a:pt x="1914" y="2147"/>
                    <a:pt x="815" y="4346"/>
                    <a:pt x="45" y="6693"/>
                  </a:cubicBezTo>
                  <a:cubicBezTo>
                    <a:pt x="1" y="6847"/>
                    <a:pt x="116" y="6949"/>
                    <a:pt x="231" y="6949"/>
                  </a:cubicBezTo>
                  <a:cubicBezTo>
                    <a:pt x="307" y="6949"/>
                    <a:pt x="382" y="6904"/>
                    <a:pt x="411" y="6802"/>
                  </a:cubicBezTo>
                  <a:cubicBezTo>
                    <a:pt x="668" y="6033"/>
                    <a:pt x="961" y="5299"/>
                    <a:pt x="1291" y="4566"/>
                  </a:cubicBezTo>
                  <a:lnTo>
                    <a:pt x="1365" y="4566"/>
                  </a:lnTo>
                  <a:cubicBezTo>
                    <a:pt x="2428" y="4420"/>
                    <a:pt x="3491" y="4200"/>
                    <a:pt x="4554" y="4016"/>
                  </a:cubicBezTo>
                  <a:lnTo>
                    <a:pt x="4554" y="4016"/>
                  </a:lnTo>
                  <a:cubicBezTo>
                    <a:pt x="4737" y="4786"/>
                    <a:pt x="4847" y="5666"/>
                    <a:pt x="4334" y="6363"/>
                  </a:cubicBezTo>
                  <a:cubicBezTo>
                    <a:pt x="4203" y="6519"/>
                    <a:pt x="4352" y="6658"/>
                    <a:pt x="4501" y="6658"/>
                  </a:cubicBezTo>
                  <a:cubicBezTo>
                    <a:pt x="4562" y="6658"/>
                    <a:pt x="4622" y="6635"/>
                    <a:pt x="4664" y="6583"/>
                  </a:cubicBezTo>
                  <a:cubicBezTo>
                    <a:pt x="5287" y="5739"/>
                    <a:pt x="5141" y="4640"/>
                    <a:pt x="4884" y="3723"/>
                  </a:cubicBezTo>
                  <a:cubicBezTo>
                    <a:pt x="4554" y="2513"/>
                    <a:pt x="4077" y="1303"/>
                    <a:pt x="3637" y="130"/>
                  </a:cubicBezTo>
                  <a:cubicBezTo>
                    <a:pt x="3617" y="48"/>
                    <a:pt x="3538"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432;p45">
              <a:extLst>
                <a:ext uri="{FF2B5EF4-FFF2-40B4-BE49-F238E27FC236}">
                  <a16:creationId xmlns:a16="http://schemas.microsoft.com/office/drawing/2014/main" id="{BD50C8A8-AD7C-D47D-DC1B-CAF0C6CE0781}"/>
                </a:ext>
              </a:extLst>
            </p:cNvPr>
            <p:cNvSpPr/>
            <p:nvPr/>
          </p:nvSpPr>
          <p:spPr>
            <a:xfrm>
              <a:off x="3471625" y="1435075"/>
              <a:ext cx="93225" cy="17500"/>
            </a:xfrm>
            <a:custGeom>
              <a:avLst/>
              <a:gdLst/>
              <a:ahLst/>
              <a:cxnLst/>
              <a:rect l="l" t="t" r="r" b="b"/>
              <a:pathLst>
                <a:path w="3729" h="700" extrusionOk="0">
                  <a:moveTo>
                    <a:pt x="3472" y="0"/>
                  </a:moveTo>
                  <a:cubicBezTo>
                    <a:pt x="2409" y="0"/>
                    <a:pt x="1309" y="110"/>
                    <a:pt x="246" y="294"/>
                  </a:cubicBezTo>
                  <a:cubicBezTo>
                    <a:pt x="0" y="329"/>
                    <a:pt x="90" y="699"/>
                    <a:pt x="323" y="699"/>
                  </a:cubicBezTo>
                  <a:cubicBezTo>
                    <a:pt x="334" y="699"/>
                    <a:pt x="345" y="698"/>
                    <a:pt x="356" y="697"/>
                  </a:cubicBezTo>
                  <a:cubicBezTo>
                    <a:pt x="1382" y="477"/>
                    <a:pt x="2445" y="404"/>
                    <a:pt x="3472" y="404"/>
                  </a:cubicBezTo>
                  <a:cubicBezTo>
                    <a:pt x="3728" y="404"/>
                    <a:pt x="3728" y="0"/>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433;p45">
              <a:extLst>
                <a:ext uri="{FF2B5EF4-FFF2-40B4-BE49-F238E27FC236}">
                  <a16:creationId xmlns:a16="http://schemas.microsoft.com/office/drawing/2014/main" id="{684AC8AC-44A2-FB9E-60BD-78AD822178DE}"/>
                </a:ext>
              </a:extLst>
            </p:cNvPr>
            <p:cNvSpPr/>
            <p:nvPr/>
          </p:nvSpPr>
          <p:spPr>
            <a:xfrm>
              <a:off x="3620875" y="1421600"/>
              <a:ext cx="68625" cy="305900"/>
            </a:xfrm>
            <a:custGeom>
              <a:avLst/>
              <a:gdLst/>
              <a:ahLst/>
              <a:cxnLst/>
              <a:rect l="l" t="t" r="r" b="b"/>
              <a:pathLst>
                <a:path w="2745" h="12236" extrusionOk="0">
                  <a:moveTo>
                    <a:pt x="569" y="0"/>
                  </a:moveTo>
                  <a:cubicBezTo>
                    <a:pt x="436" y="0"/>
                    <a:pt x="298" y="133"/>
                    <a:pt x="398" y="283"/>
                  </a:cubicBezTo>
                  <a:cubicBezTo>
                    <a:pt x="2011" y="3032"/>
                    <a:pt x="2341" y="6478"/>
                    <a:pt x="1314" y="9484"/>
                  </a:cubicBezTo>
                  <a:cubicBezTo>
                    <a:pt x="1021" y="10364"/>
                    <a:pt x="618" y="11171"/>
                    <a:pt x="105" y="11941"/>
                  </a:cubicBezTo>
                  <a:cubicBezTo>
                    <a:pt x="0" y="12097"/>
                    <a:pt x="138" y="12236"/>
                    <a:pt x="279" y="12236"/>
                  </a:cubicBezTo>
                  <a:cubicBezTo>
                    <a:pt x="335" y="12236"/>
                    <a:pt x="393" y="12213"/>
                    <a:pt x="435" y="12161"/>
                  </a:cubicBezTo>
                  <a:cubicBezTo>
                    <a:pt x="2268" y="9374"/>
                    <a:pt x="2744" y="5818"/>
                    <a:pt x="1864" y="2666"/>
                  </a:cubicBezTo>
                  <a:cubicBezTo>
                    <a:pt x="1608" y="1749"/>
                    <a:pt x="1204" y="869"/>
                    <a:pt x="728" y="99"/>
                  </a:cubicBezTo>
                  <a:cubicBezTo>
                    <a:pt x="693" y="29"/>
                    <a:pt x="632"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434;p45">
              <a:extLst>
                <a:ext uri="{FF2B5EF4-FFF2-40B4-BE49-F238E27FC236}">
                  <a16:creationId xmlns:a16="http://schemas.microsoft.com/office/drawing/2014/main" id="{24525161-DF55-8179-5B89-11C4FB0CF8EB}"/>
                </a:ext>
              </a:extLst>
            </p:cNvPr>
            <p:cNvSpPr/>
            <p:nvPr/>
          </p:nvSpPr>
          <p:spPr>
            <a:xfrm>
              <a:off x="3745375" y="1520300"/>
              <a:ext cx="136575" cy="17450"/>
            </a:xfrm>
            <a:custGeom>
              <a:avLst/>
              <a:gdLst/>
              <a:ahLst/>
              <a:cxnLst/>
              <a:rect l="l" t="t" r="r" b="b"/>
              <a:pathLst>
                <a:path w="5463" h="698" extrusionOk="0">
                  <a:moveTo>
                    <a:pt x="5206" y="1"/>
                  </a:moveTo>
                  <a:cubicBezTo>
                    <a:pt x="3557" y="111"/>
                    <a:pt x="1907" y="184"/>
                    <a:pt x="257" y="294"/>
                  </a:cubicBezTo>
                  <a:cubicBezTo>
                    <a:pt x="0" y="294"/>
                    <a:pt x="0" y="697"/>
                    <a:pt x="257" y="697"/>
                  </a:cubicBezTo>
                  <a:cubicBezTo>
                    <a:pt x="1907" y="587"/>
                    <a:pt x="3557" y="514"/>
                    <a:pt x="5206" y="404"/>
                  </a:cubicBezTo>
                  <a:cubicBezTo>
                    <a:pt x="5463" y="404"/>
                    <a:pt x="5463" y="1"/>
                    <a:pt x="5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435;p45">
              <a:extLst>
                <a:ext uri="{FF2B5EF4-FFF2-40B4-BE49-F238E27FC236}">
                  <a16:creationId xmlns:a16="http://schemas.microsoft.com/office/drawing/2014/main" id="{16DA19D3-1DA9-A8C9-3192-128C6F32A9C9}"/>
                </a:ext>
              </a:extLst>
            </p:cNvPr>
            <p:cNvSpPr/>
            <p:nvPr/>
          </p:nvSpPr>
          <p:spPr>
            <a:xfrm>
              <a:off x="3748125" y="1558750"/>
              <a:ext cx="120075" cy="16625"/>
            </a:xfrm>
            <a:custGeom>
              <a:avLst/>
              <a:gdLst/>
              <a:ahLst/>
              <a:cxnLst/>
              <a:rect l="l" t="t" r="r" b="b"/>
              <a:pathLst>
                <a:path w="4803" h="665" extrusionOk="0">
                  <a:moveTo>
                    <a:pt x="4578" y="0"/>
                  </a:moveTo>
                  <a:cubicBezTo>
                    <a:pt x="4568" y="0"/>
                    <a:pt x="4557" y="1"/>
                    <a:pt x="4546" y="2"/>
                  </a:cubicBezTo>
                  <a:cubicBezTo>
                    <a:pt x="3117" y="76"/>
                    <a:pt x="1687" y="186"/>
                    <a:pt x="257" y="259"/>
                  </a:cubicBezTo>
                  <a:cubicBezTo>
                    <a:pt x="12" y="294"/>
                    <a:pt x="1" y="665"/>
                    <a:pt x="225" y="665"/>
                  </a:cubicBezTo>
                  <a:cubicBezTo>
                    <a:pt x="235" y="665"/>
                    <a:pt x="246" y="664"/>
                    <a:pt x="257" y="662"/>
                  </a:cubicBezTo>
                  <a:cubicBezTo>
                    <a:pt x="1687" y="589"/>
                    <a:pt x="3117" y="479"/>
                    <a:pt x="4546" y="406"/>
                  </a:cubicBezTo>
                  <a:cubicBezTo>
                    <a:pt x="4792" y="371"/>
                    <a:pt x="4802" y="0"/>
                    <a:pt x="4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1436;p45">
              <a:extLst>
                <a:ext uri="{FF2B5EF4-FFF2-40B4-BE49-F238E27FC236}">
                  <a16:creationId xmlns:a16="http://schemas.microsoft.com/office/drawing/2014/main" id="{AA4D9A88-C29B-F3CD-F481-C689D4066578}"/>
                </a:ext>
              </a:extLst>
            </p:cNvPr>
            <p:cNvSpPr/>
            <p:nvPr/>
          </p:nvSpPr>
          <p:spPr>
            <a:xfrm>
              <a:off x="1295550" y="1872025"/>
              <a:ext cx="132025" cy="108425"/>
            </a:xfrm>
            <a:custGeom>
              <a:avLst/>
              <a:gdLst/>
              <a:ahLst/>
              <a:cxnLst/>
              <a:rect l="l" t="t" r="r" b="b"/>
              <a:pathLst>
                <a:path w="5281" h="4337" extrusionOk="0">
                  <a:moveTo>
                    <a:pt x="597" y="0"/>
                  </a:moveTo>
                  <a:cubicBezTo>
                    <a:pt x="496" y="0"/>
                    <a:pt x="386" y="64"/>
                    <a:pt x="368" y="193"/>
                  </a:cubicBezTo>
                  <a:cubicBezTo>
                    <a:pt x="258" y="1512"/>
                    <a:pt x="148" y="2832"/>
                    <a:pt x="1" y="4152"/>
                  </a:cubicBezTo>
                  <a:cubicBezTo>
                    <a:pt x="1" y="4271"/>
                    <a:pt x="98" y="4336"/>
                    <a:pt x="198" y="4336"/>
                  </a:cubicBezTo>
                  <a:cubicBezTo>
                    <a:pt x="283" y="4336"/>
                    <a:pt x="371" y="4289"/>
                    <a:pt x="404" y="4189"/>
                  </a:cubicBezTo>
                  <a:cubicBezTo>
                    <a:pt x="807" y="3125"/>
                    <a:pt x="1357" y="2136"/>
                    <a:pt x="2017" y="1219"/>
                  </a:cubicBezTo>
                  <a:cubicBezTo>
                    <a:pt x="2124" y="1113"/>
                    <a:pt x="2436" y="594"/>
                    <a:pt x="2589" y="594"/>
                  </a:cubicBezTo>
                  <a:cubicBezTo>
                    <a:pt x="2594" y="594"/>
                    <a:pt x="2599" y="595"/>
                    <a:pt x="2604" y="596"/>
                  </a:cubicBezTo>
                  <a:cubicBezTo>
                    <a:pt x="2787" y="632"/>
                    <a:pt x="2750" y="1256"/>
                    <a:pt x="2750" y="1366"/>
                  </a:cubicBezTo>
                  <a:cubicBezTo>
                    <a:pt x="2787" y="1989"/>
                    <a:pt x="2677" y="2612"/>
                    <a:pt x="2494" y="3235"/>
                  </a:cubicBezTo>
                  <a:cubicBezTo>
                    <a:pt x="2449" y="3371"/>
                    <a:pt x="2571" y="3465"/>
                    <a:pt x="2689" y="3465"/>
                  </a:cubicBezTo>
                  <a:cubicBezTo>
                    <a:pt x="2762" y="3465"/>
                    <a:pt x="2832" y="3429"/>
                    <a:pt x="2860" y="3345"/>
                  </a:cubicBezTo>
                  <a:cubicBezTo>
                    <a:pt x="3044" y="2795"/>
                    <a:pt x="3300" y="2319"/>
                    <a:pt x="3594" y="1842"/>
                  </a:cubicBezTo>
                  <a:cubicBezTo>
                    <a:pt x="3740" y="1622"/>
                    <a:pt x="3924" y="1402"/>
                    <a:pt x="4107" y="1182"/>
                  </a:cubicBezTo>
                  <a:cubicBezTo>
                    <a:pt x="4254" y="962"/>
                    <a:pt x="4437" y="706"/>
                    <a:pt x="4657" y="559"/>
                  </a:cubicBezTo>
                  <a:cubicBezTo>
                    <a:pt x="4680" y="547"/>
                    <a:pt x="4701" y="542"/>
                    <a:pt x="4719" y="542"/>
                  </a:cubicBezTo>
                  <a:cubicBezTo>
                    <a:pt x="4814" y="542"/>
                    <a:pt x="4840" y="687"/>
                    <a:pt x="4840" y="779"/>
                  </a:cubicBezTo>
                  <a:cubicBezTo>
                    <a:pt x="4877" y="926"/>
                    <a:pt x="4877" y="1109"/>
                    <a:pt x="4877" y="1256"/>
                  </a:cubicBezTo>
                  <a:cubicBezTo>
                    <a:pt x="4877" y="1549"/>
                    <a:pt x="4877" y="1806"/>
                    <a:pt x="4877" y="2099"/>
                  </a:cubicBezTo>
                  <a:cubicBezTo>
                    <a:pt x="4840" y="2722"/>
                    <a:pt x="4730" y="3345"/>
                    <a:pt x="4547" y="3969"/>
                  </a:cubicBezTo>
                  <a:cubicBezTo>
                    <a:pt x="4525" y="4123"/>
                    <a:pt x="4649" y="4225"/>
                    <a:pt x="4767" y="4225"/>
                  </a:cubicBezTo>
                  <a:cubicBezTo>
                    <a:pt x="4846" y="4225"/>
                    <a:pt x="4921" y="4180"/>
                    <a:pt x="4950" y="4079"/>
                  </a:cubicBezTo>
                  <a:cubicBezTo>
                    <a:pt x="5133" y="3345"/>
                    <a:pt x="5243" y="2575"/>
                    <a:pt x="5280" y="1806"/>
                  </a:cubicBezTo>
                  <a:cubicBezTo>
                    <a:pt x="5280" y="1439"/>
                    <a:pt x="5280" y="1036"/>
                    <a:pt x="5243" y="669"/>
                  </a:cubicBezTo>
                  <a:cubicBezTo>
                    <a:pt x="5207" y="449"/>
                    <a:pt x="5097" y="156"/>
                    <a:pt x="4840" y="119"/>
                  </a:cubicBezTo>
                  <a:cubicBezTo>
                    <a:pt x="4821" y="117"/>
                    <a:pt x="4802" y="116"/>
                    <a:pt x="4784" y="116"/>
                  </a:cubicBezTo>
                  <a:cubicBezTo>
                    <a:pt x="4485" y="116"/>
                    <a:pt x="4280" y="389"/>
                    <a:pt x="4107" y="596"/>
                  </a:cubicBezTo>
                  <a:cubicBezTo>
                    <a:pt x="3850" y="816"/>
                    <a:pt x="3630" y="1109"/>
                    <a:pt x="3447" y="1366"/>
                  </a:cubicBezTo>
                  <a:cubicBezTo>
                    <a:pt x="3337" y="1512"/>
                    <a:pt x="3227" y="1696"/>
                    <a:pt x="3154" y="1842"/>
                  </a:cubicBezTo>
                  <a:cubicBezTo>
                    <a:pt x="3154" y="1586"/>
                    <a:pt x="3154" y="1329"/>
                    <a:pt x="3154" y="1072"/>
                  </a:cubicBezTo>
                  <a:cubicBezTo>
                    <a:pt x="3117" y="816"/>
                    <a:pt x="3117" y="449"/>
                    <a:pt x="2897" y="266"/>
                  </a:cubicBezTo>
                  <a:cubicBezTo>
                    <a:pt x="2826" y="218"/>
                    <a:pt x="2747" y="198"/>
                    <a:pt x="2667" y="198"/>
                  </a:cubicBezTo>
                  <a:cubicBezTo>
                    <a:pt x="2499" y="198"/>
                    <a:pt x="2325" y="288"/>
                    <a:pt x="2201" y="412"/>
                  </a:cubicBezTo>
                  <a:cubicBezTo>
                    <a:pt x="1944" y="632"/>
                    <a:pt x="1724" y="926"/>
                    <a:pt x="1541" y="1219"/>
                  </a:cubicBezTo>
                  <a:cubicBezTo>
                    <a:pt x="1321" y="1512"/>
                    <a:pt x="1137" y="1806"/>
                    <a:pt x="954" y="2136"/>
                  </a:cubicBezTo>
                  <a:cubicBezTo>
                    <a:pt x="807" y="2392"/>
                    <a:pt x="661" y="2649"/>
                    <a:pt x="514" y="2905"/>
                  </a:cubicBezTo>
                  <a:cubicBezTo>
                    <a:pt x="624" y="1989"/>
                    <a:pt x="698" y="1072"/>
                    <a:pt x="771" y="193"/>
                  </a:cubicBezTo>
                  <a:cubicBezTo>
                    <a:pt x="789" y="64"/>
                    <a:pt x="698" y="0"/>
                    <a:pt x="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437;p45">
              <a:extLst>
                <a:ext uri="{FF2B5EF4-FFF2-40B4-BE49-F238E27FC236}">
                  <a16:creationId xmlns:a16="http://schemas.microsoft.com/office/drawing/2014/main" id="{FDCA1904-7077-C33A-7D9C-CF1EE8FA1AF1}"/>
                </a:ext>
              </a:extLst>
            </p:cNvPr>
            <p:cNvSpPr/>
            <p:nvPr/>
          </p:nvSpPr>
          <p:spPr>
            <a:xfrm>
              <a:off x="1454125" y="1796125"/>
              <a:ext cx="96125" cy="277500"/>
            </a:xfrm>
            <a:custGeom>
              <a:avLst/>
              <a:gdLst/>
              <a:ahLst/>
              <a:cxnLst/>
              <a:rect l="l" t="t" r="r" b="b"/>
              <a:pathLst>
                <a:path w="3845" h="11100" extrusionOk="0">
                  <a:moveTo>
                    <a:pt x="3550" y="1"/>
                  </a:moveTo>
                  <a:cubicBezTo>
                    <a:pt x="3494" y="1"/>
                    <a:pt x="3441" y="23"/>
                    <a:pt x="3410" y="76"/>
                  </a:cubicBezTo>
                  <a:cubicBezTo>
                    <a:pt x="1760" y="2679"/>
                    <a:pt x="0" y="5501"/>
                    <a:pt x="440" y="8691"/>
                  </a:cubicBezTo>
                  <a:cubicBezTo>
                    <a:pt x="513" y="9534"/>
                    <a:pt x="770" y="10304"/>
                    <a:pt x="1210" y="11001"/>
                  </a:cubicBezTo>
                  <a:cubicBezTo>
                    <a:pt x="1245" y="11071"/>
                    <a:pt x="1306" y="11100"/>
                    <a:pt x="1369" y="11100"/>
                  </a:cubicBezTo>
                  <a:cubicBezTo>
                    <a:pt x="1502" y="11100"/>
                    <a:pt x="1640" y="10967"/>
                    <a:pt x="1540" y="10817"/>
                  </a:cubicBezTo>
                  <a:cubicBezTo>
                    <a:pt x="0" y="8178"/>
                    <a:pt x="990" y="4988"/>
                    <a:pt x="2383" y="2532"/>
                  </a:cubicBezTo>
                  <a:cubicBezTo>
                    <a:pt x="2786" y="1762"/>
                    <a:pt x="3263" y="1029"/>
                    <a:pt x="3739" y="296"/>
                  </a:cubicBezTo>
                  <a:cubicBezTo>
                    <a:pt x="3844" y="139"/>
                    <a:pt x="3688" y="1"/>
                    <a:pt x="3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438;p45">
              <a:extLst>
                <a:ext uri="{FF2B5EF4-FFF2-40B4-BE49-F238E27FC236}">
                  <a16:creationId xmlns:a16="http://schemas.microsoft.com/office/drawing/2014/main" id="{D6D45CAE-927F-D07C-6520-0BEF24CA4512}"/>
                </a:ext>
              </a:extLst>
            </p:cNvPr>
            <p:cNvSpPr/>
            <p:nvPr/>
          </p:nvSpPr>
          <p:spPr>
            <a:xfrm>
              <a:off x="1551075" y="1816475"/>
              <a:ext cx="122100" cy="182250"/>
            </a:xfrm>
            <a:custGeom>
              <a:avLst/>
              <a:gdLst/>
              <a:ahLst/>
              <a:cxnLst/>
              <a:rect l="l" t="t" r="r" b="b"/>
              <a:pathLst>
                <a:path w="4884" h="7290" extrusionOk="0">
                  <a:moveTo>
                    <a:pt x="2991" y="419"/>
                  </a:moveTo>
                  <a:cubicBezTo>
                    <a:pt x="3071" y="419"/>
                    <a:pt x="3152" y="424"/>
                    <a:pt x="3234" y="435"/>
                  </a:cubicBezTo>
                  <a:cubicBezTo>
                    <a:pt x="3674" y="472"/>
                    <a:pt x="4114" y="765"/>
                    <a:pt x="4334" y="1131"/>
                  </a:cubicBezTo>
                  <a:cubicBezTo>
                    <a:pt x="4554" y="1571"/>
                    <a:pt x="4481" y="2085"/>
                    <a:pt x="4187" y="2488"/>
                  </a:cubicBezTo>
                  <a:cubicBezTo>
                    <a:pt x="3894" y="2891"/>
                    <a:pt x="3454" y="3184"/>
                    <a:pt x="2941" y="3331"/>
                  </a:cubicBezTo>
                  <a:cubicBezTo>
                    <a:pt x="2648" y="3404"/>
                    <a:pt x="2354" y="3478"/>
                    <a:pt x="2024" y="3478"/>
                  </a:cubicBezTo>
                  <a:cubicBezTo>
                    <a:pt x="1878" y="3514"/>
                    <a:pt x="1695" y="3514"/>
                    <a:pt x="1548" y="3514"/>
                  </a:cubicBezTo>
                  <a:cubicBezTo>
                    <a:pt x="1511" y="3514"/>
                    <a:pt x="1475" y="3551"/>
                    <a:pt x="1438" y="3551"/>
                  </a:cubicBezTo>
                  <a:cubicBezTo>
                    <a:pt x="1401" y="3514"/>
                    <a:pt x="1401" y="3478"/>
                    <a:pt x="1365" y="3441"/>
                  </a:cubicBezTo>
                  <a:cubicBezTo>
                    <a:pt x="1511" y="2561"/>
                    <a:pt x="1658" y="1718"/>
                    <a:pt x="1731" y="838"/>
                  </a:cubicBezTo>
                  <a:cubicBezTo>
                    <a:pt x="2105" y="589"/>
                    <a:pt x="2533" y="419"/>
                    <a:pt x="2991" y="419"/>
                  </a:cubicBezTo>
                  <a:close/>
                  <a:moveTo>
                    <a:pt x="3025" y="0"/>
                  </a:moveTo>
                  <a:cubicBezTo>
                    <a:pt x="2595" y="0"/>
                    <a:pt x="2156" y="131"/>
                    <a:pt x="1768" y="325"/>
                  </a:cubicBezTo>
                  <a:cubicBezTo>
                    <a:pt x="1786" y="197"/>
                    <a:pt x="1695" y="132"/>
                    <a:pt x="1598" y="132"/>
                  </a:cubicBezTo>
                  <a:cubicBezTo>
                    <a:pt x="1502" y="132"/>
                    <a:pt x="1401" y="197"/>
                    <a:pt x="1401" y="325"/>
                  </a:cubicBezTo>
                  <a:cubicBezTo>
                    <a:pt x="1291" y="1425"/>
                    <a:pt x="1145" y="2488"/>
                    <a:pt x="925" y="3551"/>
                  </a:cubicBezTo>
                  <a:cubicBezTo>
                    <a:pt x="925" y="3551"/>
                    <a:pt x="925" y="3588"/>
                    <a:pt x="925" y="3624"/>
                  </a:cubicBezTo>
                  <a:cubicBezTo>
                    <a:pt x="668" y="4761"/>
                    <a:pt x="375" y="5897"/>
                    <a:pt x="45" y="7034"/>
                  </a:cubicBezTo>
                  <a:cubicBezTo>
                    <a:pt x="1" y="7188"/>
                    <a:pt x="116" y="7290"/>
                    <a:pt x="231" y="7290"/>
                  </a:cubicBezTo>
                  <a:cubicBezTo>
                    <a:pt x="307" y="7290"/>
                    <a:pt x="382" y="7246"/>
                    <a:pt x="411" y="7144"/>
                  </a:cubicBezTo>
                  <a:cubicBezTo>
                    <a:pt x="741" y="6081"/>
                    <a:pt x="1035" y="5017"/>
                    <a:pt x="1255" y="3954"/>
                  </a:cubicBezTo>
                  <a:lnTo>
                    <a:pt x="1365" y="3954"/>
                  </a:lnTo>
                  <a:cubicBezTo>
                    <a:pt x="2134" y="3918"/>
                    <a:pt x="2978" y="3808"/>
                    <a:pt x="3674" y="3441"/>
                  </a:cubicBezTo>
                  <a:cubicBezTo>
                    <a:pt x="4297" y="3111"/>
                    <a:pt x="4774" y="2488"/>
                    <a:pt x="4847" y="1791"/>
                  </a:cubicBezTo>
                  <a:cubicBezTo>
                    <a:pt x="4884" y="1131"/>
                    <a:pt x="4481" y="508"/>
                    <a:pt x="3894" y="215"/>
                  </a:cubicBezTo>
                  <a:cubicBezTo>
                    <a:pt x="3623" y="64"/>
                    <a:pt x="3326"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439;p45">
              <a:extLst>
                <a:ext uri="{FF2B5EF4-FFF2-40B4-BE49-F238E27FC236}">
                  <a16:creationId xmlns:a16="http://schemas.microsoft.com/office/drawing/2014/main" id="{D538A21F-A525-B29D-D218-D0B2C44854AD}"/>
                </a:ext>
              </a:extLst>
            </p:cNvPr>
            <p:cNvSpPr/>
            <p:nvPr/>
          </p:nvSpPr>
          <p:spPr>
            <a:xfrm>
              <a:off x="1699750" y="1974900"/>
              <a:ext cx="17425" cy="19875"/>
            </a:xfrm>
            <a:custGeom>
              <a:avLst/>
              <a:gdLst/>
              <a:ahLst/>
              <a:cxnLst/>
              <a:rect l="l" t="t" r="r" b="b"/>
              <a:pathLst>
                <a:path w="697" h="795" extrusionOk="0">
                  <a:moveTo>
                    <a:pt x="220" y="0"/>
                  </a:moveTo>
                  <a:cubicBezTo>
                    <a:pt x="183" y="37"/>
                    <a:pt x="147" y="74"/>
                    <a:pt x="147" y="147"/>
                  </a:cubicBezTo>
                  <a:lnTo>
                    <a:pt x="37" y="550"/>
                  </a:lnTo>
                  <a:cubicBezTo>
                    <a:pt x="0" y="623"/>
                    <a:pt x="37" y="733"/>
                    <a:pt x="110" y="770"/>
                  </a:cubicBezTo>
                  <a:cubicBezTo>
                    <a:pt x="140" y="785"/>
                    <a:pt x="177" y="794"/>
                    <a:pt x="215" y="794"/>
                  </a:cubicBezTo>
                  <a:cubicBezTo>
                    <a:pt x="268" y="794"/>
                    <a:pt x="324" y="776"/>
                    <a:pt x="367" y="733"/>
                  </a:cubicBezTo>
                  <a:lnTo>
                    <a:pt x="623" y="477"/>
                  </a:lnTo>
                  <a:cubicBezTo>
                    <a:pt x="660" y="440"/>
                    <a:pt x="697" y="403"/>
                    <a:pt x="697" y="330"/>
                  </a:cubicBezTo>
                  <a:cubicBezTo>
                    <a:pt x="697" y="293"/>
                    <a:pt x="660" y="220"/>
                    <a:pt x="623" y="183"/>
                  </a:cubicBezTo>
                  <a:lnTo>
                    <a:pt x="623" y="220"/>
                  </a:lnTo>
                  <a:cubicBezTo>
                    <a:pt x="587" y="183"/>
                    <a:pt x="550" y="147"/>
                    <a:pt x="513" y="147"/>
                  </a:cubicBezTo>
                  <a:cubicBezTo>
                    <a:pt x="513" y="110"/>
                    <a:pt x="513" y="110"/>
                    <a:pt x="513" y="74"/>
                  </a:cubicBezTo>
                  <a:cubicBezTo>
                    <a:pt x="477" y="37"/>
                    <a:pt x="440"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1440;p45">
              <a:extLst>
                <a:ext uri="{FF2B5EF4-FFF2-40B4-BE49-F238E27FC236}">
                  <a16:creationId xmlns:a16="http://schemas.microsoft.com/office/drawing/2014/main" id="{338697B2-A407-DAB8-CF9E-CBA5E782DC1E}"/>
                </a:ext>
              </a:extLst>
            </p:cNvPr>
            <p:cNvSpPr/>
            <p:nvPr/>
          </p:nvSpPr>
          <p:spPr>
            <a:xfrm>
              <a:off x="1751800" y="1837375"/>
              <a:ext cx="135850" cy="154950"/>
            </a:xfrm>
            <a:custGeom>
              <a:avLst/>
              <a:gdLst/>
              <a:ahLst/>
              <a:cxnLst/>
              <a:rect l="l" t="t" r="r" b="b"/>
              <a:pathLst>
                <a:path w="5434" h="6198" extrusionOk="0">
                  <a:moveTo>
                    <a:pt x="5038" y="1"/>
                  </a:moveTo>
                  <a:cubicBezTo>
                    <a:pt x="4888" y="1"/>
                    <a:pt x="4746" y="119"/>
                    <a:pt x="4774" y="259"/>
                  </a:cubicBezTo>
                  <a:cubicBezTo>
                    <a:pt x="4774" y="332"/>
                    <a:pt x="4774" y="369"/>
                    <a:pt x="4810" y="405"/>
                  </a:cubicBezTo>
                  <a:cubicBezTo>
                    <a:pt x="4774" y="442"/>
                    <a:pt x="4737" y="515"/>
                    <a:pt x="4737" y="552"/>
                  </a:cubicBezTo>
                  <a:cubicBezTo>
                    <a:pt x="4664" y="699"/>
                    <a:pt x="4554" y="809"/>
                    <a:pt x="4480" y="955"/>
                  </a:cubicBezTo>
                  <a:cubicBezTo>
                    <a:pt x="4370" y="1212"/>
                    <a:pt x="4224" y="1432"/>
                    <a:pt x="4077" y="1689"/>
                  </a:cubicBezTo>
                  <a:cubicBezTo>
                    <a:pt x="3784" y="2165"/>
                    <a:pt x="3527" y="2642"/>
                    <a:pt x="3234" y="3118"/>
                  </a:cubicBezTo>
                  <a:cubicBezTo>
                    <a:pt x="2941" y="3595"/>
                    <a:pt x="2684" y="4071"/>
                    <a:pt x="2427" y="4511"/>
                  </a:cubicBezTo>
                  <a:lnTo>
                    <a:pt x="1987" y="5245"/>
                  </a:lnTo>
                  <a:cubicBezTo>
                    <a:pt x="1914" y="5391"/>
                    <a:pt x="1804" y="5611"/>
                    <a:pt x="1694" y="5721"/>
                  </a:cubicBezTo>
                  <a:cubicBezTo>
                    <a:pt x="1401" y="4181"/>
                    <a:pt x="961" y="2678"/>
                    <a:pt x="411" y="1212"/>
                  </a:cubicBezTo>
                  <a:cubicBezTo>
                    <a:pt x="381" y="1123"/>
                    <a:pt x="303" y="1082"/>
                    <a:pt x="226" y="1082"/>
                  </a:cubicBezTo>
                  <a:cubicBezTo>
                    <a:pt x="113" y="1082"/>
                    <a:pt x="1" y="1169"/>
                    <a:pt x="44" y="1322"/>
                  </a:cubicBezTo>
                  <a:cubicBezTo>
                    <a:pt x="594" y="2862"/>
                    <a:pt x="1034" y="4438"/>
                    <a:pt x="1327" y="6051"/>
                  </a:cubicBezTo>
                  <a:cubicBezTo>
                    <a:pt x="1364" y="6124"/>
                    <a:pt x="1437" y="6198"/>
                    <a:pt x="1511" y="6198"/>
                  </a:cubicBezTo>
                  <a:cubicBezTo>
                    <a:pt x="1804" y="6198"/>
                    <a:pt x="1987" y="6014"/>
                    <a:pt x="2134" y="5794"/>
                  </a:cubicBezTo>
                  <a:cubicBezTo>
                    <a:pt x="2354" y="5465"/>
                    <a:pt x="2501" y="5135"/>
                    <a:pt x="2721" y="4805"/>
                  </a:cubicBezTo>
                  <a:lnTo>
                    <a:pt x="3930" y="2715"/>
                  </a:lnTo>
                  <a:cubicBezTo>
                    <a:pt x="4334" y="2055"/>
                    <a:pt x="4700" y="1359"/>
                    <a:pt x="5103" y="699"/>
                  </a:cubicBezTo>
                  <a:cubicBezTo>
                    <a:pt x="5213" y="515"/>
                    <a:pt x="5433" y="185"/>
                    <a:pt x="5177" y="39"/>
                  </a:cubicBezTo>
                  <a:cubicBezTo>
                    <a:pt x="5133" y="13"/>
                    <a:pt x="5085" y="1"/>
                    <a:pt x="5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1441;p45">
              <a:extLst>
                <a:ext uri="{FF2B5EF4-FFF2-40B4-BE49-F238E27FC236}">
                  <a16:creationId xmlns:a16="http://schemas.microsoft.com/office/drawing/2014/main" id="{32501DF0-5388-8310-5946-9E7E7E4DB9AF}"/>
                </a:ext>
              </a:extLst>
            </p:cNvPr>
            <p:cNvSpPr/>
            <p:nvPr/>
          </p:nvSpPr>
          <p:spPr>
            <a:xfrm>
              <a:off x="1894950" y="1968475"/>
              <a:ext cx="13775" cy="12850"/>
            </a:xfrm>
            <a:custGeom>
              <a:avLst/>
              <a:gdLst/>
              <a:ahLst/>
              <a:cxnLst/>
              <a:rect l="l" t="t" r="r" b="b"/>
              <a:pathLst>
                <a:path w="551" h="514" extrusionOk="0">
                  <a:moveTo>
                    <a:pt x="147" y="1"/>
                  </a:moveTo>
                  <a:cubicBezTo>
                    <a:pt x="111" y="37"/>
                    <a:pt x="74" y="37"/>
                    <a:pt x="74" y="74"/>
                  </a:cubicBezTo>
                  <a:cubicBezTo>
                    <a:pt x="74" y="74"/>
                    <a:pt x="37" y="74"/>
                    <a:pt x="37" y="111"/>
                  </a:cubicBezTo>
                  <a:cubicBezTo>
                    <a:pt x="1" y="147"/>
                    <a:pt x="1" y="147"/>
                    <a:pt x="1" y="184"/>
                  </a:cubicBezTo>
                  <a:cubicBezTo>
                    <a:pt x="1" y="221"/>
                    <a:pt x="1" y="221"/>
                    <a:pt x="1" y="257"/>
                  </a:cubicBezTo>
                  <a:cubicBezTo>
                    <a:pt x="37" y="294"/>
                    <a:pt x="37" y="331"/>
                    <a:pt x="74" y="331"/>
                  </a:cubicBezTo>
                  <a:lnTo>
                    <a:pt x="221" y="477"/>
                  </a:lnTo>
                  <a:cubicBezTo>
                    <a:pt x="221" y="477"/>
                    <a:pt x="257" y="514"/>
                    <a:pt x="294" y="514"/>
                  </a:cubicBezTo>
                  <a:lnTo>
                    <a:pt x="441" y="514"/>
                  </a:lnTo>
                  <a:cubicBezTo>
                    <a:pt x="441" y="514"/>
                    <a:pt x="477" y="477"/>
                    <a:pt x="514" y="477"/>
                  </a:cubicBezTo>
                  <a:cubicBezTo>
                    <a:pt x="514" y="440"/>
                    <a:pt x="514" y="440"/>
                    <a:pt x="514" y="440"/>
                  </a:cubicBezTo>
                  <a:cubicBezTo>
                    <a:pt x="551" y="404"/>
                    <a:pt x="551" y="367"/>
                    <a:pt x="551" y="331"/>
                  </a:cubicBezTo>
                  <a:cubicBezTo>
                    <a:pt x="551" y="294"/>
                    <a:pt x="551" y="294"/>
                    <a:pt x="551" y="257"/>
                  </a:cubicBezTo>
                  <a:cubicBezTo>
                    <a:pt x="551" y="257"/>
                    <a:pt x="514" y="221"/>
                    <a:pt x="514" y="184"/>
                  </a:cubicBezTo>
                  <a:lnTo>
                    <a:pt x="367" y="74"/>
                  </a:lnTo>
                  <a:cubicBezTo>
                    <a:pt x="367" y="74"/>
                    <a:pt x="294" y="37"/>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1442;p45">
              <a:extLst>
                <a:ext uri="{FF2B5EF4-FFF2-40B4-BE49-F238E27FC236}">
                  <a16:creationId xmlns:a16="http://schemas.microsoft.com/office/drawing/2014/main" id="{15CD8EC4-7E13-022D-8D94-ED30B5F7F390}"/>
                </a:ext>
              </a:extLst>
            </p:cNvPr>
            <p:cNvSpPr/>
            <p:nvPr/>
          </p:nvSpPr>
          <p:spPr>
            <a:xfrm>
              <a:off x="2045250" y="1884600"/>
              <a:ext cx="86175" cy="115150"/>
            </a:xfrm>
            <a:custGeom>
              <a:avLst/>
              <a:gdLst/>
              <a:ahLst/>
              <a:cxnLst/>
              <a:rect l="l" t="t" r="r" b="b"/>
              <a:pathLst>
                <a:path w="3447" h="4606" extrusionOk="0">
                  <a:moveTo>
                    <a:pt x="1787" y="664"/>
                  </a:moveTo>
                  <a:cubicBezTo>
                    <a:pt x="1870" y="664"/>
                    <a:pt x="1949" y="671"/>
                    <a:pt x="2017" y="679"/>
                  </a:cubicBezTo>
                  <a:cubicBezTo>
                    <a:pt x="2311" y="753"/>
                    <a:pt x="2787" y="826"/>
                    <a:pt x="2934" y="1119"/>
                  </a:cubicBezTo>
                  <a:cubicBezTo>
                    <a:pt x="3080" y="1413"/>
                    <a:pt x="3007" y="1852"/>
                    <a:pt x="2934" y="2146"/>
                  </a:cubicBezTo>
                  <a:cubicBezTo>
                    <a:pt x="2860" y="2476"/>
                    <a:pt x="2714" y="2769"/>
                    <a:pt x="2567" y="3026"/>
                  </a:cubicBezTo>
                  <a:cubicBezTo>
                    <a:pt x="2237" y="3539"/>
                    <a:pt x="1651" y="4199"/>
                    <a:pt x="1027" y="4199"/>
                  </a:cubicBezTo>
                  <a:cubicBezTo>
                    <a:pt x="1016" y="4199"/>
                    <a:pt x="1004" y="4200"/>
                    <a:pt x="993" y="4200"/>
                  </a:cubicBezTo>
                  <a:cubicBezTo>
                    <a:pt x="263" y="4200"/>
                    <a:pt x="443" y="3055"/>
                    <a:pt x="551" y="2586"/>
                  </a:cubicBezTo>
                  <a:cubicBezTo>
                    <a:pt x="624" y="2109"/>
                    <a:pt x="771" y="1669"/>
                    <a:pt x="991" y="1229"/>
                  </a:cubicBezTo>
                  <a:cubicBezTo>
                    <a:pt x="1010" y="1236"/>
                    <a:pt x="1029" y="1239"/>
                    <a:pt x="1047" y="1239"/>
                  </a:cubicBezTo>
                  <a:cubicBezTo>
                    <a:pt x="1135" y="1239"/>
                    <a:pt x="1211" y="1167"/>
                    <a:pt x="1211" y="1046"/>
                  </a:cubicBezTo>
                  <a:cubicBezTo>
                    <a:pt x="1211" y="736"/>
                    <a:pt x="1514" y="664"/>
                    <a:pt x="1787" y="664"/>
                  </a:cubicBezTo>
                  <a:close/>
                  <a:moveTo>
                    <a:pt x="1320" y="1"/>
                  </a:moveTo>
                  <a:cubicBezTo>
                    <a:pt x="1262" y="1"/>
                    <a:pt x="1207" y="27"/>
                    <a:pt x="1174" y="93"/>
                  </a:cubicBezTo>
                  <a:cubicBezTo>
                    <a:pt x="588" y="899"/>
                    <a:pt x="258" y="1816"/>
                    <a:pt x="111" y="2769"/>
                  </a:cubicBezTo>
                  <a:cubicBezTo>
                    <a:pt x="38" y="3172"/>
                    <a:pt x="1" y="3612"/>
                    <a:pt x="148" y="3979"/>
                  </a:cubicBezTo>
                  <a:cubicBezTo>
                    <a:pt x="285" y="4356"/>
                    <a:pt x="583" y="4605"/>
                    <a:pt x="982" y="4605"/>
                  </a:cubicBezTo>
                  <a:cubicBezTo>
                    <a:pt x="1009" y="4605"/>
                    <a:pt x="1036" y="4604"/>
                    <a:pt x="1064" y="4602"/>
                  </a:cubicBezTo>
                  <a:cubicBezTo>
                    <a:pt x="1871" y="4565"/>
                    <a:pt x="2604" y="3795"/>
                    <a:pt x="2970" y="3099"/>
                  </a:cubicBezTo>
                  <a:cubicBezTo>
                    <a:pt x="3190" y="2732"/>
                    <a:pt x="3337" y="2329"/>
                    <a:pt x="3374" y="1889"/>
                  </a:cubicBezTo>
                  <a:cubicBezTo>
                    <a:pt x="3410" y="1523"/>
                    <a:pt x="3447" y="1046"/>
                    <a:pt x="3117" y="716"/>
                  </a:cubicBezTo>
                  <a:cubicBezTo>
                    <a:pt x="2970" y="533"/>
                    <a:pt x="2714" y="459"/>
                    <a:pt x="2494" y="386"/>
                  </a:cubicBezTo>
                  <a:cubicBezTo>
                    <a:pt x="2237" y="313"/>
                    <a:pt x="1981" y="239"/>
                    <a:pt x="1724" y="239"/>
                  </a:cubicBezTo>
                  <a:cubicBezTo>
                    <a:pt x="1651" y="239"/>
                    <a:pt x="1577" y="276"/>
                    <a:pt x="1504" y="276"/>
                  </a:cubicBezTo>
                  <a:cubicBezTo>
                    <a:pt x="1607" y="147"/>
                    <a:pt x="1457"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1443;p45">
              <a:extLst>
                <a:ext uri="{FF2B5EF4-FFF2-40B4-BE49-F238E27FC236}">
                  <a16:creationId xmlns:a16="http://schemas.microsoft.com/office/drawing/2014/main" id="{E06C9C25-9CE1-634D-B0A6-41BC27E9FB14}"/>
                </a:ext>
              </a:extLst>
            </p:cNvPr>
            <p:cNvSpPr/>
            <p:nvPr/>
          </p:nvSpPr>
          <p:spPr>
            <a:xfrm>
              <a:off x="2143325" y="1813275"/>
              <a:ext cx="72550" cy="177450"/>
            </a:xfrm>
            <a:custGeom>
              <a:avLst/>
              <a:gdLst/>
              <a:ahLst/>
              <a:cxnLst/>
              <a:rect l="l" t="t" r="r" b="b"/>
              <a:pathLst>
                <a:path w="2902" h="7098" extrusionOk="0">
                  <a:moveTo>
                    <a:pt x="2268" y="1"/>
                  </a:moveTo>
                  <a:cubicBezTo>
                    <a:pt x="1931" y="1"/>
                    <a:pt x="1589" y="196"/>
                    <a:pt x="1394" y="490"/>
                  </a:cubicBezTo>
                  <a:cubicBezTo>
                    <a:pt x="1027" y="1003"/>
                    <a:pt x="990" y="1736"/>
                    <a:pt x="880" y="2359"/>
                  </a:cubicBezTo>
                  <a:cubicBezTo>
                    <a:pt x="880" y="2396"/>
                    <a:pt x="880" y="2469"/>
                    <a:pt x="880" y="2543"/>
                  </a:cubicBezTo>
                  <a:cubicBezTo>
                    <a:pt x="624" y="2543"/>
                    <a:pt x="440" y="2579"/>
                    <a:pt x="221" y="2579"/>
                  </a:cubicBezTo>
                  <a:cubicBezTo>
                    <a:pt x="111" y="2616"/>
                    <a:pt x="1" y="2689"/>
                    <a:pt x="1" y="2799"/>
                  </a:cubicBezTo>
                  <a:cubicBezTo>
                    <a:pt x="1" y="2894"/>
                    <a:pt x="83" y="2990"/>
                    <a:pt x="177" y="2990"/>
                  </a:cubicBezTo>
                  <a:cubicBezTo>
                    <a:pt x="191" y="2990"/>
                    <a:pt x="206" y="2987"/>
                    <a:pt x="221" y="2982"/>
                  </a:cubicBezTo>
                  <a:cubicBezTo>
                    <a:pt x="404" y="2982"/>
                    <a:pt x="587" y="2946"/>
                    <a:pt x="807" y="2946"/>
                  </a:cubicBezTo>
                  <a:cubicBezTo>
                    <a:pt x="624" y="4266"/>
                    <a:pt x="440" y="5585"/>
                    <a:pt x="331" y="6905"/>
                  </a:cubicBezTo>
                  <a:cubicBezTo>
                    <a:pt x="312" y="7033"/>
                    <a:pt x="404" y="7098"/>
                    <a:pt x="505" y="7098"/>
                  </a:cubicBezTo>
                  <a:cubicBezTo>
                    <a:pt x="605" y="7098"/>
                    <a:pt x="715" y="7033"/>
                    <a:pt x="734" y="6905"/>
                  </a:cubicBezTo>
                  <a:cubicBezTo>
                    <a:pt x="844" y="5622"/>
                    <a:pt x="990" y="4302"/>
                    <a:pt x="1174" y="3056"/>
                  </a:cubicBezTo>
                  <a:cubicBezTo>
                    <a:pt x="1174" y="2982"/>
                    <a:pt x="1210" y="2946"/>
                    <a:pt x="1210" y="2909"/>
                  </a:cubicBezTo>
                  <a:cubicBezTo>
                    <a:pt x="1614" y="2872"/>
                    <a:pt x="2017" y="2836"/>
                    <a:pt x="2383" y="2799"/>
                  </a:cubicBezTo>
                  <a:cubicBezTo>
                    <a:pt x="2493" y="2762"/>
                    <a:pt x="2603" y="2689"/>
                    <a:pt x="2603" y="2579"/>
                  </a:cubicBezTo>
                  <a:cubicBezTo>
                    <a:pt x="2603" y="2484"/>
                    <a:pt x="2521" y="2389"/>
                    <a:pt x="2427" y="2389"/>
                  </a:cubicBezTo>
                  <a:cubicBezTo>
                    <a:pt x="2413" y="2389"/>
                    <a:pt x="2398" y="2391"/>
                    <a:pt x="2383" y="2396"/>
                  </a:cubicBezTo>
                  <a:cubicBezTo>
                    <a:pt x="2017" y="2433"/>
                    <a:pt x="1650" y="2469"/>
                    <a:pt x="1247" y="2506"/>
                  </a:cubicBezTo>
                  <a:cubicBezTo>
                    <a:pt x="1320" y="2066"/>
                    <a:pt x="1394" y="1663"/>
                    <a:pt x="1467" y="1259"/>
                  </a:cubicBezTo>
                  <a:cubicBezTo>
                    <a:pt x="1555" y="906"/>
                    <a:pt x="1857" y="387"/>
                    <a:pt x="2238" y="387"/>
                  </a:cubicBezTo>
                  <a:cubicBezTo>
                    <a:pt x="2331" y="387"/>
                    <a:pt x="2429" y="418"/>
                    <a:pt x="2530" y="490"/>
                  </a:cubicBezTo>
                  <a:cubicBezTo>
                    <a:pt x="2569" y="515"/>
                    <a:pt x="2606" y="526"/>
                    <a:pt x="2641" y="526"/>
                  </a:cubicBezTo>
                  <a:cubicBezTo>
                    <a:pt x="2803" y="526"/>
                    <a:pt x="2901" y="281"/>
                    <a:pt x="2750" y="160"/>
                  </a:cubicBezTo>
                  <a:cubicBezTo>
                    <a:pt x="2603" y="50"/>
                    <a:pt x="2436"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1444;p45">
              <a:extLst>
                <a:ext uri="{FF2B5EF4-FFF2-40B4-BE49-F238E27FC236}">
                  <a16:creationId xmlns:a16="http://schemas.microsoft.com/office/drawing/2014/main" id="{083045AF-8F31-1632-84CA-8EFCB2C01835}"/>
                </a:ext>
              </a:extLst>
            </p:cNvPr>
            <p:cNvSpPr/>
            <p:nvPr/>
          </p:nvSpPr>
          <p:spPr>
            <a:xfrm>
              <a:off x="2300975" y="1823625"/>
              <a:ext cx="111825" cy="181775"/>
            </a:xfrm>
            <a:custGeom>
              <a:avLst/>
              <a:gdLst/>
              <a:ahLst/>
              <a:cxnLst/>
              <a:rect l="l" t="t" r="r" b="b"/>
              <a:pathLst>
                <a:path w="4473" h="7271" extrusionOk="0">
                  <a:moveTo>
                    <a:pt x="2737" y="675"/>
                  </a:moveTo>
                  <a:cubicBezTo>
                    <a:pt x="3143" y="675"/>
                    <a:pt x="3440" y="858"/>
                    <a:pt x="3410" y="1395"/>
                  </a:cubicBezTo>
                  <a:cubicBezTo>
                    <a:pt x="3373" y="1872"/>
                    <a:pt x="2970" y="2312"/>
                    <a:pt x="2566" y="2642"/>
                  </a:cubicBezTo>
                  <a:cubicBezTo>
                    <a:pt x="1943" y="2642"/>
                    <a:pt x="1393" y="2935"/>
                    <a:pt x="953" y="3375"/>
                  </a:cubicBezTo>
                  <a:cubicBezTo>
                    <a:pt x="818" y="3511"/>
                    <a:pt x="933" y="3709"/>
                    <a:pt x="1096" y="3709"/>
                  </a:cubicBezTo>
                  <a:cubicBezTo>
                    <a:pt x="1109" y="3709"/>
                    <a:pt x="1123" y="3708"/>
                    <a:pt x="1137" y="3705"/>
                  </a:cubicBezTo>
                  <a:cubicBezTo>
                    <a:pt x="1686" y="3595"/>
                    <a:pt x="2236" y="3375"/>
                    <a:pt x="2676" y="3045"/>
                  </a:cubicBezTo>
                  <a:cubicBezTo>
                    <a:pt x="2823" y="3045"/>
                    <a:pt x="2933" y="3045"/>
                    <a:pt x="3043" y="3118"/>
                  </a:cubicBezTo>
                  <a:cubicBezTo>
                    <a:pt x="3703" y="3302"/>
                    <a:pt x="4106" y="3998"/>
                    <a:pt x="3849" y="4658"/>
                  </a:cubicBezTo>
                  <a:lnTo>
                    <a:pt x="3886" y="4621"/>
                  </a:lnTo>
                  <a:lnTo>
                    <a:pt x="3886" y="4621"/>
                  </a:lnTo>
                  <a:cubicBezTo>
                    <a:pt x="3629" y="5281"/>
                    <a:pt x="2970" y="5758"/>
                    <a:pt x="2383" y="6051"/>
                  </a:cubicBezTo>
                  <a:cubicBezTo>
                    <a:pt x="1869" y="6308"/>
                    <a:pt x="1298" y="6425"/>
                    <a:pt x="696" y="6425"/>
                  </a:cubicBezTo>
                  <a:cubicBezTo>
                    <a:pt x="611" y="6425"/>
                    <a:pt x="526" y="6422"/>
                    <a:pt x="440" y="6418"/>
                  </a:cubicBezTo>
                  <a:cubicBezTo>
                    <a:pt x="550" y="4695"/>
                    <a:pt x="733" y="3008"/>
                    <a:pt x="990" y="1285"/>
                  </a:cubicBezTo>
                  <a:cubicBezTo>
                    <a:pt x="1395" y="1030"/>
                    <a:pt x="2172" y="675"/>
                    <a:pt x="2737" y="675"/>
                  </a:cubicBezTo>
                  <a:close/>
                  <a:moveTo>
                    <a:pt x="907" y="0"/>
                  </a:moveTo>
                  <a:cubicBezTo>
                    <a:pt x="824" y="0"/>
                    <a:pt x="748" y="44"/>
                    <a:pt x="733" y="149"/>
                  </a:cubicBezTo>
                  <a:cubicBezTo>
                    <a:pt x="697" y="442"/>
                    <a:pt x="660" y="772"/>
                    <a:pt x="587" y="1065"/>
                  </a:cubicBezTo>
                  <a:cubicBezTo>
                    <a:pt x="550" y="1102"/>
                    <a:pt x="513" y="1102"/>
                    <a:pt x="513" y="1139"/>
                  </a:cubicBezTo>
                  <a:cubicBezTo>
                    <a:pt x="367" y="1249"/>
                    <a:pt x="440" y="1395"/>
                    <a:pt x="550" y="1432"/>
                  </a:cubicBezTo>
                  <a:cubicBezTo>
                    <a:pt x="293" y="3302"/>
                    <a:pt x="110" y="5171"/>
                    <a:pt x="0" y="7078"/>
                  </a:cubicBezTo>
                  <a:cubicBezTo>
                    <a:pt x="0" y="7206"/>
                    <a:pt x="101" y="7270"/>
                    <a:pt x="202" y="7270"/>
                  </a:cubicBezTo>
                  <a:cubicBezTo>
                    <a:pt x="303" y="7270"/>
                    <a:pt x="403" y="7206"/>
                    <a:pt x="403" y="7078"/>
                  </a:cubicBezTo>
                  <a:cubicBezTo>
                    <a:pt x="403" y="6968"/>
                    <a:pt x="403" y="6894"/>
                    <a:pt x="440" y="6821"/>
                  </a:cubicBezTo>
                  <a:cubicBezTo>
                    <a:pt x="521" y="6826"/>
                    <a:pt x="601" y="6828"/>
                    <a:pt x="683" y="6828"/>
                  </a:cubicBezTo>
                  <a:cubicBezTo>
                    <a:pt x="1896" y="6828"/>
                    <a:pt x="3167" y="6317"/>
                    <a:pt x="3923" y="5355"/>
                  </a:cubicBezTo>
                  <a:cubicBezTo>
                    <a:pt x="4289" y="4878"/>
                    <a:pt x="4473" y="4255"/>
                    <a:pt x="4216" y="3668"/>
                  </a:cubicBezTo>
                  <a:cubicBezTo>
                    <a:pt x="4033" y="3192"/>
                    <a:pt x="3593" y="2825"/>
                    <a:pt x="3116" y="2678"/>
                  </a:cubicBezTo>
                  <a:cubicBezTo>
                    <a:pt x="3519" y="2275"/>
                    <a:pt x="3886" y="1725"/>
                    <a:pt x="3776" y="1139"/>
                  </a:cubicBezTo>
                  <a:cubicBezTo>
                    <a:pt x="3669" y="498"/>
                    <a:pt x="3251" y="272"/>
                    <a:pt x="2741" y="272"/>
                  </a:cubicBezTo>
                  <a:cubicBezTo>
                    <a:pt x="2199" y="272"/>
                    <a:pt x="1554" y="526"/>
                    <a:pt x="1063" y="809"/>
                  </a:cubicBezTo>
                  <a:cubicBezTo>
                    <a:pt x="1063" y="625"/>
                    <a:pt x="1100" y="406"/>
                    <a:pt x="1137" y="222"/>
                  </a:cubicBezTo>
                  <a:cubicBezTo>
                    <a:pt x="1158" y="92"/>
                    <a:pt x="1026" y="0"/>
                    <a:pt x="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445;p45">
              <a:extLst>
                <a:ext uri="{FF2B5EF4-FFF2-40B4-BE49-F238E27FC236}">
                  <a16:creationId xmlns:a16="http://schemas.microsoft.com/office/drawing/2014/main" id="{D35CBE37-6E0D-F9A7-F2BB-655AAC4B0F04}"/>
                </a:ext>
              </a:extLst>
            </p:cNvPr>
            <p:cNvSpPr/>
            <p:nvPr/>
          </p:nvSpPr>
          <p:spPr>
            <a:xfrm>
              <a:off x="2321125" y="1785100"/>
              <a:ext cx="109700" cy="17525"/>
            </a:xfrm>
            <a:custGeom>
              <a:avLst/>
              <a:gdLst/>
              <a:ahLst/>
              <a:cxnLst/>
              <a:rect l="l" t="t" r="r" b="b"/>
              <a:pathLst>
                <a:path w="4388" h="701" extrusionOk="0">
                  <a:moveTo>
                    <a:pt x="4100" y="1"/>
                  </a:moveTo>
                  <a:cubicBezTo>
                    <a:pt x="4091" y="1"/>
                    <a:pt x="4080" y="2"/>
                    <a:pt x="4070" y="4"/>
                  </a:cubicBezTo>
                  <a:cubicBezTo>
                    <a:pt x="2787" y="187"/>
                    <a:pt x="1540" y="297"/>
                    <a:pt x="257" y="297"/>
                  </a:cubicBezTo>
                  <a:cubicBezTo>
                    <a:pt x="1" y="297"/>
                    <a:pt x="1" y="700"/>
                    <a:pt x="257" y="700"/>
                  </a:cubicBezTo>
                  <a:cubicBezTo>
                    <a:pt x="1540" y="700"/>
                    <a:pt x="2860" y="590"/>
                    <a:pt x="4143" y="370"/>
                  </a:cubicBezTo>
                  <a:cubicBezTo>
                    <a:pt x="4388" y="335"/>
                    <a:pt x="4299" y="1"/>
                    <a:pt x="4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446;p45">
              <a:extLst>
                <a:ext uri="{FF2B5EF4-FFF2-40B4-BE49-F238E27FC236}">
                  <a16:creationId xmlns:a16="http://schemas.microsoft.com/office/drawing/2014/main" id="{B6FC109C-DC43-24B4-16AD-7CB446681598}"/>
                </a:ext>
              </a:extLst>
            </p:cNvPr>
            <p:cNvSpPr/>
            <p:nvPr/>
          </p:nvSpPr>
          <p:spPr>
            <a:xfrm>
              <a:off x="2548425" y="1919900"/>
              <a:ext cx="112750" cy="10100"/>
            </a:xfrm>
            <a:custGeom>
              <a:avLst/>
              <a:gdLst/>
              <a:ahLst/>
              <a:cxnLst/>
              <a:rect l="l" t="t" r="r" b="b"/>
              <a:pathLst>
                <a:path w="4510" h="404" extrusionOk="0">
                  <a:moveTo>
                    <a:pt x="257" y="1"/>
                  </a:moveTo>
                  <a:cubicBezTo>
                    <a:pt x="0" y="1"/>
                    <a:pt x="0" y="404"/>
                    <a:pt x="257" y="404"/>
                  </a:cubicBezTo>
                  <a:lnTo>
                    <a:pt x="4253" y="404"/>
                  </a:lnTo>
                  <a:cubicBezTo>
                    <a:pt x="4510" y="404"/>
                    <a:pt x="4510" y="1"/>
                    <a:pt x="4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1447;p45">
              <a:extLst>
                <a:ext uri="{FF2B5EF4-FFF2-40B4-BE49-F238E27FC236}">
                  <a16:creationId xmlns:a16="http://schemas.microsoft.com/office/drawing/2014/main" id="{E7F3A886-98A7-7651-5F27-5F5B6D6FCB00}"/>
                </a:ext>
              </a:extLst>
            </p:cNvPr>
            <p:cNvSpPr/>
            <p:nvPr/>
          </p:nvSpPr>
          <p:spPr>
            <a:xfrm>
              <a:off x="2729900" y="1804425"/>
              <a:ext cx="111825" cy="207375"/>
            </a:xfrm>
            <a:custGeom>
              <a:avLst/>
              <a:gdLst/>
              <a:ahLst/>
              <a:cxnLst/>
              <a:rect l="l" t="t" r="r" b="b"/>
              <a:pathLst>
                <a:path w="4473" h="8295" extrusionOk="0">
                  <a:moveTo>
                    <a:pt x="990" y="0"/>
                  </a:moveTo>
                  <a:cubicBezTo>
                    <a:pt x="807" y="0"/>
                    <a:pt x="770" y="257"/>
                    <a:pt x="880" y="367"/>
                  </a:cubicBezTo>
                  <a:cubicBezTo>
                    <a:pt x="770" y="367"/>
                    <a:pt x="660" y="404"/>
                    <a:pt x="660" y="550"/>
                  </a:cubicBezTo>
                  <a:cubicBezTo>
                    <a:pt x="367" y="3043"/>
                    <a:pt x="147" y="5573"/>
                    <a:pt x="0" y="8102"/>
                  </a:cubicBezTo>
                  <a:cubicBezTo>
                    <a:pt x="0" y="8231"/>
                    <a:pt x="101" y="8295"/>
                    <a:pt x="202" y="8295"/>
                  </a:cubicBezTo>
                  <a:cubicBezTo>
                    <a:pt x="303" y="8295"/>
                    <a:pt x="403" y="8231"/>
                    <a:pt x="403" y="8102"/>
                  </a:cubicBezTo>
                  <a:cubicBezTo>
                    <a:pt x="550" y="5573"/>
                    <a:pt x="733" y="3043"/>
                    <a:pt x="1063" y="550"/>
                  </a:cubicBezTo>
                  <a:cubicBezTo>
                    <a:pt x="1063" y="477"/>
                    <a:pt x="1027" y="440"/>
                    <a:pt x="990" y="404"/>
                  </a:cubicBezTo>
                  <a:cubicBezTo>
                    <a:pt x="1723" y="404"/>
                    <a:pt x="2456" y="404"/>
                    <a:pt x="3116" y="734"/>
                  </a:cubicBezTo>
                  <a:cubicBezTo>
                    <a:pt x="3629" y="1027"/>
                    <a:pt x="4069" y="1613"/>
                    <a:pt x="3959" y="2200"/>
                  </a:cubicBezTo>
                  <a:cubicBezTo>
                    <a:pt x="3849" y="2823"/>
                    <a:pt x="3189" y="3300"/>
                    <a:pt x="2713" y="3666"/>
                  </a:cubicBezTo>
                  <a:cubicBezTo>
                    <a:pt x="2287" y="4001"/>
                    <a:pt x="1786" y="4335"/>
                    <a:pt x="1251" y="4335"/>
                  </a:cubicBezTo>
                  <a:cubicBezTo>
                    <a:pt x="1141" y="4335"/>
                    <a:pt x="1029" y="4321"/>
                    <a:pt x="917" y="4290"/>
                  </a:cubicBezTo>
                  <a:cubicBezTo>
                    <a:pt x="904" y="4288"/>
                    <a:pt x="893" y="4287"/>
                    <a:pt x="881" y="4287"/>
                  </a:cubicBezTo>
                  <a:cubicBezTo>
                    <a:pt x="650" y="4287"/>
                    <a:pt x="562" y="4623"/>
                    <a:pt x="807" y="4693"/>
                  </a:cubicBezTo>
                  <a:cubicBezTo>
                    <a:pt x="946" y="4728"/>
                    <a:pt x="1086" y="4744"/>
                    <a:pt x="1224" y="4744"/>
                  </a:cubicBezTo>
                  <a:cubicBezTo>
                    <a:pt x="1668" y="4744"/>
                    <a:pt x="2102" y="4578"/>
                    <a:pt x="2493" y="4326"/>
                  </a:cubicBezTo>
                  <a:cubicBezTo>
                    <a:pt x="3006" y="3996"/>
                    <a:pt x="3519" y="3556"/>
                    <a:pt x="3923" y="3116"/>
                  </a:cubicBezTo>
                  <a:cubicBezTo>
                    <a:pt x="4289" y="2677"/>
                    <a:pt x="4473" y="2127"/>
                    <a:pt x="4289" y="1577"/>
                  </a:cubicBezTo>
                  <a:cubicBezTo>
                    <a:pt x="4143" y="1064"/>
                    <a:pt x="3703" y="587"/>
                    <a:pt x="3226" y="367"/>
                  </a:cubicBezTo>
                  <a:cubicBezTo>
                    <a:pt x="2530" y="37"/>
                    <a:pt x="1760" y="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448;p45">
              <a:extLst>
                <a:ext uri="{FF2B5EF4-FFF2-40B4-BE49-F238E27FC236}">
                  <a16:creationId xmlns:a16="http://schemas.microsoft.com/office/drawing/2014/main" id="{EBBC7C89-F012-7E69-DF75-9F36913F36C7}"/>
                </a:ext>
              </a:extLst>
            </p:cNvPr>
            <p:cNvSpPr/>
            <p:nvPr/>
          </p:nvSpPr>
          <p:spPr>
            <a:xfrm>
              <a:off x="2858200" y="1974900"/>
              <a:ext cx="12850" cy="10100"/>
            </a:xfrm>
            <a:custGeom>
              <a:avLst/>
              <a:gdLst/>
              <a:ahLst/>
              <a:cxnLst/>
              <a:rect l="l" t="t" r="r" b="b"/>
              <a:pathLst>
                <a:path w="514" h="404" extrusionOk="0">
                  <a:moveTo>
                    <a:pt x="257" y="0"/>
                  </a:moveTo>
                  <a:cubicBezTo>
                    <a:pt x="0" y="0"/>
                    <a:pt x="0" y="403"/>
                    <a:pt x="257" y="403"/>
                  </a:cubicBezTo>
                  <a:cubicBezTo>
                    <a:pt x="514" y="403"/>
                    <a:pt x="514"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449;p45">
              <a:extLst>
                <a:ext uri="{FF2B5EF4-FFF2-40B4-BE49-F238E27FC236}">
                  <a16:creationId xmlns:a16="http://schemas.microsoft.com/office/drawing/2014/main" id="{46C2D0BE-E1E9-0D53-1C72-A73B749A847A}"/>
                </a:ext>
              </a:extLst>
            </p:cNvPr>
            <p:cNvSpPr/>
            <p:nvPr/>
          </p:nvSpPr>
          <p:spPr>
            <a:xfrm>
              <a:off x="2931900" y="1850650"/>
              <a:ext cx="115175" cy="151650"/>
            </a:xfrm>
            <a:custGeom>
              <a:avLst/>
              <a:gdLst/>
              <a:ahLst/>
              <a:cxnLst/>
              <a:rect l="l" t="t" r="r" b="b"/>
              <a:pathLst>
                <a:path w="4607" h="6066" extrusionOk="0">
                  <a:moveTo>
                    <a:pt x="230" y="1"/>
                  </a:moveTo>
                  <a:cubicBezTo>
                    <a:pt x="121" y="1"/>
                    <a:pt x="0" y="89"/>
                    <a:pt x="22" y="241"/>
                  </a:cubicBezTo>
                  <a:cubicBezTo>
                    <a:pt x="279" y="1964"/>
                    <a:pt x="645" y="3614"/>
                    <a:pt x="1195" y="5263"/>
                  </a:cubicBezTo>
                  <a:cubicBezTo>
                    <a:pt x="1305" y="5520"/>
                    <a:pt x="1378" y="5923"/>
                    <a:pt x="1672" y="6033"/>
                  </a:cubicBezTo>
                  <a:cubicBezTo>
                    <a:pt x="1724" y="6056"/>
                    <a:pt x="1776" y="6066"/>
                    <a:pt x="1827" y="6066"/>
                  </a:cubicBezTo>
                  <a:cubicBezTo>
                    <a:pt x="2026" y="6066"/>
                    <a:pt x="2207" y="5908"/>
                    <a:pt x="2295" y="5703"/>
                  </a:cubicBezTo>
                  <a:cubicBezTo>
                    <a:pt x="2515" y="5337"/>
                    <a:pt x="2661" y="4934"/>
                    <a:pt x="2808" y="4530"/>
                  </a:cubicBezTo>
                  <a:cubicBezTo>
                    <a:pt x="2991" y="4127"/>
                    <a:pt x="3175" y="3724"/>
                    <a:pt x="3358" y="3284"/>
                  </a:cubicBezTo>
                  <a:cubicBezTo>
                    <a:pt x="3725" y="2367"/>
                    <a:pt x="4128" y="1451"/>
                    <a:pt x="4531" y="534"/>
                  </a:cubicBezTo>
                  <a:cubicBezTo>
                    <a:pt x="4607" y="358"/>
                    <a:pt x="4457" y="216"/>
                    <a:pt x="4321" y="216"/>
                  </a:cubicBezTo>
                  <a:cubicBezTo>
                    <a:pt x="4258" y="216"/>
                    <a:pt x="4199" y="246"/>
                    <a:pt x="4165" y="314"/>
                  </a:cubicBezTo>
                  <a:cubicBezTo>
                    <a:pt x="3798" y="1231"/>
                    <a:pt x="3395" y="2147"/>
                    <a:pt x="3028" y="3064"/>
                  </a:cubicBezTo>
                  <a:cubicBezTo>
                    <a:pt x="2808" y="3504"/>
                    <a:pt x="2625" y="3980"/>
                    <a:pt x="2442" y="4420"/>
                  </a:cubicBezTo>
                  <a:cubicBezTo>
                    <a:pt x="2332" y="4677"/>
                    <a:pt x="2222" y="4897"/>
                    <a:pt x="2112" y="5153"/>
                  </a:cubicBezTo>
                  <a:cubicBezTo>
                    <a:pt x="2076" y="5224"/>
                    <a:pt x="1939" y="5669"/>
                    <a:pt x="1831" y="5669"/>
                  </a:cubicBezTo>
                  <a:cubicBezTo>
                    <a:pt x="1826" y="5669"/>
                    <a:pt x="1822" y="5668"/>
                    <a:pt x="1818" y="5667"/>
                  </a:cubicBezTo>
                  <a:cubicBezTo>
                    <a:pt x="1708" y="5667"/>
                    <a:pt x="1598" y="5153"/>
                    <a:pt x="1562" y="5080"/>
                  </a:cubicBezTo>
                  <a:cubicBezTo>
                    <a:pt x="1488" y="4824"/>
                    <a:pt x="1415" y="4604"/>
                    <a:pt x="1342" y="4384"/>
                  </a:cubicBezTo>
                  <a:cubicBezTo>
                    <a:pt x="1195" y="3907"/>
                    <a:pt x="1085" y="3467"/>
                    <a:pt x="938" y="2991"/>
                  </a:cubicBezTo>
                  <a:cubicBezTo>
                    <a:pt x="718" y="2074"/>
                    <a:pt x="535" y="1121"/>
                    <a:pt x="389" y="131"/>
                  </a:cubicBezTo>
                  <a:cubicBezTo>
                    <a:pt x="374" y="42"/>
                    <a:pt x="304"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450;p45">
              <a:extLst>
                <a:ext uri="{FF2B5EF4-FFF2-40B4-BE49-F238E27FC236}">
                  <a16:creationId xmlns:a16="http://schemas.microsoft.com/office/drawing/2014/main" id="{257964EF-9F90-8820-7EC0-785E87163E7D}"/>
                </a:ext>
              </a:extLst>
            </p:cNvPr>
            <p:cNvSpPr/>
            <p:nvPr/>
          </p:nvSpPr>
          <p:spPr>
            <a:xfrm>
              <a:off x="3061675" y="1974900"/>
              <a:ext cx="12850" cy="10100"/>
            </a:xfrm>
            <a:custGeom>
              <a:avLst/>
              <a:gdLst/>
              <a:ahLst/>
              <a:cxnLst/>
              <a:rect l="l" t="t" r="r" b="b"/>
              <a:pathLst>
                <a:path w="514" h="404" extrusionOk="0">
                  <a:moveTo>
                    <a:pt x="257" y="0"/>
                  </a:moveTo>
                  <a:cubicBezTo>
                    <a:pt x="0" y="0"/>
                    <a:pt x="0" y="403"/>
                    <a:pt x="257" y="403"/>
                  </a:cubicBezTo>
                  <a:cubicBezTo>
                    <a:pt x="513" y="403"/>
                    <a:pt x="513" y="0"/>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451;p45">
              <a:extLst>
                <a:ext uri="{FF2B5EF4-FFF2-40B4-BE49-F238E27FC236}">
                  <a16:creationId xmlns:a16="http://schemas.microsoft.com/office/drawing/2014/main" id="{CB7F6283-F2D3-49A4-B31D-A143F990DCCF}"/>
                </a:ext>
              </a:extLst>
            </p:cNvPr>
            <p:cNvSpPr/>
            <p:nvPr/>
          </p:nvSpPr>
          <p:spPr>
            <a:xfrm>
              <a:off x="3189975" y="1860350"/>
              <a:ext cx="87100" cy="115950"/>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452;p45">
              <a:extLst>
                <a:ext uri="{FF2B5EF4-FFF2-40B4-BE49-F238E27FC236}">
                  <a16:creationId xmlns:a16="http://schemas.microsoft.com/office/drawing/2014/main" id="{AF9F5979-0D1E-DB76-F394-79808F26F0BE}"/>
                </a:ext>
              </a:extLst>
            </p:cNvPr>
            <p:cNvSpPr/>
            <p:nvPr/>
          </p:nvSpPr>
          <p:spPr>
            <a:xfrm>
              <a:off x="3293550" y="1769125"/>
              <a:ext cx="90900" cy="197775"/>
            </a:xfrm>
            <a:custGeom>
              <a:avLst/>
              <a:gdLst/>
              <a:ahLst/>
              <a:cxnLst/>
              <a:rect l="l" t="t" r="r" b="b"/>
              <a:pathLst>
                <a:path w="3636" h="7911" extrusionOk="0">
                  <a:moveTo>
                    <a:pt x="3409" y="0"/>
                  </a:moveTo>
                  <a:cubicBezTo>
                    <a:pt x="3387" y="0"/>
                    <a:pt x="3362" y="6"/>
                    <a:pt x="3336" y="19"/>
                  </a:cubicBezTo>
                  <a:cubicBezTo>
                    <a:pt x="2126" y="459"/>
                    <a:pt x="1503" y="1669"/>
                    <a:pt x="1173" y="2805"/>
                  </a:cubicBezTo>
                  <a:cubicBezTo>
                    <a:pt x="1136" y="2952"/>
                    <a:pt x="1100" y="3062"/>
                    <a:pt x="1063" y="3172"/>
                  </a:cubicBezTo>
                  <a:cubicBezTo>
                    <a:pt x="770" y="3209"/>
                    <a:pt x="477" y="3245"/>
                    <a:pt x="183" y="3282"/>
                  </a:cubicBezTo>
                  <a:cubicBezTo>
                    <a:pt x="73" y="3282"/>
                    <a:pt x="0" y="3355"/>
                    <a:pt x="0" y="3465"/>
                  </a:cubicBezTo>
                  <a:cubicBezTo>
                    <a:pt x="0" y="3575"/>
                    <a:pt x="73" y="3685"/>
                    <a:pt x="183" y="3685"/>
                  </a:cubicBezTo>
                  <a:cubicBezTo>
                    <a:pt x="440" y="3649"/>
                    <a:pt x="697" y="3612"/>
                    <a:pt x="953" y="3575"/>
                  </a:cubicBezTo>
                  <a:lnTo>
                    <a:pt x="953" y="3575"/>
                  </a:lnTo>
                  <a:cubicBezTo>
                    <a:pt x="660" y="4932"/>
                    <a:pt x="550" y="6362"/>
                    <a:pt x="513" y="7718"/>
                  </a:cubicBezTo>
                  <a:cubicBezTo>
                    <a:pt x="513" y="7846"/>
                    <a:pt x="614" y="7910"/>
                    <a:pt x="715" y="7910"/>
                  </a:cubicBezTo>
                  <a:cubicBezTo>
                    <a:pt x="816" y="7910"/>
                    <a:pt x="917" y="7846"/>
                    <a:pt x="917" y="7718"/>
                  </a:cubicBezTo>
                  <a:cubicBezTo>
                    <a:pt x="917" y="6325"/>
                    <a:pt x="1063" y="4932"/>
                    <a:pt x="1393" y="3539"/>
                  </a:cubicBezTo>
                  <a:cubicBezTo>
                    <a:pt x="1870" y="3502"/>
                    <a:pt x="2346" y="3465"/>
                    <a:pt x="2823" y="3392"/>
                  </a:cubicBezTo>
                  <a:cubicBezTo>
                    <a:pt x="2933" y="3392"/>
                    <a:pt x="3006" y="3319"/>
                    <a:pt x="3006" y="3209"/>
                  </a:cubicBezTo>
                  <a:cubicBezTo>
                    <a:pt x="3006" y="3099"/>
                    <a:pt x="2933" y="2989"/>
                    <a:pt x="2823" y="2989"/>
                  </a:cubicBezTo>
                  <a:lnTo>
                    <a:pt x="1503" y="3135"/>
                  </a:lnTo>
                  <a:cubicBezTo>
                    <a:pt x="1760" y="2036"/>
                    <a:pt x="2273" y="826"/>
                    <a:pt x="3409" y="386"/>
                  </a:cubicBezTo>
                  <a:cubicBezTo>
                    <a:pt x="3636" y="321"/>
                    <a:pt x="3577" y="0"/>
                    <a:pt x="3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453;p45">
              <a:extLst>
                <a:ext uri="{FF2B5EF4-FFF2-40B4-BE49-F238E27FC236}">
                  <a16:creationId xmlns:a16="http://schemas.microsoft.com/office/drawing/2014/main" id="{B9139C25-2CDA-B3FD-D821-37E2FE9A744C}"/>
                </a:ext>
              </a:extLst>
            </p:cNvPr>
            <p:cNvSpPr/>
            <p:nvPr/>
          </p:nvSpPr>
          <p:spPr>
            <a:xfrm>
              <a:off x="3450250" y="1855000"/>
              <a:ext cx="95625" cy="126750"/>
            </a:xfrm>
            <a:custGeom>
              <a:avLst/>
              <a:gdLst/>
              <a:ahLst/>
              <a:cxnLst/>
              <a:rect l="l" t="t" r="r" b="b"/>
              <a:pathLst>
                <a:path w="3825" h="5070" extrusionOk="0">
                  <a:moveTo>
                    <a:pt x="2635" y="0"/>
                  </a:moveTo>
                  <a:cubicBezTo>
                    <a:pt x="2342" y="0"/>
                    <a:pt x="2037" y="124"/>
                    <a:pt x="1797" y="324"/>
                  </a:cubicBezTo>
                  <a:cubicBezTo>
                    <a:pt x="1284" y="727"/>
                    <a:pt x="954" y="1423"/>
                    <a:pt x="661" y="2010"/>
                  </a:cubicBezTo>
                  <a:cubicBezTo>
                    <a:pt x="477" y="2340"/>
                    <a:pt x="331" y="2670"/>
                    <a:pt x="221" y="3000"/>
                  </a:cubicBezTo>
                  <a:cubicBezTo>
                    <a:pt x="111" y="3293"/>
                    <a:pt x="1" y="3660"/>
                    <a:pt x="38" y="4026"/>
                  </a:cubicBezTo>
                  <a:cubicBezTo>
                    <a:pt x="111" y="4576"/>
                    <a:pt x="661" y="4870"/>
                    <a:pt x="1211" y="4979"/>
                  </a:cubicBezTo>
                  <a:cubicBezTo>
                    <a:pt x="1480" y="5041"/>
                    <a:pt x="1752" y="5069"/>
                    <a:pt x="2025" y="5069"/>
                  </a:cubicBezTo>
                  <a:cubicBezTo>
                    <a:pt x="2571" y="5069"/>
                    <a:pt x="3117" y="4955"/>
                    <a:pt x="3630" y="4760"/>
                  </a:cubicBezTo>
                  <a:cubicBezTo>
                    <a:pt x="3824" y="4695"/>
                    <a:pt x="3762" y="4374"/>
                    <a:pt x="3594" y="4374"/>
                  </a:cubicBezTo>
                  <a:cubicBezTo>
                    <a:pt x="3571" y="4374"/>
                    <a:pt x="3546" y="4380"/>
                    <a:pt x="3520" y="4393"/>
                  </a:cubicBezTo>
                  <a:cubicBezTo>
                    <a:pt x="3037" y="4571"/>
                    <a:pt x="2500" y="4679"/>
                    <a:pt x="1972" y="4679"/>
                  </a:cubicBezTo>
                  <a:cubicBezTo>
                    <a:pt x="1739" y="4679"/>
                    <a:pt x="1508" y="4658"/>
                    <a:pt x="1284" y="4613"/>
                  </a:cubicBezTo>
                  <a:cubicBezTo>
                    <a:pt x="1027" y="4540"/>
                    <a:pt x="771" y="4466"/>
                    <a:pt x="587" y="4283"/>
                  </a:cubicBezTo>
                  <a:cubicBezTo>
                    <a:pt x="331" y="3990"/>
                    <a:pt x="441" y="3586"/>
                    <a:pt x="551" y="3256"/>
                  </a:cubicBezTo>
                  <a:cubicBezTo>
                    <a:pt x="807" y="2560"/>
                    <a:pt x="1101" y="1900"/>
                    <a:pt x="1504" y="1277"/>
                  </a:cubicBezTo>
                  <a:cubicBezTo>
                    <a:pt x="1728" y="969"/>
                    <a:pt x="2165" y="384"/>
                    <a:pt x="2603" y="384"/>
                  </a:cubicBezTo>
                  <a:cubicBezTo>
                    <a:pt x="2740" y="384"/>
                    <a:pt x="2877" y="441"/>
                    <a:pt x="3007" y="580"/>
                  </a:cubicBezTo>
                  <a:cubicBezTo>
                    <a:pt x="3048" y="621"/>
                    <a:pt x="3094" y="638"/>
                    <a:pt x="3139" y="638"/>
                  </a:cubicBezTo>
                  <a:cubicBezTo>
                    <a:pt x="3297" y="638"/>
                    <a:pt x="3443" y="429"/>
                    <a:pt x="3300" y="287"/>
                  </a:cubicBezTo>
                  <a:cubicBezTo>
                    <a:pt x="3117" y="87"/>
                    <a:pt x="2880" y="0"/>
                    <a:pt x="2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454;p45">
              <a:extLst>
                <a:ext uri="{FF2B5EF4-FFF2-40B4-BE49-F238E27FC236}">
                  <a16:creationId xmlns:a16="http://schemas.microsoft.com/office/drawing/2014/main" id="{F204DF65-2077-5E4D-D41C-5077322161FF}"/>
                </a:ext>
              </a:extLst>
            </p:cNvPr>
            <p:cNvSpPr/>
            <p:nvPr/>
          </p:nvSpPr>
          <p:spPr>
            <a:xfrm>
              <a:off x="3473700" y="1793025"/>
              <a:ext cx="128450" cy="17150"/>
            </a:xfrm>
            <a:custGeom>
              <a:avLst/>
              <a:gdLst/>
              <a:ahLst/>
              <a:cxnLst/>
              <a:rect l="l" t="t" r="r" b="b"/>
              <a:pathLst>
                <a:path w="5138" h="686" extrusionOk="0">
                  <a:moveTo>
                    <a:pt x="3105" y="1"/>
                  </a:moveTo>
                  <a:cubicBezTo>
                    <a:pt x="2146" y="1"/>
                    <a:pt x="1184" y="107"/>
                    <a:pt x="236" y="310"/>
                  </a:cubicBezTo>
                  <a:cubicBezTo>
                    <a:pt x="1" y="343"/>
                    <a:pt x="74" y="685"/>
                    <a:pt x="285" y="685"/>
                  </a:cubicBezTo>
                  <a:cubicBezTo>
                    <a:pt x="304" y="685"/>
                    <a:pt x="325" y="682"/>
                    <a:pt x="346" y="676"/>
                  </a:cubicBezTo>
                  <a:cubicBezTo>
                    <a:pt x="1234" y="499"/>
                    <a:pt x="2135" y="402"/>
                    <a:pt x="3034" y="402"/>
                  </a:cubicBezTo>
                  <a:cubicBezTo>
                    <a:pt x="3619" y="402"/>
                    <a:pt x="4203" y="443"/>
                    <a:pt x="4782" y="530"/>
                  </a:cubicBezTo>
                  <a:cubicBezTo>
                    <a:pt x="4793" y="531"/>
                    <a:pt x="4804" y="532"/>
                    <a:pt x="4814" y="532"/>
                  </a:cubicBezTo>
                  <a:cubicBezTo>
                    <a:pt x="5047" y="532"/>
                    <a:pt x="5137" y="162"/>
                    <a:pt x="4892" y="126"/>
                  </a:cubicBezTo>
                  <a:cubicBezTo>
                    <a:pt x="4300" y="42"/>
                    <a:pt x="3703" y="1"/>
                    <a:pt x="3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455;p45">
              <a:extLst>
                <a:ext uri="{FF2B5EF4-FFF2-40B4-BE49-F238E27FC236}">
                  <a16:creationId xmlns:a16="http://schemas.microsoft.com/office/drawing/2014/main" id="{CEFA9E1E-990C-80BE-2CB6-7C4ADDB88D34}"/>
                </a:ext>
              </a:extLst>
            </p:cNvPr>
            <p:cNvSpPr/>
            <p:nvPr/>
          </p:nvSpPr>
          <p:spPr>
            <a:xfrm>
              <a:off x="3674025" y="1751275"/>
              <a:ext cx="65875" cy="285100"/>
            </a:xfrm>
            <a:custGeom>
              <a:avLst/>
              <a:gdLst/>
              <a:ahLst/>
              <a:cxnLst/>
              <a:rect l="l" t="t" r="r" b="b"/>
              <a:pathLst>
                <a:path w="2635" h="11404" extrusionOk="0">
                  <a:moveTo>
                    <a:pt x="965" y="1"/>
                  </a:moveTo>
                  <a:cubicBezTo>
                    <a:pt x="844" y="1"/>
                    <a:pt x="706" y="102"/>
                    <a:pt x="728" y="257"/>
                  </a:cubicBezTo>
                  <a:cubicBezTo>
                    <a:pt x="948" y="1760"/>
                    <a:pt x="1865" y="3080"/>
                    <a:pt x="2121" y="4583"/>
                  </a:cubicBezTo>
                  <a:cubicBezTo>
                    <a:pt x="2378" y="6086"/>
                    <a:pt x="2048" y="7625"/>
                    <a:pt x="1425" y="8945"/>
                  </a:cubicBezTo>
                  <a:cubicBezTo>
                    <a:pt x="1058" y="9715"/>
                    <a:pt x="618" y="10448"/>
                    <a:pt x="105" y="11108"/>
                  </a:cubicBezTo>
                  <a:cubicBezTo>
                    <a:pt x="0" y="11265"/>
                    <a:pt x="138" y="11403"/>
                    <a:pt x="292" y="11403"/>
                  </a:cubicBezTo>
                  <a:cubicBezTo>
                    <a:pt x="354" y="11403"/>
                    <a:pt x="419" y="11381"/>
                    <a:pt x="472" y="11328"/>
                  </a:cubicBezTo>
                  <a:cubicBezTo>
                    <a:pt x="1388" y="10082"/>
                    <a:pt x="2121" y="8689"/>
                    <a:pt x="2415" y="7149"/>
                  </a:cubicBezTo>
                  <a:cubicBezTo>
                    <a:pt x="2561" y="6452"/>
                    <a:pt x="2635" y="5682"/>
                    <a:pt x="2561" y="4949"/>
                  </a:cubicBezTo>
                  <a:cubicBezTo>
                    <a:pt x="2488" y="4179"/>
                    <a:pt x="2231" y="3446"/>
                    <a:pt x="1975" y="2713"/>
                  </a:cubicBezTo>
                  <a:cubicBezTo>
                    <a:pt x="1645" y="1870"/>
                    <a:pt x="1241" y="1027"/>
                    <a:pt x="1131" y="147"/>
                  </a:cubicBezTo>
                  <a:cubicBezTo>
                    <a:pt x="1117" y="45"/>
                    <a:pt x="1044" y="1"/>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456;p45">
              <a:extLst>
                <a:ext uri="{FF2B5EF4-FFF2-40B4-BE49-F238E27FC236}">
                  <a16:creationId xmlns:a16="http://schemas.microsoft.com/office/drawing/2014/main" id="{63E401B1-03CF-2AFC-48B8-00653390595D}"/>
                </a:ext>
              </a:extLst>
            </p:cNvPr>
            <p:cNvSpPr/>
            <p:nvPr/>
          </p:nvSpPr>
          <p:spPr>
            <a:xfrm>
              <a:off x="2517250" y="1723775"/>
              <a:ext cx="72450" cy="17425"/>
            </a:xfrm>
            <a:custGeom>
              <a:avLst/>
              <a:gdLst/>
              <a:ahLst/>
              <a:cxnLst/>
              <a:rect l="l" t="t" r="r" b="b"/>
              <a:pathLst>
                <a:path w="2898" h="697" extrusionOk="0">
                  <a:moveTo>
                    <a:pt x="2677" y="0"/>
                  </a:moveTo>
                  <a:cubicBezTo>
                    <a:pt x="1871" y="110"/>
                    <a:pt x="1027" y="184"/>
                    <a:pt x="221" y="294"/>
                  </a:cubicBezTo>
                  <a:cubicBezTo>
                    <a:pt x="111" y="294"/>
                    <a:pt x="1" y="367"/>
                    <a:pt x="1" y="477"/>
                  </a:cubicBezTo>
                  <a:cubicBezTo>
                    <a:pt x="1" y="587"/>
                    <a:pt x="111" y="697"/>
                    <a:pt x="221" y="697"/>
                  </a:cubicBezTo>
                  <a:cubicBezTo>
                    <a:pt x="1027" y="587"/>
                    <a:pt x="1871" y="514"/>
                    <a:pt x="2677" y="404"/>
                  </a:cubicBezTo>
                  <a:cubicBezTo>
                    <a:pt x="2787" y="404"/>
                    <a:pt x="2897" y="330"/>
                    <a:pt x="2897" y="220"/>
                  </a:cubicBezTo>
                  <a:cubicBezTo>
                    <a:pt x="2897" y="110"/>
                    <a:pt x="2787" y="0"/>
                    <a:pt x="2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060" name="Google Shape;1948;p54">
                <a:extLst>
                  <a:ext uri="{FF2B5EF4-FFF2-40B4-BE49-F238E27FC236}">
                    <a16:creationId xmlns:a16="http://schemas.microsoft.com/office/drawing/2014/main" id="{43CD2506-D928-44AE-08A9-30F8D7052DF6}"/>
                  </a:ext>
                </a:extLst>
              </p:cNvPr>
              <p:cNvSpPr txBox="1">
                <a:spLocks noGrp="1"/>
              </p:cNvSpPr>
              <p:nvPr>
                <p:ph type="subTitle" idx="1"/>
              </p:nvPr>
            </p:nvSpPr>
            <p:spPr>
              <a:xfrm>
                <a:off x="658057" y="1658389"/>
                <a:ext cx="7933642" cy="1649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2400" b="1" i="1" dirty="0"/>
                  <a:t>Given a vocabulary of N unique words, a co-occurrence matrix C is an N x N matrix, where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𝑪</m:t>
                        </m:r>
                      </m:e>
                      <m:sub>
                        <m:r>
                          <a:rPr lang="en-US" sz="2400" b="1" i="1" smtClean="0">
                            <a:latin typeface="Cambria Math" panose="02040503050406030204" pitchFamily="18" charset="0"/>
                          </a:rPr>
                          <m:t>𝒊𝒋</m:t>
                        </m:r>
                      </m:sub>
                    </m:sSub>
                  </m:oMath>
                </a14:m>
                <a:r>
                  <a:rPr lang="en-US" sz="2400" b="1" i="1" dirty="0"/>
                  <a:t>= the number of times word j appears in the context of word </a:t>
                </a:r>
                <a:r>
                  <a:rPr lang="en-US" sz="2400" b="1" i="1" dirty="0" err="1"/>
                  <a:t>i</a:t>
                </a:r>
                <a:endParaRPr lang="en-US" sz="2400" b="1" i="1" dirty="0"/>
              </a:p>
            </p:txBody>
          </p:sp>
        </mc:Choice>
        <mc:Fallback xmlns="">
          <p:sp>
            <p:nvSpPr>
              <p:cNvPr id="2060" name="Google Shape;1948;p54">
                <a:extLst>
                  <a:ext uri="{FF2B5EF4-FFF2-40B4-BE49-F238E27FC236}">
                    <a16:creationId xmlns:a16="http://schemas.microsoft.com/office/drawing/2014/main" id="{43CD2506-D928-44AE-08A9-30F8D7052DF6}"/>
                  </a:ext>
                </a:extLst>
              </p:cNvPr>
              <p:cNvSpPr txBox="1">
                <a:spLocks noGrp="1" noRot="1" noChangeAspect="1" noMove="1" noResize="1" noEditPoints="1" noAdjustHandles="1" noChangeArrowheads="1" noChangeShapeType="1" noTextEdit="1"/>
              </p:cNvSpPr>
              <p:nvPr>
                <p:ph type="subTitle" idx="1"/>
              </p:nvPr>
            </p:nvSpPr>
            <p:spPr>
              <a:xfrm>
                <a:off x="658057" y="1658389"/>
                <a:ext cx="7933642" cy="1649025"/>
              </a:xfrm>
              <a:prstGeom prst="rect">
                <a:avLst/>
              </a:prstGeom>
              <a:blipFill>
                <a:blip r:embed="rId5"/>
                <a:stretch>
                  <a:fillRect r="-1153"/>
                </a:stretch>
              </a:blipFill>
            </p:spPr>
            <p:txBody>
              <a:bodyPr/>
              <a:lstStyle/>
              <a:p>
                <a:r>
                  <a:rPr lang="en-US">
                    <a:noFill/>
                  </a:rPr>
                  <a:t> </a:t>
                </a:r>
              </a:p>
            </p:txBody>
          </p:sp>
        </mc:Fallback>
      </mc:AlternateContent>
    </p:spTree>
    <p:extLst>
      <p:ext uri="{BB962C8B-B14F-4D97-AF65-F5344CB8AC3E}">
        <p14:creationId xmlns:p14="http://schemas.microsoft.com/office/powerpoint/2010/main" val="1699814778"/>
      </p:ext>
    </p:extLst>
  </p:cSld>
  <p:clrMapOvr>
    <a:masterClrMapping/>
  </p:clrMapOvr>
  <mc:AlternateContent xmlns:mc="http://schemas.openxmlformats.org/markup-compatibility/2006" xmlns:p14="http://schemas.microsoft.com/office/powerpoint/2010/main">
    <mc:Choice Requires="p14">
      <p:transition spd="slow" p14:dur="2000" advTm="28273"/>
    </mc:Choice>
    <mc:Fallback xmlns="">
      <p:transition spd="slow" advTm="282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grpSp>
        <p:nvGrpSpPr>
          <p:cNvPr id="1763" name="Google Shape;1763;p51"/>
          <p:cNvGrpSpPr/>
          <p:nvPr/>
        </p:nvGrpSpPr>
        <p:grpSpPr>
          <a:xfrm>
            <a:off x="-166711" y="3490652"/>
            <a:ext cx="2229500" cy="1391123"/>
            <a:chOff x="2993190" y="150042"/>
            <a:chExt cx="1913570" cy="1193994"/>
          </a:xfrm>
        </p:grpSpPr>
        <p:grpSp>
          <p:nvGrpSpPr>
            <p:cNvPr id="1764" name="Google Shape;1764;p51"/>
            <p:cNvGrpSpPr/>
            <p:nvPr/>
          </p:nvGrpSpPr>
          <p:grpSpPr>
            <a:xfrm>
              <a:off x="3019508" y="309874"/>
              <a:ext cx="107371" cy="88971"/>
              <a:chOff x="2481150" y="82850"/>
              <a:chExt cx="166621" cy="157974"/>
            </a:xfrm>
          </p:grpSpPr>
          <p:sp>
            <p:nvSpPr>
              <p:cNvPr id="1765" name="Google Shape;1765;p51"/>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51"/>
            <p:cNvSpPr/>
            <p:nvPr/>
          </p:nvSpPr>
          <p:spPr>
            <a:xfrm>
              <a:off x="3347988" y="279866"/>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lt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p:cNvSpPr/>
            <p:nvPr/>
          </p:nvSpPr>
          <p:spPr>
            <a:xfrm rot="10800000" flipH="1">
              <a:off x="4314407" y="29588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p:cNvSpPr/>
            <p:nvPr/>
          </p:nvSpPr>
          <p:spPr>
            <a:xfrm>
              <a:off x="3823447" y="779370"/>
              <a:ext cx="280853" cy="310870"/>
            </a:xfrm>
            <a:custGeom>
              <a:avLst/>
              <a:gdLst/>
              <a:ahLst/>
              <a:cxnLst/>
              <a:rect l="l" t="t" r="r" b="b"/>
              <a:pathLst>
                <a:path w="20238" h="22401" fill="none" extrusionOk="0">
                  <a:moveTo>
                    <a:pt x="5610" y="2457"/>
                  </a:moveTo>
                  <a:cubicBezTo>
                    <a:pt x="3044" y="4107"/>
                    <a:pt x="1064" y="6783"/>
                    <a:pt x="551" y="9899"/>
                  </a:cubicBezTo>
                  <a:cubicBezTo>
                    <a:pt x="1" y="13345"/>
                    <a:pt x="1174" y="17011"/>
                    <a:pt x="3630" y="19467"/>
                  </a:cubicBezTo>
                  <a:cubicBezTo>
                    <a:pt x="6380" y="22180"/>
                    <a:pt x="11329" y="22400"/>
                    <a:pt x="14555" y="20347"/>
                  </a:cubicBezTo>
                  <a:cubicBezTo>
                    <a:pt x="17121" y="18697"/>
                    <a:pt x="18844" y="15838"/>
                    <a:pt x="19504" y="12832"/>
                  </a:cubicBezTo>
                  <a:cubicBezTo>
                    <a:pt x="20237" y="9496"/>
                    <a:pt x="19467" y="5316"/>
                    <a:pt x="16755" y="2970"/>
                  </a:cubicBezTo>
                  <a:cubicBezTo>
                    <a:pt x="13345" y="1"/>
                    <a:pt x="8946" y="331"/>
                    <a:pt x="5610" y="2457"/>
                  </a:cubicBezTo>
                  <a:close/>
                </a:path>
              </a:pathLst>
            </a:custGeom>
            <a:solidFill>
              <a:schemeClr val="dk2"/>
            </a:solidFill>
            <a:ln w="11925"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51"/>
            <p:cNvGrpSpPr/>
            <p:nvPr/>
          </p:nvGrpSpPr>
          <p:grpSpPr>
            <a:xfrm>
              <a:off x="2993190" y="392985"/>
              <a:ext cx="307893" cy="102750"/>
              <a:chOff x="5940234" y="4919200"/>
              <a:chExt cx="392121" cy="130825"/>
            </a:xfrm>
          </p:grpSpPr>
          <p:sp>
            <p:nvSpPr>
              <p:cNvPr id="1772" name="Google Shape;1772;p51"/>
              <p:cNvSpPr/>
              <p:nvPr/>
            </p:nvSpPr>
            <p:spPr>
              <a:xfrm>
                <a:off x="5940234" y="4974429"/>
                <a:ext cx="285201" cy="14737"/>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1"/>
              <p:cNvSpPr/>
              <p:nvPr/>
            </p:nvSpPr>
            <p:spPr>
              <a:xfrm>
                <a:off x="6191904"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1"/>
            <p:cNvGrpSpPr/>
            <p:nvPr/>
          </p:nvGrpSpPr>
          <p:grpSpPr>
            <a:xfrm>
              <a:off x="3731537" y="380710"/>
              <a:ext cx="546212" cy="102750"/>
              <a:chOff x="5589961" y="4919200"/>
              <a:chExt cx="695635" cy="130825"/>
            </a:xfrm>
          </p:grpSpPr>
          <p:sp>
            <p:nvSpPr>
              <p:cNvPr id="1775" name="Google Shape;1775;p51"/>
              <p:cNvSpPr/>
              <p:nvPr/>
            </p:nvSpPr>
            <p:spPr>
              <a:xfrm>
                <a:off x="5589961" y="4977238"/>
                <a:ext cx="622379" cy="14725"/>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6145146"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1"/>
            <p:cNvGrpSpPr/>
            <p:nvPr/>
          </p:nvGrpSpPr>
          <p:grpSpPr>
            <a:xfrm rot="2700310" flipH="1">
              <a:off x="3525902" y="668776"/>
              <a:ext cx="326217" cy="102748"/>
              <a:chOff x="5901665" y="4919200"/>
              <a:chExt cx="415435" cy="130825"/>
            </a:xfrm>
          </p:grpSpPr>
          <p:sp>
            <p:nvSpPr>
              <p:cNvPr id="1778" name="Google Shape;1778;p51"/>
              <p:cNvSpPr/>
              <p:nvPr/>
            </p:nvSpPr>
            <p:spPr>
              <a:xfrm>
                <a:off x="5901666" y="4974634"/>
                <a:ext cx="323792" cy="14526"/>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6176650" y="4919200"/>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1"/>
            <p:cNvGrpSpPr/>
            <p:nvPr/>
          </p:nvGrpSpPr>
          <p:grpSpPr>
            <a:xfrm rot="8346019">
              <a:off x="4090528" y="687417"/>
              <a:ext cx="333703" cy="102752"/>
              <a:chOff x="5869661" y="4906251"/>
              <a:chExt cx="424990" cy="130825"/>
            </a:xfrm>
          </p:grpSpPr>
          <p:sp>
            <p:nvSpPr>
              <p:cNvPr id="1781" name="Google Shape;1781;p51"/>
              <p:cNvSpPr/>
              <p:nvPr/>
            </p:nvSpPr>
            <p:spPr>
              <a:xfrm>
                <a:off x="5869661" y="4974635"/>
                <a:ext cx="355794" cy="14528"/>
              </a:xfrm>
              <a:custGeom>
                <a:avLst/>
                <a:gdLst/>
                <a:ahLst/>
                <a:cxnLst/>
                <a:rect l="l" t="t" r="r" b="b"/>
                <a:pathLst>
                  <a:path w="7552" h="589" extrusionOk="0">
                    <a:moveTo>
                      <a:pt x="259" y="0"/>
                    </a:moveTo>
                    <a:cubicBezTo>
                      <a:pt x="0" y="0"/>
                      <a:pt x="11" y="407"/>
                      <a:pt x="293" y="442"/>
                    </a:cubicBezTo>
                    <a:cubicBezTo>
                      <a:pt x="2603" y="479"/>
                      <a:pt x="4949" y="516"/>
                      <a:pt x="7258" y="589"/>
                    </a:cubicBezTo>
                    <a:cubicBezTo>
                      <a:pt x="7552" y="589"/>
                      <a:pt x="7552" y="149"/>
                      <a:pt x="7258" y="149"/>
                    </a:cubicBezTo>
                    <a:lnTo>
                      <a:pt x="293" y="2"/>
                    </a:lnTo>
                    <a:cubicBezTo>
                      <a:pt x="281" y="1"/>
                      <a:pt x="270" y="0"/>
                      <a:pt x="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6154201" y="4906251"/>
                <a:ext cx="140450" cy="130825"/>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1"/>
            <p:cNvGrpSpPr/>
            <p:nvPr/>
          </p:nvGrpSpPr>
          <p:grpSpPr>
            <a:xfrm>
              <a:off x="3254609" y="150042"/>
              <a:ext cx="213413" cy="149390"/>
              <a:chOff x="2945250" y="596189"/>
              <a:chExt cx="199657" cy="139760"/>
            </a:xfrm>
          </p:grpSpPr>
          <p:sp>
            <p:nvSpPr>
              <p:cNvPr id="1784" name="Google Shape;1784;p51"/>
              <p:cNvSpPr/>
              <p:nvPr/>
            </p:nvSpPr>
            <p:spPr>
              <a:xfrm>
                <a:off x="2945250" y="596200"/>
                <a:ext cx="140929" cy="133623"/>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5" name="Google Shape;1785;p51"/>
              <p:cNvSpPr/>
              <p:nvPr/>
            </p:nvSpPr>
            <p:spPr>
              <a:xfrm rot="3280850">
                <a:off x="3024280" y="618008"/>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51"/>
            <p:cNvGrpSpPr/>
            <p:nvPr/>
          </p:nvGrpSpPr>
          <p:grpSpPr>
            <a:xfrm rot="5816850">
              <a:off x="4576213" y="269871"/>
              <a:ext cx="220836" cy="165842"/>
              <a:chOff x="2945261" y="596202"/>
              <a:chExt cx="206592" cy="155145"/>
            </a:xfrm>
          </p:grpSpPr>
          <p:sp>
            <p:nvSpPr>
              <p:cNvPr id="1787" name="Google Shape;1787;p51"/>
              <p:cNvSpPr/>
              <p:nvPr/>
            </p:nvSpPr>
            <p:spPr>
              <a:xfrm>
                <a:off x="2945261" y="596202"/>
                <a:ext cx="144563" cy="155145"/>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788" name="Google Shape;1788;p51"/>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1"/>
            <p:cNvGrpSpPr/>
            <p:nvPr/>
          </p:nvGrpSpPr>
          <p:grpSpPr>
            <a:xfrm>
              <a:off x="3911886" y="299415"/>
              <a:ext cx="103955" cy="85338"/>
              <a:chOff x="2638850" y="241700"/>
              <a:chExt cx="161321" cy="151524"/>
            </a:xfrm>
          </p:grpSpPr>
          <p:grpSp>
            <p:nvGrpSpPr>
              <p:cNvPr id="1790" name="Google Shape;1790;p51"/>
              <p:cNvGrpSpPr/>
              <p:nvPr/>
            </p:nvGrpSpPr>
            <p:grpSpPr>
              <a:xfrm>
                <a:off x="2687750" y="241700"/>
                <a:ext cx="112421" cy="151524"/>
                <a:chOff x="2535350" y="89300"/>
                <a:chExt cx="112421" cy="151524"/>
              </a:xfrm>
            </p:grpSpPr>
            <p:sp>
              <p:nvSpPr>
                <p:cNvPr id="1791" name="Google Shape;1791;p51"/>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1"/>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51"/>
            <p:cNvGrpSpPr/>
            <p:nvPr/>
          </p:nvGrpSpPr>
          <p:grpSpPr>
            <a:xfrm>
              <a:off x="4795498" y="198788"/>
              <a:ext cx="111262" cy="83942"/>
              <a:chOff x="2204025" y="28975"/>
              <a:chExt cx="172660" cy="149044"/>
            </a:xfrm>
          </p:grpSpPr>
          <p:sp>
            <p:nvSpPr>
              <p:cNvPr id="1795" name="Google Shape;1795;p51"/>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51"/>
              <p:cNvGrpSpPr/>
              <p:nvPr/>
            </p:nvGrpSpPr>
            <p:grpSpPr>
              <a:xfrm>
                <a:off x="2204025" y="28975"/>
                <a:ext cx="86909" cy="149044"/>
                <a:chOff x="2481150" y="82850"/>
                <a:chExt cx="86909" cy="149044"/>
              </a:xfrm>
            </p:grpSpPr>
            <p:sp>
              <p:nvSpPr>
                <p:cNvPr id="1797" name="Google Shape;1797;p51"/>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51"/>
            <p:cNvGrpSpPr/>
            <p:nvPr/>
          </p:nvGrpSpPr>
          <p:grpSpPr>
            <a:xfrm>
              <a:off x="3576235" y="762942"/>
              <a:ext cx="111262" cy="83942"/>
              <a:chOff x="2204025" y="28975"/>
              <a:chExt cx="172660" cy="149044"/>
            </a:xfrm>
          </p:grpSpPr>
          <p:sp>
            <p:nvSpPr>
              <p:cNvPr id="1800" name="Google Shape;1800;p51"/>
              <p:cNvSpPr/>
              <p:nvPr/>
            </p:nvSpPr>
            <p:spPr>
              <a:xfrm>
                <a:off x="2303163" y="28975"/>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51"/>
              <p:cNvGrpSpPr/>
              <p:nvPr/>
            </p:nvGrpSpPr>
            <p:grpSpPr>
              <a:xfrm>
                <a:off x="2204025" y="28975"/>
                <a:ext cx="86909" cy="149044"/>
                <a:chOff x="2481150" y="82850"/>
                <a:chExt cx="86909" cy="149044"/>
              </a:xfrm>
            </p:grpSpPr>
            <p:sp>
              <p:nvSpPr>
                <p:cNvPr id="1802" name="Google Shape;1802;p51"/>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4" name="Google Shape;1804;p51"/>
            <p:cNvGrpSpPr/>
            <p:nvPr/>
          </p:nvGrpSpPr>
          <p:grpSpPr>
            <a:xfrm>
              <a:off x="3823444" y="1258697"/>
              <a:ext cx="103955" cy="85338"/>
              <a:chOff x="2638850" y="241700"/>
              <a:chExt cx="161321" cy="151524"/>
            </a:xfrm>
          </p:grpSpPr>
          <p:grpSp>
            <p:nvGrpSpPr>
              <p:cNvPr id="1805" name="Google Shape;1805;p51"/>
              <p:cNvGrpSpPr/>
              <p:nvPr/>
            </p:nvGrpSpPr>
            <p:grpSpPr>
              <a:xfrm>
                <a:off x="2687750" y="241700"/>
                <a:ext cx="112421" cy="151524"/>
                <a:chOff x="2535350" y="89300"/>
                <a:chExt cx="112421" cy="151524"/>
              </a:xfrm>
            </p:grpSpPr>
            <p:sp>
              <p:nvSpPr>
                <p:cNvPr id="1806" name="Google Shape;1806;p51"/>
                <p:cNvSpPr/>
                <p:nvPr/>
              </p:nvSpPr>
              <p:spPr>
                <a:xfrm>
                  <a:off x="2574250" y="893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535350" y="19880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51"/>
              <p:cNvSpPr/>
              <p:nvPr/>
            </p:nvSpPr>
            <p:spPr>
              <a:xfrm>
                <a:off x="2638850" y="241700"/>
                <a:ext cx="73521" cy="109503"/>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1"/>
            <p:cNvGrpSpPr/>
            <p:nvPr/>
          </p:nvGrpSpPr>
          <p:grpSpPr>
            <a:xfrm>
              <a:off x="4301617" y="762942"/>
              <a:ext cx="115503" cy="83949"/>
              <a:chOff x="4247875" y="786526"/>
              <a:chExt cx="89627" cy="65147"/>
            </a:xfrm>
          </p:grpSpPr>
          <p:grpSp>
            <p:nvGrpSpPr>
              <p:cNvPr id="1810" name="Google Shape;1810;p51"/>
              <p:cNvGrpSpPr/>
              <p:nvPr/>
            </p:nvGrpSpPr>
            <p:grpSpPr>
              <a:xfrm>
                <a:off x="4247875" y="786526"/>
                <a:ext cx="43455" cy="65147"/>
                <a:chOff x="2481150" y="82850"/>
                <a:chExt cx="86909" cy="149044"/>
              </a:xfrm>
            </p:grpSpPr>
            <p:sp>
              <p:nvSpPr>
                <p:cNvPr id="1811" name="Google Shape;1811;p51"/>
                <p:cNvSpPr/>
                <p:nvPr/>
              </p:nvSpPr>
              <p:spPr>
                <a:xfrm>
                  <a:off x="2481150" y="82850"/>
                  <a:ext cx="73523" cy="115951"/>
                </a:xfrm>
                <a:custGeom>
                  <a:avLst/>
                  <a:gdLst/>
                  <a:ahLst/>
                  <a:cxnLst/>
                  <a:rect l="l" t="t" r="r" b="b"/>
                  <a:pathLst>
                    <a:path w="3307" h="5990" extrusionOk="0">
                      <a:moveTo>
                        <a:pt x="3045" y="1"/>
                      </a:moveTo>
                      <a:cubicBezTo>
                        <a:pt x="2976" y="1"/>
                        <a:pt x="2905" y="33"/>
                        <a:pt x="2855" y="108"/>
                      </a:cubicBezTo>
                      <a:cubicBezTo>
                        <a:pt x="2085" y="1098"/>
                        <a:pt x="1168" y="2014"/>
                        <a:pt x="179" y="2821"/>
                      </a:cubicBezTo>
                      <a:cubicBezTo>
                        <a:pt x="0" y="2970"/>
                        <a:pt x="183" y="3191"/>
                        <a:pt x="376" y="3191"/>
                      </a:cubicBezTo>
                      <a:cubicBezTo>
                        <a:pt x="421" y="3191"/>
                        <a:pt x="467" y="3179"/>
                        <a:pt x="509" y="3151"/>
                      </a:cubicBezTo>
                      <a:cubicBezTo>
                        <a:pt x="1315" y="2491"/>
                        <a:pt x="2012" y="1794"/>
                        <a:pt x="2671" y="1061"/>
                      </a:cubicBezTo>
                      <a:lnTo>
                        <a:pt x="2671" y="1061"/>
                      </a:lnTo>
                      <a:cubicBezTo>
                        <a:pt x="2415" y="2601"/>
                        <a:pt x="2122" y="4141"/>
                        <a:pt x="1828" y="5717"/>
                      </a:cubicBezTo>
                      <a:cubicBezTo>
                        <a:pt x="1806" y="5874"/>
                        <a:pt x="1961" y="5989"/>
                        <a:pt x="2093" y="5989"/>
                      </a:cubicBezTo>
                      <a:cubicBezTo>
                        <a:pt x="2178" y="5989"/>
                        <a:pt x="2254" y="5942"/>
                        <a:pt x="2268" y="5827"/>
                      </a:cubicBezTo>
                      <a:lnTo>
                        <a:pt x="3258" y="291"/>
                      </a:lnTo>
                      <a:cubicBezTo>
                        <a:pt x="3306" y="122"/>
                        <a:pt x="3179" y="1"/>
                        <a:pt x="3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548745" y="189870"/>
                  <a:ext cx="19315" cy="42024"/>
                </a:xfrm>
                <a:custGeom>
                  <a:avLst/>
                  <a:gdLst/>
                  <a:ahLst/>
                  <a:cxnLst/>
                  <a:rect l="l" t="t" r="r" b="b"/>
                  <a:pathLst>
                    <a:path w="1138" h="2476" extrusionOk="0">
                      <a:moveTo>
                        <a:pt x="842" y="0"/>
                      </a:moveTo>
                      <a:cubicBezTo>
                        <a:pt x="724" y="0"/>
                        <a:pt x="618" y="71"/>
                        <a:pt x="587" y="193"/>
                      </a:cubicBezTo>
                      <a:cubicBezTo>
                        <a:pt x="404" y="853"/>
                        <a:pt x="221" y="1512"/>
                        <a:pt x="37" y="2136"/>
                      </a:cubicBezTo>
                      <a:cubicBezTo>
                        <a:pt x="1" y="2282"/>
                        <a:pt x="74" y="2429"/>
                        <a:pt x="221" y="2466"/>
                      </a:cubicBezTo>
                      <a:cubicBezTo>
                        <a:pt x="246" y="2472"/>
                        <a:pt x="271" y="2475"/>
                        <a:pt x="296" y="2475"/>
                      </a:cubicBezTo>
                      <a:cubicBezTo>
                        <a:pt x="414" y="2475"/>
                        <a:pt x="520" y="2404"/>
                        <a:pt x="551" y="2282"/>
                      </a:cubicBezTo>
                      <a:cubicBezTo>
                        <a:pt x="734" y="1622"/>
                        <a:pt x="917" y="999"/>
                        <a:pt x="1101" y="339"/>
                      </a:cubicBezTo>
                      <a:cubicBezTo>
                        <a:pt x="1137" y="193"/>
                        <a:pt x="1064" y="46"/>
                        <a:pt x="917" y="9"/>
                      </a:cubicBezTo>
                      <a:cubicBezTo>
                        <a:pt x="892" y="3"/>
                        <a:pt x="867" y="0"/>
                        <a:pt x="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51"/>
              <p:cNvSpPr/>
              <p:nvPr/>
            </p:nvSpPr>
            <p:spPr>
              <a:xfrm>
                <a:off x="4300738" y="786533"/>
                <a:ext cx="36765" cy="47864"/>
              </a:xfrm>
              <a:custGeom>
                <a:avLst/>
                <a:gdLst/>
                <a:ahLst/>
                <a:cxnLst/>
                <a:rect l="l" t="t" r="r" b="b"/>
                <a:pathLst>
                  <a:path w="3484" h="4638" extrusionOk="0">
                    <a:moveTo>
                      <a:pt x="2153" y="399"/>
                    </a:moveTo>
                    <a:cubicBezTo>
                      <a:pt x="2300" y="399"/>
                      <a:pt x="2452" y="454"/>
                      <a:pt x="2603" y="586"/>
                    </a:cubicBezTo>
                    <a:cubicBezTo>
                      <a:pt x="3117" y="1063"/>
                      <a:pt x="3007" y="1906"/>
                      <a:pt x="2713" y="2456"/>
                    </a:cubicBezTo>
                    <a:cubicBezTo>
                      <a:pt x="2383" y="3079"/>
                      <a:pt x="1833" y="3592"/>
                      <a:pt x="1284" y="4032"/>
                    </a:cubicBezTo>
                    <a:cubicBezTo>
                      <a:pt x="1161" y="4134"/>
                      <a:pt x="1028" y="4213"/>
                      <a:pt x="902" y="4213"/>
                    </a:cubicBezTo>
                    <a:cubicBezTo>
                      <a:pt x="801" y="4213"/>
                      <a:pt x="705" y="4163"/>
                      <a:pt x="624" y="4032"/>
                    </a:cubicBezTo>
                    <a:cubicBezTo>
                      <a:pt x="477" y="3849"/>
                      <a:pt x="440" y="3556"/>
                      <a:pt x="440" y="3299"/>
                    </a:cubicBezTo>
                    <a:cubicBezTo>
                      <a:pt x="440" y="2603"/>
                      <a:pt x="587" y="1906"/>
                      <a:pt x="770" y="1209"/>
                    </a:cubicBezTo>
                    <a:cubicBezTo>
                      <a:pt x="825" y="1246"/>
                      <a:pt x="889" y="1274"/>
                      <a:pt x="949" y="1274"/>
                    </a:cubicBezTo>
                    <a:cubicBezTo>
                      <a:pt x="1009" y="1274"/>
                      <a:pt x="1064" y="1246"/>
                      <a:pt x="1100" y="1173"/>
                    </a:cubicBezTo>
                    <a:cubicBezTo>
                      <a:pt x="1345" y="847"/>
                      <a:pt x="1731" y="399"/>
                      <a:pt x="2153" y="399"/>
                    </a:cubicBezTo>
                    <a:close/>
                    <a:moveTo>
                      <a:pt x="2123" y="1"/>
                    </a:moveTo>
                    <a:cubicBezTo>
                      <a:pt x="1989" y="1"/>
                      <a:pt x="1854" y="25"/>
                      <a:pt x="1723" y="73"/>
                    </a:cubicBezTo>
                    <a:cubicBezTo>
                      <a:pt x="1394" y="220"/>
                      <a:pt x="1137" y="476"/>
                      <a:pt x="917" y="770"/>
                    </a:cubicBezTo>
                    <a:cubicBezTo>
                      <a:pt x="917" y="733"/>
                      <a:pt x="954" y="733"/>
                      <a:pt x="954" y="696"/>
                    </a:cubicBezTo>
                    <a:cubicBezTo>
                      <a:pt x="999" y="560"/>
                      <a:pt x="876" y="466"/>
                      <a:pt x="750" y="466"/>
                    </a:cubicBezTo>
                    <a:cubicBezTo>
                      <a:pt x="672" y="466"/>
                      <a:pt x="592" y="502"/>
                      <a:pt x="550" y="586"/>
                    </a:cubicBezTo>
                    <a:cubicBezTo>
                      <a:pt x="404" y="1099"/>
                      <a:pt x="257" y="1576"/>
                      <a:pt x="147" y="2089"/>
                    </a:cubicBezTo>
                    <a:cubicBezTo>
                      <a:pt x="74" y="2529"/>
                      <a:pt x="0" y="3042"/>
                      <a:pt x="37" y="3482"/>
                    </a:cubicBezTo>
                    <a:cubicBezTo>
                      <a:pt x="98" y="3997"/>
                      <a:pt x="384" y="4637"/>
                      <a:pt x="895" y="4637"/>
                    </a:cubicBezTo>
                    <a:cubicBezTo>
                      <a:pt x="1002" y="4637"/>
                      <a:pt x="1120" y="4609"/>
                      <a:pt x="1247" y="4546"/>
                    </a:cubicBezTo>
                    <a:cubicBezTo>
                      <a:pt x="1430" y="4472"/>
                      <a:pt x="1577" y="4326"/>
                      <a:pt x="1723" y="4179"/>
                    </a:cubicBezTo>
                    <a:cubicBezTo>
                      <a:pt x="1907" y="3996"/>
                      <a:pt x="2090" y="3849"/>
                      <a:pt x="2273" y="3702"/>
                    </a:cubicBezTo>
                    <a:cubicBezTo>
                      <a:pt x="2567" y="3372"/>
                      <a:pt x="2860" y="3006"/>
                      <a:pt x="3080" y="2603"/>
                    </a:cubicBezTo>
                    <a:cubicBezTo>
                      <a:pt x="3410" y="1906"/>
                      <a:pt x="3483" y="916"/>
                      <a:pt x="2897" y="330"/>
                    </a:cubicBezTo>
                    <a:cubicBezTo>
                      <a:pt x="2674" y="107"/>
                      <a:pt x="2401"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1"/>
            <p:cNvGrpSpPr/>
            <p:nvPr/>
          </p:nvGrpSpPr>
          <p:grpSpPr>
            <a:xfrm rot="-9266503">
              <a:off x="3844037" y="1094455"/>
              <a:ext cx="239687" cy="194085"/>
              <a:chOff x="2927638" y="569804"/>
              <a:chExt cx="224215" cy="181557"/>
            </a:xfrm>
          </p:grpSpPr>
          <p:sp>
            <p:nvSpPr>
              <p:cNvPr id="1815" name="Google Shape;1815;p51"/>
              <p:cNvSpPr/>
              <p:nvPr/>
            </p:nvSpPr>
            <p:spPr>
              <a:xfrm rot="3280850">
                <a:off x="3031226" y="626101"/>
                <a:ext cx="103176" cy="96123"/>
              </a:xfrm>
              <a:custGeom>
                <a:avLst/>
                <a:gdLst/>
                <a:ahLst/>
                <a:cxnLst/>
                <a:rect l="l" t="t" r="r" b="b"/>
                <a:pathLst>
                  <a:path w="5618" h="5233" extrusionOk="0">
                    <a:moveTo>
                      <a:pt x="260" y="0"/>
                    </a:moveTo>
                    <a:cubicBezTo>
                      <a:pt x="62" y="0"/>
                      <a:pt x="0" y="356"/>
                      <a:pt x="229" y="421"/>
                    </a:cubicBezTo>
                    <a:cubicBezTo>
                      <a:pt x="1842" y="1044"/>
                      <a:pt x="3418" y="1741"/>
                      <a:pt x="4958" y="2547"/>
                    </a:cubicBezTo>
                    <a:cubicBezTo>
                      <a:pt x="3748" y="3537"/>
                      <a:pt x="2355" y="4270"/>
                      <a:pt x="852" y="4783"/>
                    </a:cubicBezTo>
                    <a:cubicBezTo>
                      <a:pt x="616" y="4884"/>
                      <a:pt x="690" y="5232"/>
                      <a:pt x="902" y="5232"/>
                    </a:cubicBezTo>
                    <a:cubicBezTo>
                      <a:pt x="921" y="5232"/>
                      <a:pt x="941" y="5229"/>
                      <a:pt x="962" y="5223"/>
                    </a:cubicBezTo>
                    <a:cubicBezTo>
                      <a:pt x="2612" y="4637"/>
                      <a:pt x="4151" y="3794"/>
                      <a:pt x="5508" y="2657"/>
                    </a:cubicBezTo>
                    <a:cubicBezTo>
                      <a:pt x="5618" y="2584"/>
                      <a:pt x="5581" y="2400"/>
                      <a:pt x="5471" y="2327"/>
                    </a:cubicBezTo>
                    <a:cubicBezTo>
                      <a:pt x="3821" y="1411"/>
                      <a:pt x="2098" y="641"/>
                      <a:pt x="339" y="18"/>
                    </a:cubicBezTo>
                    <a:cubicBezTo>
                      <a:pt x="310" y="5"/>
                      <a:pt x="284"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927638" y="569804"/>
                <a:ext cx="145381" cy="181557"/>
              </a:xfrm>
              <a:custGeom>
                <a:avLst/>
                <a:gdLst/>
                <a:ahLst/>
                <a:cxnLst/>
                <a:rect l="l" t="t" r="r" b="b"/>
                <a:pathLst>
                  <a:path w="5838" h="7271" extrusionOk="0">
                    <a:moveTo>
                      <a:pt x="2761" y="7271"/>
                    </a:moveTo>
                    <a:cubicBezTo>
                      <a:pt x="1567" y="5181"/>
                      <a:pt x="-1087" y="2207"/>
                      <a:pt x="513" y="408"/>
                    </a:cubicBezTo>
                    <a:cubicBezTo>
                      <a:pt x="1930" y="-1186"/>
                      <a:pt x="4200" y="2592"/>
                      <a:pt x="5838" y="3958"/>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grpSp>
      <p:sp>
        <p:nvSpPr>
          <p:cNvPr id="1817" name="Google Shape;1817;p51"/>
          <p:cNvSpPr txBox="1">
            <a:spLocks noGrp="1"/>
          </p:cNvSpPr>
          <p:nvPr>
            <p:ph type="title"/>
          </p:nvPr>
        </p:nvSpPr>
        <p:spPr>
          <a:xfrm>
            <a:off x="2133200" y="1467375"/>
            <a:ext cx="4877700" cy="22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grpSp>
        <p:nvGrpSpPr>
          <p:cNvPr id="1818" name="Google Shape;1818;p51"/>
          <p:cNvGrpSpPr/>
          <p:nvPr/>
        </p:nvGrpSpPr>
        <p:grpSpPr>
          <a:xfrm>
            <a:off x="7260391" y="228639"/>
            <a:ext cx="1554626" cy="2355420"/>
            <a:chOff x="3711895" y="1779925"/>
            <a:chExt cx="1697375" cy="2571700"/>
          </a:xfrm>
        </p:grpSpPr>
        <p:sp>
          <p:nvSpPr>
            <p:cNvPr id="1819" name="Google Shape;1819;p51"/>
            <p:cNvSpPr/>
            <p:nvPr/>
          </p:nvSpPr>
          <p:spPr>
            <a:xfrm>
              <a:off x="4909770" y="2598525"/>
              <a:ext cx="68550" cy="120725"/>
            </a:xfrm>
            <a:custGeom>
              <a:avLst/>
              <a:gdLst/>
              <a:ahLst/>
              <a:cxnLst/>
              <a:rect l="l" t="t" r="r" b="b"/>
              <a:pathLst>
                <a:path w="2742" h="4829" extrusionOk="0">
                  <a:moveTo>
                    <a:pt x="1405" y="2598"/>
                  </a:moveTo>
                  <a:cubicBezTo>
                    <a:pt x="1461" y="2598"/>
                    <a:pt x="1509" y="2618"/>
                    <a:pt x="1540" y="2669"/>
                  </a:cubicBezTo>
                  <a:cubicBezTo>
                    <a:pt x="1430" y="3146"/>
                    <a:pt x="1320" y="3586"/>
                    <a:pt x="1100" y="3952"/>
                  </a:cubicBezTo>
                  <a:cubicBezTo>
                    <a:pt x="1023" y="4080"/>
                    <a:pt x="912" y="4260"/>
                    <a:pt x="814" y="4260"/>
                  </a:cubicBezTo>
                  <a:cubicBezTo>
                    <a:pt x="771" y="4260"/>
                    <a:pt x="730" y="4225"/>
                    <a:pt x="697" y="4135"/>
                  </a:cubicBezTo>
                  <a:cubicBezTo>
                    <a:pt x="623" y="3879"/>
                    <a:pt x="587" y="3659"/>
                    <a:pt x="660" y="3402"/>
                  </a:cubicBezTo>
                  <a:cubicBezTo>
                    <a:pt x="697" y="3182"/>
                    <a:pt x="843" y="2962"/>
                    <a:pt x="990" y="2779"/>
                  </a:cubicBezTo>
                  <a:cubicBezTo>
                    <a:pt x="1069" y="2726"/>
                    <a:pt x="1262" y="2598"/>
                    <a:pt x="1405" y="2598"/>
                  </a:cubicBezTo>
                  <a:close/>
                  <a:moveTo>
                    <a:pt x="2402" y="0"/>
                  </a:moveTo>
                  <a:cubicBezTo>
                    <a:pt x="2287" y="0"/>
                    <a:pt x="2171" y="65"/>
                    <a:pt x="2126" y="213"/>
                  </a:cubicBezTo>
                  <a:cubicBezTo>
                    <a:pt x="2016" y="653"/>
                    <a:pt x="1906" y="1093"/>
                    <a:pt x="1833" y="1533"/>
                  </a:cubicBezTo>
                  <a:lnTo>
                    <a:pt x="1686" y="2119"/>
                  </a:lnTo>
                  <a:cubicBezTo>
                    <a:pt x="1583" y="2073"/>
                    <a:pt x="1476" y="2052"/>
                    <a:pt x="1368" y="2052"/>
                  </a:cubicBezTo>
                  <a:cubicBezTo>
                    <a:pt x="1134" y="2052"/>
                    <a:pt x="898" y="2152"/>
                    <a:pt x="697" y="2302"/>
                  </a:cubicBezTo>
                  <a:cubicBezTo>
                    <a:pt x="220" y="2706"/>
                    <a:pt x="0" y="3329"/>
                    <a:pt x="73" y="3916"/>
                  </a:cubicBezTo>
                  <a:cubicBezTo>
                    <a:pt x="110" y="4209"/>
                    <a:pt x="183" y="4539"/>
                    <a:pt x="440" y="4722"/>
                  </a:cubicBezTo>
                  <a:cubicBezTo>
                    <a:pt x="544" y="4796"/>
                    <a:pt x="659" y="4828"/>
                    <a:pt x="777" y="4828"/>
                  </a:cubicBezTo>
                  <a:cubicBezTo>
                    <a:pt x="951" y="4828"/>
                    <a:pt x="1130" y="4758"/>
                    <a:pt x="1283" y="4649"/>
                  </a:cubicBezTo>
                  <a:cubicBezTo>
                    <a:pt x="1393" y="4539"/>
                    <a:pt x="1503" y="4392"/>
                    <a:pt x="1576" y="4245"/>
                  </a:cubicBezTo>
                  <a:cubicBezTo>
                    <a:pt x="1576" y="4355"/>
                    <a:pt x="1576" y="4465"/>
                    <a:pt x="1576" y="4539"/>
                  </a:cubicBezTo>
                  <a:cubicBezTo>
                    <a:pt x="1595" y="4722"/>
                    <a:pt x="1741" y="4814"/>
                    <a:pt x="1883" y="4814"/>
                  </a:cubicBezTo>
                  <a:cubicBezTo>
                    <a:pt x="2026" y="4814"/>
                    <a:pt x="2163" y="4722"/>
                    <a:pt x="2163" y="4539"/>
                  </a:cubicBezTo>
                  <a:cubicBezTo>
                    <a:pt x="2126" y="3549"/>
                    <a:pt x="2200" y="2596"/>
                    <a:pt x="2383" y="1606"/>
                  </a:cubicBezTo>
                  <a:cubicBezTo>
                    <a:pt x="2493" y="1203"/>
                    <a:pt x="2603" y="763"/>
                    <a:pt x="2676" y="359"/>
                  </a:cubicBezTo>
                  <a:cubicBezTo>
                    <a:pt x="2742" y="141"/>
                    <a:pt x="2573"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3762295" y="2221475"/>
              <a:ext cx="1115400" cy="1979025"/>
            </a:xfrm>
            <a:custGeom>
              <a:avLst/>
              <a:gdLst/>
              <a:ahLst/>
              <a:cxnLst/>
              <a:rect l="l" t="t" r="r" b="b"/>
              <a:pathLst>
                <a:path w="44616" h="79161" extrusionOk="0">
                  <a:moveTo>
                    <a:pt x="34791" y="1034"/>
                  </a:moveTo>
                  <a:cubicBezTo>
                    <a:pt x="31638" y="5873"/>
                    <a:pt x="28412" y="10639"/>
                    <a:pt x="25076" y="15331"/>
                  </a:cubicBezTo>
                  <a:cubicBezTo>
                    <a:pt x="21777" y="19987"/>
                    <a:pt x="18257" y="24533"/>
                    <a:pt x="15031" y="29262"/>
                  </a:cubicBezTo>
                  <a:cubicBezTo>
                    <a:pt x="13382" y="31682"/>
                    <a:pt x="11805" y="34212"/>
                    <a:pt x="10412" y="36814"/>
                  </a:cubicBezTo>
                  <a:cubicBezTo>
                    <a:pt x="9349" y="34651"/>
                    <a:pt x="8102" y="32598"/>
                    <a:pt x="6929" y="30509"/>
                  </a:cubicBezTo>
                  <a:cubicBezTo>
                    <a:pt x="5610" y="28126"/>
                    <a:pt x="4253" y="25706"/>
                    <a:pt x="2897" y="23323"/>
                  </a:cubicBezTo>
                  <a:cubicBezTo>
                    <a:pt x="2200" y="22077"/>
                    <a:pt x="1504" y="20831"/>
                    <a:pt x="807" y="19584"/>
                  </a:cubicBezTo>
                  <a:cubicBezTo>
                    <a:pt x="5170" y="17018"/>
                    <a:pt x="9606" y="14488"/>
                    <a:pt x="14041" y="11995"/>
                  </a:cubicBezTo>
                  <a:cubicBezTo>
                    <a:pt x="18587" y="9503"/>
                    <a:pt x="23170" y="7046"/>
                    <a:pt x="27752" y="4627"/>
                  </a:cubicBezTo>
                  <a:cubicBezTo>
                    <a:pt x="30099" y="3417"/>
                    <a:pt x="32445" y="2244"/>
                    <a:pt x="34791" y="1034"/>
                  </a:cubicBezTo>
                  <a:close/>
                  <a:moveTo>
                    <a:pt x="35231" y="1401"/>
                  </a:moveTo>
                  <a:cubicBezTo>
                    <a:pt x="37357" y="5983"/>
                    <a:pt x="39594" y="10566"/>
                    <a:pt x="41903" y="15075"/>
                  </a:cubicBezTo>
                  <a:cubicBezTo>
                    <a:pt x="42526" y="16248"/>
                    <a:pt x="43150" y="17458"/>
                    <a:pt x="43773" y="18668"/>
                  </a:cubicBezTo>
                  <a:cubicBezTo>
                    <a:pt x="39630" y="21197"/>
                    <a:pt x="35414" y="23690"/>
                    <a:pt x="31162" y="26110"/>
                  </a:cubicBezTo>
                  <a:cubicBezTo>
                    <a:pt x="26872" y="28566"/>
                    <a:pt x="22547" y="30985"/>
                    <a:pt x="18184" y="33332"/>
                  </a:cubicBezTo>
                  <a:cubicBezTo>
                    <a:pt x="15764" y="34651"/>
                    <a:pt x="13308" y="35971"/>
                    <a:pt x="10852" y="37254"/>
                  </a:cubicBezTo>
                  <a:cubicBezTo>
                    <a:pt x="13382" y="32415"/>
                    <a:pt x="16571" y="27943"/>
                    <a:pt x="19834" y="23543"/>
                  </a:cubicBezTo>
                  <a:cubicBezTo>
                    <a:pt x="23280" y="18814"/>
                    <a:pt x="26689" y="14085"/>
                    <a:pt x="29989" y="9283"/>
                  </a:cubicBezTo>
                  <a:cubicBezTo>
                    <a:pt x="31785" y="6643"/>
                    <a:pt x="33545" y="4040"/>
                    <a:pt x="35231" y="1401"/>
                  </a:cubicBezTo>
                  <a:close/>
                  <a:moveTo>
                    <a:pt x="807" y="20794"/>
                  </a:moveTo>
                  <a:lnTo>
                    <a:pt x="807" y="20794"/>
                  </a:lnTo>
                  <a:cubicBezTo>
                    <a:pt x="3263" y="25156"/>
                    <a:pt x="5720" y="29519"/>
                    <a:pt x="8176" y="33918"/>
                  </a:cubicBezTo>
                  <a:cubicBezTo>
                    <a:pt x="8836" y="35055"/>
                    <a:pt x="9496" y="36228"/>
                    <a:pt x="10082" y="37438"/>
                  </a:cubicBezTo>
                  <a:cubicBezTo>
                    <a:pt x="10009" y="37621"/>
                    <a:pt x="10119" y="37768"/>
                    <a:pt x="10265" y="37804"/>
                  </a:cubicBezTo>
                  <a:cubicBezTo>
                    <a:pt x="10302" y="37841"/>
                    <a:pt x="10302" y="37878"/>
                    <a:pt x="10302" y="37914"/>
                  </a:cubicBezTo>
                  <a:cubicBezTo>
                    <a:pt x="10375" y="38024"/>
                    <a:pt x="10449" y="38061"/>
                    <a:pt x="10559" y="38061"/>
                  </a:cubicBezTo>
                  <a:cubicBezTo>
                    <a:pt x="10595" y="43193"/>
                    <a:pt x="10559" y="48362"/>
                    <a:pt x="10485" y="53531"/>
                  </a:cubicBezTo>
                  <a:cubicBezTo>
                    <a:pt x="10449" y="58811"/>
                    <a:pt x="10302" y="64126"/>
                    <a:pt x="10119" y="69442"/>
                  </a:cubicBezTo>
                  <a:cubicBezTo>
                    <a:pt x="10045" y="72338"/>
                    <a:pt x="9935" y="75234"/>
                    <a:pt x="9789" y="78131"/>
                  </a:cubicBezTo>
                  <a:cubicBezTo>
                    <a:pt x="6929" y="73585"/>
                    <a:pt x="4840" y="68636"/>
                    <a:pt x="2677" y="63760"/>
                  </a:cubicBezTo>
                  <a:cubicBezTo>
                    <a:pt x="2713" y="63686"/>
                    <a:pt x="2713" y="63613"/>
                    <a:pt x="2713" y="63540"/>
                  </a:cubicBezTo>
                  <a:cubicBezTo>
                    <a:pt x="1504" y="58004"/>
                    <a:pt x="1394" y="52322"/>
                    <a:pt x="1394" y="46713"/>
                  </a:cubicBezTo>
                  <a:cubicBezTo>
                    <a:pt x="1357" y="40920"/>
                    <a:pt x="1247" y="35165"/>
                    <a:pt x="1100" y="29372"/>
                  </a:cubicBezTo>
                  <a:cubicBezTo>
                    <a:pt x="990" y="26513"/>
                    <a:pt x="917" y="23653"/>
                    <a:pt x="807" y="20794"/>
                  </a:cubicBezTo>
                  <a:close/>
                  <a:moveTo>
                    <a:pt x="43956" y="19217"/>
                  </a:moveTo>
                  <a:cubicBezTo>
                    <a:pt x="43626" y="24790"/>
                    <a:pt x="43296" y="30326"/>
                    <a:pt x="43040" y="35898"/>
                  </a:cubicBezTo>
                  <a:cubicBezTo>
                    <a:pt x="42930" y="38721"/>
                    <a:pt x="42820" y="41507"/>
                    <a:pt x="42856" y="44330"/>
                  </a:cubicBezTo>
                  <a:cubicBezTo>
                    <a:pt x="42856" y="47189"/>
                    <a:pt x="43003" y="50012"/>
                    <a:pt x="43076" y="52835"/>
                  </a:cubicBezTo>
                  <a:cubicBezTo>
                    <a:pt x="43186" y="55951"/>
                    <a:pt x="43186" y="59067"/>
                    <a:pt x="42856" y="62183"/>
                  </a:cubicBezTo>
                  <a:cubicBezTo>
                    <a:pt x="38714" y="64566"/>
                    <a:pt x="34534" y="66839"/>
                    <a:pt x="30282" y="69002"/>
                  </a:cubicBezTo>
                  <a:cubicBezTo>
                    <a:pt x="25993" y="71238"/>
                    <a:pt x="21630" y="73328"/>
                    <a:pt x="17231" y="75344"/>
                  </a:cubicBezTo>
                  <a:cubicBezTo>
                    <a:pt x="14995" y="76371"/>
                    <a:pt x="12722" y="77361"/>
                    <a:pt x="10449" y="78350"/>
                  </a:cubicBezTo>
                  <a:lnTo>
                    <a:pt x="10449" y="78277"/>
                  </a:lnTo>
                  <a:cubicBezTo>
                    <a:pt x="10449" y="78204"/>
                    <a:pt x="10412" y="78131"/>
                    <a:pt x="10375" y="78057"/>
                  </a:cubicBezTo>
                  <a:cubicBezTo>
                    <a:pt x="10595" y="72851"/>
                    <a:pt x="10779" y="67682"/>
                    <a:pt x="10925" y="62477"/>
                  </a:cubicBezTo>
                  <a:cubicBezTo>
                    <a:pt x="11035" y="57161"/>
                    <a:pt x="11145" y="51845"/>
                    <a:pt x="11145" y="46566"/>
                  </a:cubicBezTo>
                  <a:cubicBezTo>
                    <a:pt x="11182" y="43597"/>
                    <a:pt x="11145" y="40664"/>
                    <a:pt x="11145" y="37731"/>
                  </a:cubicBezTo>
                  <a:cubicBezTo>
                    <a:pt x="15508" y="35458"/>
                    <a:pt x="19834" y="33148"/>
                    <a:pt x="24123" y="30729"/>
                  </a:cubicBezTo>
                  <a:cubicBezTo>
                    <a:pt x="28449" y="28346"/>
                    <a:pt x="32775" y="25890"/>
                    <a:pt x="37027" y="23360"/>
                  </a:cubicBezTo>
                  <a:cubicBezTo>
                    <a:pt x="39337" y="22004"/>
                    <a:pt x="41646" y="20611"/>
                    <a:pt x="43956" y="19217"/>
                  </a:cubicBezTo>
                  <a:close/>
                  <a:moveTo>
                    <a:pt x="35093" y="1"/>
                  </a:moveTo>
                  <a:cubicBezTo>
                    <a:pt x="34924" y="1"/>
                    <a:pt x="34742" y="189"/>
                    <a:pt x="34791" y="411"/>
                  </a:cubicBezTo>
                  <a:cubicBezTo>
                    <a:pt x="30318" y="2647"/>
                    <a:pt x="25846" y="4957"/>
                    <a:pt x="21410" y="7340"/>
                  </a:cubicBezTo>
                  <a:cubicBezTo>
                    <a:pt x="16828" y="9796"/>
                    <a:pt x="12282" y="12289"/>
                    <a:pt x="7773" y="14855"/>
                  </a:cubicBezTo>
                  <a:cubicBezTo>
                    <a:pt x="5353" y="16248"/>
                    <a:pt x="2897" y="17678"/>
                    <a:pt x="477" y="19108"/>
                  </a:cubicBezTo>
                  <a:cubicBezTo>
                    <a:pt x="440" y="19085"/>
                    <a:pt x="398" y="19075"/>
                    <a:pt x="356" y="19075"/>
                  </a:cubicBezTo>
                  <a:cubicBezTo>
                    <a:pt x="190" y="19075"/>
                    <a:pt x="15" y="19233"/>
                    <a:pt x="74" y="19437"/>
                  </a:cubicBezTo>
                  <a:cubicBezTo>
                    <a:pt x="1" y="19547"/>
                    <a:pt x="74" y="19731"/>
                    <a:pt x="221" y="19767"/>
                  </a:cubicBezTo>
                  <a:cubicBezTo>
                    <a:pt x="404" y="25560"/>
                    <a:pt x="624" y="31352"/>
                    <a:pt x="734" y="37144"/>
                  </a:cubicBezTo>
                  <a:cubicBezTo>
                    <a:pt x="844" y="42827"/>
                    <a:pt x="697" y="48582"/>
                    <a:pt x="990" y="54265"/>
                  </a:cubicBezTo>
                  <a:cubicBezTo>
                    <a:pt x="1137" y="57271"/>
                    <a:pt x="1467" y="60277"/>
                    <a:pt x="2090" y="63246"/>
                  </a:cubicBezTo>
                  <a:cubicBezTo>
                    <a:pt x="1980" y="63320"/>
                    <a:pt x="1944" y="63430"/>
                    <a:pt x="1980" y="63576"/>
                  </a:cubicBezTo>
                  <a:cubicBezTo>
                    <a:pt x="4290" y="68745"/>
                    <a:pt x="6489" y="74025"/>
                    <a:pt x="9532" y="78790"/>
                  </a:cubicBezTo>
                  <a:cubicBezTo>
                    <a:pt x="9502" y="78939"/>
                    <a:pt x="9642" y="79160"/>
                    <a:pt x="9832" y="79160"/>
                  </a:cubicBezTo>
                  <a:cubicBezTo>
                    <a:pt x="9876" y="79160"/>
                    <a:pt x="9924" y="79148"/>
                    <a:pt x="9972" y="79120"/>
                  </a:cubicBezTo>
                  <a:cubicBezTo>
                    <a:pt x="14445" y="77251"/>
                    <a:pt x="18881" y="75234"/>
                    <a:pt x="23243" y="73145"/>
                  </a:cubicBezTo>
                  <a:cubicBezTo>
                    <a:pt x="27606" y="71055"/>
                    <a:pt x="31895" y="68855"/>
                    <a:pt x="36147" y="66546"/>
                  </a:cubicBezTo>
                  <a:cubicBezTo>
                    <a:pt x="38567" y="65263"/>
                    <a:pt x="40987" y="63906"/>
                    <a:pt x="43369" y="62550"/>
                  </a:cubicBezTo>
                  <a:cubicBezTo>
                    <a:pt x="43516" y="62440"/>
                    <a:pt x="43516" y="62293"/>
                    <a:pt x="43443" y="62147"/>
                  </a:cubicBezTo>
                  <a:cubicBezTo>
                    <a:pt x="43993" y="56574"/>
                    <a:pt x="43516" y="50965"/>
                    <a:pt x="43443" y="45393"/>
                  </a:cubicBezTo>
                  <a:cubicBezTo>
                    <a:pt x="43333" y="39747"/>
                    <a:pt x="43699" y="34102"/>
                    <a:pt x="43993" y="28456"/>
                  </a:cubicBezTo>
                  <a:cubicBezTo>
                    <a:pt x="44176" y="25376"/>
                    <a:pt x="44323" y="22297"/>
                    <a:pt x="44506" y="19181"/>
                  </a:cubicBezTo>
                  <a:cubicBezTo>
                    <a:pt x="44579" y="19108"/>
                    <a:pt x="44616" y="18998"/>
                    <a:pt x="44543" y="18888"/>
                  </a:cubicBezTo>
                  <a:lnTo>
                    <a:pt x="44506" y="18814"/>
                  </a:lnTo>
                  <a:cubicBezTo>
                    <a:pt x="44506" y="18778"/>
                    <a:pt x="44506" y="18778"/>
                    <a:pt x="44506" y="18778"/>
                  </a:cubicBezTo>
                  <a:cubicBezTo>
                    <a:pt x="41976" y="14012"/>
                    <a:pt x="39557" y="9209"/>
                    <a:pt x="37247" y="4370"/>
                  </a:cubicBezTo>
                  <a:cubicBezTo>
                    <a:pt x="36697" y="3160"/>
                    <a:pt x="36147" y="1987"/>
                    <a:pt x="35598" y="814"/>
                  </a:cubicBezTo>
                  <a:cubicBezTo>
                    <a:pt x="35634" y="741"/>
                    <a:pt x="35598" y="704"/>
                    <a:pt x="35598" y="631"/>
                  </a:cubicBezTo>
                  <a:cubicBezTo>
                    <a:pt x="35879" y="506"/>
                    <a:pt x="35708" y="115"/>
                    <a:pt x="35447" y="115"/>
                  </a:cubicBezTo>
                  <a:cubicBezTo>
                    <a:pt x="35401" y="115"/>
                    <a:pt x="35353" y="127"/>
                    <a:pt x="35304" y="154"/>
                  </a:cubicBezTo>
                  <a:cubicBezTo>
                    <a:pt x="35256" y="46"/>
                    <a:pt x="35176" y="1"/>
                    <a:pt x="35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4685220" y="2130575"/>
              <a:ext cx="97175" cy="131575"/>
            </a:xfrm>
            <a:custGeom>
              <a:avLst/>
              <a:gdLst/>
              <a:ahLst/>
              <a:cxnLst/>
              <a:rect l="l" t="t" r="r" b="b"/>
              <a:pathLst>
                <a:path w="3887" h="5263" extrusionOk="0">
                  <a:moveTo>
                    <a:pt x="2476" y="0"/>
                  </a:moveTo>
                  <a:cubicBezTo>
                    <a:pt x="1942" y="0"/>
                    <a:pt x="1447" y="212"/>
                    <a:pt x="1063" y="564"/>
                  </a:cubicBezTo>
                  <a:lnTo>
                    <a:pt x="1063" y="454"/>
                  </a:lnTo>
                  <a:cubicBezTo>
                    <a:pt x="1063" y="271"/>
                    <a:pt x="917" y="179"/>
                    <a:pt x="770" y="179"/>
                  </a:cubicBezTo>
                  <a:cubicBezTo>
                    <a:pt x="624" y="179"/>
                    <a:pt x="477" y="271"/>
                    <a:pt x="477" y="454"/>
                  </a:cubicBezTo>
                  <a:lnTo>
                    <a:pt x="440" y="1334"/>
                  </a:lnTo>
                  <a:cubicBezTo>
                    <a:pt x="0" y="2250"/>
                    <a:pt x="110" y="3277"/>
                    <a:pt x="367" y="4230"/>
                  </a:cubicBezTo>
                  <a:cubicBezTo>
                    <a:pt x="400" y="4377"/>
                    <a:pt x="512" y="4444"/>
                    <a:pt x="627" y="4444"/>
                  </a:cubicBezTo>
                  <a:cubicBezTo>
                    <a:pt x="770" y="4444"/>
                    <a:pt x="917" y="4340"/>
                    <a:pt x="917" y="4157"/>
                  </a:cubicBezTo>
                  <a:lnTo>
                    <a:pt x="1027" y="1481"/>
                  </a:lnTo>
                  <a:cubicBezTo>
                    <a:pt x="1247" y="1041"/>
                    <a:pt x="1687" y="711"/>
                    <a:pt x="2200" y="601"/>
                  </a:cubicBezTo>
                  <a:cubicBezTo>
                    <a:pt x="2311" y="569"/>
                    <a:pt x="2450" y="544"/>
                    <a:pt x="2590" y="544"/>
                  </a:cubicBezTo>
                  <a:cubicBezTo>
                    <a:pt x="2772" y="544"/>
                    <a:pt x="2955" y="586"/>
                    <a:pt x="3080" y="711"/>
                  </a:cubicBezTo>
                  <a:cubicBezTo>
                    <a:pt x="3300" y="931"/>
                    <a:pt x="3300" y="1371"/>
                    <a:pt x="3300" y="1664"/>
                  </a:cubicBezTo>
                  <a:cubicBezTo>
                    <a:pt x="3300" y="2360"/>
                    <a:pt x="3116" y="3167"/>
                    <a:pt x="2786" y="3790"/>
                  </a:cubicBezTo>
                  <a:cubicBezTo>
                    <a:pt x="2554" y="4225"/>
                    <a:pt x="2093" y="4707"/>
                    <a:pt x="1565" y="4707"/>
                  </a:cubicBezTo>
                  <a:cubicBezTo>
                    <a:pt x="1426" y="4707"/>
                    <a:pt x="1282" y="4673"/>
                    <a:pt x="1137" y="4597"/>
                  </a:cubicBezTo>
                  <a:cubicBezTo>
                    <a:pt x="1099" y="4578"/>
                    <a:pt x="1060" y="4569"/>
                    <a:pt x="1024" y="4569"/>
                  </a:cubicBezTo>
                  <a:cubicBezTo>
                    <a:pt x="777" y="4569"/>
                    <a:pt x="588" y="4950"/>
                    <a:pt x="843" y="5110"/>
                  </a:cubicBezTo>
                  <a:cubicBezTo>
                    <a:pt x="1064" y="5215"/>
                    <a:pt x="1294" y="5263"/>
                    <a:pt x="1521" y="5263"/>
                  </a:cubicBezTo>
                  <a:cubicBezTo>
                    <a:pt x="2085" y="5263"/>
                    <a:pt x="2630" y="4968"/>
                    <a:pt x="2970" y="4523"/>
                  </a:cubicBezTo>
                  <a:cubicBezTo>
                    <a:pt x="3520" y="3827"/>
                    <a:pt x="3776" y="2837"/>
                    <a:pt x="3850" y="1957"/>
                  </a:cubicBezTo>
                  <a:cubicBezTo>
                    <a:pt x="3886" y="1517"/>
                    <a:pt x="3886" y="1004"/>
                    <a:pt x="3666" y="564"/>
                  </a:cubicBezTo>
                  <a:cubicBezTo>
                    <a:pt x="3483" y="197"/>
                    <a:pt x="3116" y="14"/>
                    <a:pt x="2713" y="14"/>
                  </a:cubicBezTo>
                  <a:cubicBezTo>
                    <a:pt x="2633" y="5"/>
                    <a:pt x="2554"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3711895" y="2610625"/>
              <a:ext cx="82500" cy="93900"/>
            </a:xfrm>
            <a:custGeom>
              <a:avLst/>
              <a:gdLst/>
              <a:ahLst/>
              <a:cxnLst/>
              <a:rect l="l" t="t" r="r" b="b"/>
              <a:pathLst>
                <a:path w="3300" h="3756" extrusionOk="0">
                  <a:moveTo>
                    <a:pt x="2084" y="1"/>
                  </a:moveTo>
                  <a:cubicBezTo>
                    <a:pt x="2014" y="1"/>
                    <a:pt x="1943" y="7"/>
                    <a:pt x="1870" y="22"/>
                  </a:cubicBezTo>
                  <a:cubicBezTo>
                    <a:pt x="1357" y="95"/>
                    <a:pt x="990" y="535"/>
                    <a:pt x="697" y="902"/>
                  </a:cubicBezTo>
                  <a:cubicBezTo>
                    <a:pt x="367" y="1305"/>
                    <a:pt x="110" y="1745"/>
                    <a:pt x="37" y="2295"/>
                  </a:cubicBezTo>
                  <a:cubicBezTo>
                    <a:pt x="0" y="2772"/>
                    <a:pt x="184" y="3285"/>
                    <a:pt x="587" y="3578"/>
                  </a:cubicBezTo>
                  <a:cubicBezTo>
                    <a:pt x="766" y="3692"/>
                    <a:pt x="988" y="3755"/>
                    <a:pt x="1212" y="3755"/>
                  </a:cubicBezTo>
                  <a:cubicBezTo>
                    <a:pt x="1493" y="3755"/>
                    <a:pt x="1776" y="3656"/>
                    <a:pt x="1980" y="3432"/>
                  </a:cubicBezTo>
                  <a:cubicBezTo>
                    <a:pt x="2053" y="3322"/>
                    <a:pt x="2090" y="3138"/>
                    <a:pt x="1980" y="3028"/>
                  </a:cubicBezTo>
                  <a:cubicBezTo>
                    <a:pt x="1925" y="2973"/>
                    <a:pt x="1842" y="2946"/>
                    <a:pt x="1765" y="2946"/>
                  </a:cubicBezTo>
                  <a:cubicBezTo>
                    <a:pt x="1687" y="2946"/>
                    <a:pt x="1613" y="2973"/>
                    <a:pt x="1577" y="3028"/>
                  </a:cubicBezTo>
                  <a:cubicBezTo>
                    <a:pt x="1482" y="3139"/>
                    <a:pt x="1354" y="3188"/>
                    <a:pt x="1223" y="3188"/>
                  </a:cubicBezTo>
                  <a:cubicBezTo>
                    <a:pt x="1051" y="3188"/>
                    <a:pt x="875" y="3101"/>
                    <a:pt x="770" y="2955"/>
                  </a:cubicBezTo>
                  <a:cubicBezTo>
                    <a:pt x="514" y="2588"/>
                    <a:pt x="623" y="2112"/>
                    <a:pt x="807" y="1745"/>
                  </a:cubicBezTo>
                  <a:cubicBezTo>
                    <a:pt x="917" y="1525"/>
                    <a:pt x="1063" y="1342"/>
                    <a:pt x="1210" y="1159"/>
                  </a:cubicBezTo>
                  <a:cubicBezTo>
                    <a:pt x="1357" y="975"/>
                    <a:pt x="1540" y="792"/>
                    <a:pt x="1723" y="682"/>
                  </a:cubicBezTo>
                  <a:cubicBezTo>
                    <a:pt x="1843" y="610"/>
                    <a:pt x="1962" y="554"/>
                    <a:pt x="2081" y="554"/>
                  </a:cubicBezTo>
                  <a:cubicBezTo>
                    <a:pt x="2145" y="554"/>
                    <a:pt x="2209" y="570"/>
                    <a:pt x="2273" y="609"/>
                  </a:cubicBezTo>
                  <a:cubicBezTo>
                    <a:pt x="2493" y="682"/>
                    <a:pt x="2640" y="865"/>
                    <a:pt x="2786" y="1012"/>
                  </a:cubicBezTo>
                  <a:cubicBezTo>
                    <a:pt x="2821" y="1080"/>
                    <a:pt x="2886" y="1109"/>
                    <a:pt x="2958" y="1109"/>
                  </a:cubicBezTo>
                  <a:cubicBezTo>
                    <a:pt x="3040" y="1109"/>
                    <a:pt x="3131" y="1071"/>
                    <a:pt x="3190" y="1012"/>
                  </a:cubicBezTo>
                  <a:cubicBezTo>
                    <a:pt x="3300" y="902"/>
                    <a:pt x="3263" y="755"/>
                    <a:pt x="3190" y="609"/>
                  </a:cubicBezTo>
                  <a:cubicBezTo>
                    <a:pt x="2904" y="291"/>
                    <a:pt x="2535" y="1"/>
                    <a:pt x="2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3938270" y="3155650"/>
              <a:ext cx="45850" cy="65450"/>
            </a:xfrm>
            <a:custGeom>
              <a:avLst/>
              <a:gdLst/>
              <a:ahLst/>
              <a:cxnLst/>
              <a:rect l="l" t="t" r="r" b="b"/>
              <a:pathLst>
                <a:path w="1834" h="2618" extrusionOk="0">
                  <a:moveTo>
                    <a:pt x="1212" y="1"/>
                  </a:moveTo>
                  <a:cubicBezTo>
                    <a:pt x="1087" y="1"/>
                    <a:pt x="960" y="27"/>
                    <a:pt x="843" y="71"/>
                  </a:cubicBezTo>
                  <a:cubicBezTo>
                    <a:pt x="587" y="217"/>
                    <a:pt x="404" y="474"/>
                    <a:pt x="257" y="731"/>
                  </a:cubicBezTo>
                  <a:cubicBezTo>
                    <a:pt x="110" y="1024"/>
                    <a:pt x="0" y="1354"/>
                    <a:pt x="0" y="1684"/>
                  </a:cubicBezTo>
                  <a:cubicBezTo>
                    <a:pt x="37" y="2014"/>
                    <a:pt x="147" y="2270"/>
                    <a:pt x="404" y="2454"/>
                  </a:cubicBezTo>
                  <a:cubicBezTo>
                    <a:pt x="553" y="2560"/>
                    <a:pt x="740" y="2617"/>
                    <a:pt x="921" y="2617"/>
                  </a:cubicBezTo>
                  <a:cubicBezTo>
                    <a:pt x="1050" y="2617"/>
                    <a:pt x="1176" y="2588"/>
                    <a:pt x="1283" y="2527"/>
                  </a:cubicBezTo>
                  <a:cubicBezTo>
                    <a:pt x="1430" y="2417"/>
                    <a:pt x="1467" y="2270"/>
                    <a:pt x="1393" y="2124"/>
                  </a:cubicBezTo>
                  <a:cubicBezTo>
                    <a:pt x="1341" y="2044"/>
                    <a:pt x="1231" y="1984"/>
                    <a:pt x="1118" y="1984"/>
                  </a:cubicBezTo>
                  <a:cubicBezTo>
                    <a:pt x="1075" y="1984"/>
                    <a:pt x="1031" y="1993"/>
                    <a:pt x="990" y="2014"/>
                  </a:cubicBezTo>
                  <a:cubicBezTo>
                    <a:pt x="990" y="2050"/>
                    <a:pt x="990" y="2050"/>
                    <a:pt x="953" y="2050"/>
                  </a:cubicBezTo>
                  <a:lnTo>
                    <a:pt x="880" y="2050"/>
                  </a:lnTo>
                  <a:cubicBezTo>
                    <a:pt x="843" y="2050"/>
                    <a:pt x="807" y="2050"/>
                    <a:pt x="807" y="2014"/>
                  </a:cubicBezTo>
                  <a:lnTo>
                    <a:pt x="770" y="2014"/>
                  </a:lnTo>
                  <a:cubicBezTo>
                    <a:pt x="734" y="2014"/>
                    <a:pt x="734" y="1977"/>
                    <a:pt x="734" y="1977"/>
                  </a:cubicBezTo>
                  <a:cubicBezTo>
                    <a:pt x="697" y="1977"/>
                    <a:pt x="697" y="1940"/>
                    <a:pt x="697" y="1940"/>
                  </a:cubicBezTo>
                  <a:cubicBezTo>
                    <a:pt x="675" y="1940"/>
                    <a:pt x="654" y="1915"/>
                    <a:pt x="647" y="1902"/>
                  </a:cubicBezTo>
                  <a:lnTo>
                    <a:pt x="647" y="1902"/>
                  </a:lnTo>
                  <a:cubicBezTo>
                    <a:pt x="651" y="1903"/>
                    <a:pt x="655" y="1904"/>
                    <a:pt x="660" y="1904"/>
                  </a:cubicBezTo>
                  <a:cubicBezTo>
                    <a:pt x="653" y="1896"/>
                    <a:pt x="648" y="1893"/>
                    <a:pt x="646" y="1893"/>
                  </a:cubicBezTo>
                  <a:lnTo>
                    <a:pt x="646" y="1893"/>
                  </a:lnTo>
                  <a:cubicBezTo>
                    <a:pt x="644" y="1893"/>
                    <a:pt x="645" y="1897"/>
                    <a:pt x="647" y="1902"/>
                  </a:cubicBezTo>
                  <a:lnTo>
                    <a:pt x="647" y="1902"/>
                  </a:lnTo>
                  <a:cubicBezTo>
                    <a:pt x="624" y="1894"/>
                    <a:pt x="624" y="1862"/>
                    <a:pt x="624" y="1830"/>
                  </a:cubicBezTo>
                  <a:lnTo>
                    <a:pt x="587" y="1830"/>
                  </a:lnTo>
                  <a:cubicBezTo>
                    <a:pt x="587" y="1797"/>
                    <a:pt x="587" y="1764"/>
                    <a:pt x="587" y="1731"/>
                  </a:cubicBezTo>
                  <a:cubicBezTo>
                    <a:pt x="587" y="1731"/>
                    <a:pt x="587" y="1684"/>
                    <a:pt x="587" y="1684"/>
                  </a:cubicBezTo>
                  <a:lnTo>
                    <a:pt x="587" y="1574"/>
                  </a:lnTo>
                  <a:cubicBezTo>
                    <a:pt x="587" y="1537"/>
                    <a:pt x="587" y="1427"/>
                    <a:pt x="624" y="1390"/>
                  </a:cubicBezTo>
                  <a:cubicBezTo>
                    <a:pt x="660" y="1244"/>
                    <a:pt x="697" y="1134"/>
                    <a:pt x="770" y="1024"/>
                  </a:cubicBezTo>
                  <a:cubicBezTo>
                    <a:pt x="807" y="950"/>
                    <a:pt x="843" y="914"/>
                    <a:pt x="843" y="840"/>
                  </a:cubicBezTo>
                  <a:cubicBezTo>
                    <a:pt x="917" y="804"/>
                    <a:pt x="917" y="767"/>
                    <a:pt x="953" y="731"/>
                  </a:cubicBezTo>
                  <a:cubicBezTo>
                    <a:pt x="990" y="694"/>
                    <a:pt x="990" y="694"/>
                    <a:pt x="1027" y="657"/>
                  </a:cubicBezTo>
                  <a:cubicBezTo>
                    <a:pt x="1027" y="657"/>
                    <a:pt x="1027" y="657"/>
                    <a:pt x="1063" y="621"/>
                  </a:cubicBezTo>
                  <a:cubicBezTo>
                    <a:pt x="1063" y="621"/>
                    <a:pt x="1100" y="621"/>
                    <a:pt x="1100" y="584"/>
                  </a:cubicBezTo>
                  <a:lnTo>
                    <a:pt x="1283" y="584"/>
                  </a:lnTo>
                  <a:cubicBezTo>
                    <a:pt x="1283" y="584"/>
                    <a:pt x="1283" y="621"/>
                    <a:pt x="1283" y="621"/>
                  </a:cubicBezTo>
                  <a:lnTo>
                    <a:pt x="1320" y="621"/>
                  </a:lnTo>
                  <a:cubicBezTo>
                    <a:pt x="1357" y="676"/>
                    <a:pt x="1430" y="703"/>
                    <a:pt x="1508" y="703"/>
                  </a:cubicBezTo>
                  <a:cubicBezTo>
                    <a:pt x="1586" y="703"/>
                    <a:pt x="1668" y="676"/>
                    <a:pt x="1723" y="621"/>
                  </a:cubicBezTo>
                  <a:cubicBezTo>
                    <a:pt x="1833" y="511"/>
                    <a:pt x="1797" y="327"/>
                    <a:pt x="1723" y="217"/>
                  </a:cubicBezTo>
                  <a:cubicBezTo>
                    <a:pt x="1590" y="62"/>
                    <a:pt x="1404"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3782470" y="2256475"/>
              <a:ext cx="1092475" cy="1546175"/>
            </a:xfrm>
            <a:custGeom>
              <a:avLst/>
              <a:gdLst/>
              <a:ahLst/>
              <a:cxnLst/>
              <a:rect l="l" t="t" r="r" b="b"/>
              <a:pathLst>
                <a:path w="43699" h="61847" fill="none" extrusionOk="0">
                  <a:moveTo>
                    <a:pt x="43699" y="17378"/>
                  </a:moveTo>
                  <a:lnTo>
                    <a:pt x="0" y="18221"/>
                  </a:lnTo>
                  <a:lnTo>
                    <a:pt x="33984" y="45056"/>
                  </a:lnTo>
                  <a:lnTo>
                    <a:pt x="42049" y="60783"/>
                  </a:lnTo>
                  <a:lnTo>
                    <a:pt x="34461" y="1"/>
                  </a:lnTo>
                  <a:lnTo>
                    <a:pt x="1283" y="61846"/>
                  </a:lnTo>
                  <a:lnTo>
                    <a:pt x="10045" y="35854"/>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3782470" y="2701900"/>
              <a:ext cx="1078750" cy="1472850"/>
            </a:xfrm>
            <a:custGeom>
              <a:avLst/>
              <a:gdLst/>
              <a:ahLst/>
              <a:cxnLst/>
              <a:rect l="l" t="t" r="r" b="b"/>
              <a:pathLst>
                <a:path w="43150" h="58914" fill="none" extrusionOk="0">
                  <a:moveTo>
                    <a:pt x="0" y="1577"/>
                  </a:moveTo>
                  <a:lnTo>
                    <a:pt x="8982" y="58914"/>
                  </a:lnTo>
                  <a:lnTo>
                    <a:pt x="43149" y="0"/>
                  </a:lnTo>
                  <a:lnTo>
                    <a:pt x="33984" y="2723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4011595" y="2241825"/>
              <a:ext cx="640650" cy="1958575"/>
            </a:xfrm>
            <a:custGeom>
              <a:avLst/>
              <a:gdLst/>
              <a:ahLst/>
              <a:cxnLst/>
              <a:rect l="l" t="t" r="r" b="b"/>
              <a:pathLst>
                <a:path w="25626" h="78343" fill="none" extrusionOk="0">
                  <a:moveTo>
                    <a:pt x="0" y="78343"/>
                  </a:moveTo>
                  <a:lnTo>
                    <a:pt x="24819" y="45935"/>
                  </a:lnTo>
                  <a:lnTo>
                    <a:pt x="25626" y="0"/>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3830120" y="3785200"/>
              <a:ext cx="1016425" cy="24775"/>
            </a:xfrm>
            <a:custGeom>
              <a:avLst/>
              <a:gdLst/>
              <a:ahLst/>
              <a:cxnLst/>
              <a:rect l="l" t="t" r="r" b="b"/>
              <a:pathLst>
                <a:path w="40657" h="991" fill="none" extrusionOk="0">
                  <a:moveTo>
                    <a:pt x="40656" y="1"/>
                  </a:moveTo>
                  <a:lnTo>
                    <a:pt x="0" y="991"/>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3982270" y="4262650"/>
              <a:ext cx="97150" cy="88975"/>
            </a:xfrm>
            <a:custGeom>
              <a:avLst/>
              <a:gdLst/>
              <a:ahLst/>
              <a:cxnLst/>
              <a:rect l="l" t="t" r="r" b="b"/>
              <a:pathLst>
                <a:path w="3886" h="3559" extrusionOk="0">
                  <a:moveTo>
                    <a:pt x="1891" y="543"/>
                  </a:moveTo>
                  <a:cubicBezTo>
                    <a:pt x="2063" y="543"/>
                    <a:pt x="2223" y="619"/>
                    <a:pt x="2310" y="809"/>
                  </a:cubicBezTo>
                  <a:cubicBezTo>
                    <a:pt x="2346" y="846"/>
                    <a:pt x="2383" y="883"/>
                    <a:pt x="2420" y="919"/>
                  </a:cubicBezTo>
                  <a:cubicBezTo>
                    <a:pt x="2346" y="1249"/>
                    <a:pt x="2236" y="1579"/>
                    <a:pt x="2090" y="1873"/>
                  </a:cubicBezTo>
                  <a:cubicBezTo>
                    <a:pt x="1943" y="2129"/>
                    <a:pt x="1796" y="2349"/>
                    <a:pt x="1650" y="2569"/>
                  </a:cubicBezTo>
                  <a:cubicBezTo>
                    <a:pt x="1540" y="2716"/>
                    <a:pt x="1393" y="2972"/>
                    <a:pt x="1210" y="3009"/>
                  </a:cubicBezTo>
                  <a:cubicBezTo>
                    <a:pt x="1026" y="3009"/>
                    <a:pt x="880" y="2899"/>
                    <a:pt x="770" y="2752"/>
                  </a:cubicBezTo>
                  <a:cubicBezTo>
                    <a:pt x="623" y="2569"/>
                    <a:pt x="623" y="2312"/>
                    <a:pt x="660" y="2093"/>
                  </a:cubicBezTo>
                  <a:cubicBezTo>
                    <a:pt x="770" y="1653"/>
                    <a:pt x="990" y="1103"/>
                    <a:pt x="1356" y="773"/>
                  </a:cubicBezTo>
                  <a:cubicBezTo>
                    <a:pt x="1492" y="637"/>
                    <a:pt x="1698" y="543"/>
                    <a:pt x="1891" y="543"/>
                  </a:cubicBezTo>
                  <a:close/>
                  <a:moveTo>
                    <a:pt x="1855" y="1"/>
                  </a:moveTo>
                  <a:cubicBezTo>
                    <a:pt x="1669" y="1"/>
                    <a:pt x="1482" y="39"/>
                    <a:pt x="1320" y="113"/>
                  </a:cubicBezTo>
                  <a:cubicBezTo>
                    <a:pt x="733" y="369"/>
                    <a:pt x="403" y="1066"/>
                    <a:pt x="220" y="1653"/>
                  </a:cubicBezTo>
                  <a:cubicBezTo>
                    <a:pt x="0" y="2276"/>
                    <a:pt x="37" y="3082"/>
                    <a:pt x="697" y="3449"/>
                  </a:cubicBezTo>
                  <a:cubicBezTo>
                    <a:pt x="843" y="3522"/>
                    <a:pt x="999" y="3559"/>
                    <a:pt x="1150" y="3559"/>
                  </a:cubicBezTo>
                  <a:cubicBezTo>
                    <a:pt x="1301" y="3559"/>
                    <a:pt x="1448" y="3522"/>
                    <a:pt x="1576" y="3449"/>
                  </a:cubicBezTo>
                  <a:cubicBezTo>
                    <a:pt x="1870" y="3302"/>
                    <a:pt x="2090" y="2972"/>
                    <a:pt x="2273" y="2679"/>
                  </a:cubicBezTo>
                  <a:cubicBezTo>
                    <a:pt x="2383" y="2532"/>
                    <a:pt x="2456" y="2386"/>
                    <a:pt x="2566" y="2203"/>
                  </a:cubicBezTo>
                  <a:cubicBezTo>
                    <a:pt x="2566" y="2239"/>
                    <a:pt x="2566" y="2239"/>
                    <a:pt x="2566" y="2239"/>
                  </a:cubicBezTo>
                  <a:cubicBezTo>
                    <a:pt x="2603" y="2532"/>
                    <a:pt x="2713" y="2789"/>
                    <a:pt x="2969" y="2936"/>
                  </a:cubicBezTo>
                  <a:cubicBezTo>
                    <a:pt x="3086" y="3032"/>
                    <a:pt x="3222" y="3078"/>
                    <a:pt x="3358" y="3078"/>
                  </a:cubicBezTo>
                  <a:cubicBezTo>
                    <a:pt x="3479" y="3078"/>
                    <a:pt x="3599" y="3042"/>
                    <a:pt x="3703" y="2972"/>
                  </a:cubicBezTo>
                  <a:cubicBezTo>
                    <a:pt x="3813" y="2862"/>
                    <a:pt x="3886" y="2716"/>
                    <a:pt x="3813" y="2569"/>
                  </a:cubicBezTo>
                  <a:cubicBezTo>
                    <a:pt x="3760" y="2490"/>
                    <a:pt x="3650" y="2430"/>
                    <a:pt x="3538" y="2430"/>
                  </a:cubicBezTo>
                  <a:cubicBezTo>
                    <a:pt x="3494" y="2430"/>
                    <a:pt x="3450" y="2439"/>
                    <a:pt x="3409" y="2459"/>
                  </a:cubicBezTo>
                  <a:cubicBezTo>
                    <a:pt x="3376" y="2487"/>
                    <a:pt x="3346" y="2500"/>
                    <a:pt x="3319" y="2500"/>
                  </a:cubicBezTo>
                  <a:cubicBezTo>
                    <a:pt x="3134" y="2500"/>
                    <a:pt x="3075" y="1927"/>
                    <a:pt x="3043" y="1799"/>
                  </a:cubicBezTo>
                  <a:cubicBezTo>
                    <a:pt x="2969" y="1396"/>
                    <a:pt x="3006" y="956"/>
                    <a:pt x="3116" y="516"/>
                  </a:cubicBezTo>
                  <a:cubicBezTo>
                    <a:pt x="3153" y="369"/>
                    <a:pt x="3079" y="223"/>
                    <a:pt x="2896" y="186"/>
                  </a:cubicBezTo>
                  <a:cubicBezTo>
                    <a:pt x="2867" y="176"/>
                    <a:pt x="2837" y="172"/>
                    <a:pt x="2808" y="172"/>
                  </a:cubicBezTo>
                  <a:cubicBezTo>
                    <a:pt x="2730" y="172"/>
                    <a:pt x="2657" y="206"/>
                    <a:pt x="2603" y="260"/>
                  </a:cubicBezTo>
                  <a:cubicBezTo>
                    <a:pt x="2406" y="84"/>
                    <a:pt x="2131"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5207620" y="3766750"/>
              <a:ext cx="162600" cy="120700"/>
            </a:xfrm>
            <a:custGeom>
              <a:avLst/>
              <a:gdLst/>
              <a:ahLst/>
              <a:cxnLst/>
              <a:rect l="l" t="t" r="r" b="b"/>
              <a:pathLst>
                <a:path w="6504" h="4828" extrusionOk="0">
                  <a:moveTo>
                    <a:pt x="3263" y="1472"/>
                  </a:moveTo>
                  <a:cubicBezTo>
                    <a:pt x="3300" y="2132"/>
                    <a:pt x="3410" y="2829"/>
                    <a:pt x="3630" y="3488"/>
                  </a:cubicBezTo>
                  <a:cubicBezTo>
                    <a:pt x="2640" y="3012"/>
                    <a:pt x="1687" y="2462"/>
                    <a:pt x="770" y="1875"/>
                  </a:cubicBezTo>
                  <a:cubicBezTo>
                    <a:pt x="1577" y="1692"/>
                    <a:pt x="2420" y="1509"/>
                    <a:pt x="3263" y="1472"/>
                  </a:cubicBezTo>
                  <a:close/>
                  <a:moveTo>
                    <a:pt x="3413" y="1"/>
                  </a:moveTo>
                  <a:cubicBezTo>
                    <a:pt x="3311" y="1"/>
                    <a:pt x="3208" y="65"/>
                    <a:pt x="3190" y="189"/>
                  </a:cubicBezTo>
                  <a:lnTo>
                    <a:pt x="3227" y="189"/>
                  </a:lnTo>
                  <a:cubicBezTo>
                    <a:pt x="3190" y="482"/>
                    <a:pt x="3227" y="776"/>
                    <a:pt x="3227" y="1032"/>
                  </a:cubicBezTo>
                  <a:cubicBezTo>
                    <a:pt x="2200" y="1142"/>
                    <a:pt x="1210" y="1362"/>
                    <a:pt x="221" y="1582"/>
                  </a:cubicBezTo>
                  <a:cubicBezTo>
                    <a:pt x="37" y="1619"/>
                    <a:pt x="1" y="1875"/>
                    <a:pt x="147" y="1949"/>
                  </a:cubicBezTo>
                  <a:cubicBezTo>
                    <a:pt x="1284" y="2755"/>
                    <a:pt x="2530" y="3452"/>
                    <a:pt x="3777" y="4038"/>
                  </a:cubicBezTo>
                  <a:cubicBezTo>
                    <a:pt x="3813" y="4148"/>
                    <a:pt x="3887" y="4295"/>
                    <a:pt x="3923" y="4442"/>
                  </a:cubicBezTo>
                  <a:cubicBezTo>
                    <a:pt x="3961" y="4529"/>
                    <a:pt x="4028" y="4565"/>
                    <a:pt x="4095" y="4565"/>
                  </a:cubicBezTo>
                  <a:cubicBezTo>
                    <a:pt x="4227" y="4565"/>
                    <a:pt x="4362" y="4428"/>
                    <a:pt x="4290" y="4258"/>
                  </a:cubicBezTo>
                  <a:lnTo>
                    <a:pt x="4290" y="4258"/>
                  </a:lnTo>
                  <a:cubicBezTo>
                    <a:pt x="4766" y="4478"/>
                    <a:pt x="5206" y="4662"/>
                    <a:pt x="5683" y="4808"/>
                  </a:cubicBezTo>
                  <a:cubicBezTo>
                    <a:pt x="5713" y="4821"/>
                    <a:pt x="5742" y="4827"/>
                    <a:pt x="5768" y="4827"/>
                  </a:cubicBezTo>
                  <a:cubicBezTo>
                    <a:pt x="5960" y="4827"/>
                    <a:pt x="6019" y="4506"/>
                    <a:pt x="5793" y="4442"/>
                  </a:cubicBezTo>
                  <a:cubicBezTo>
                    <a:pt x="5243" y="4222"/>
                    <a:pt x="4656" y="3965"/>
                    <a:pt x="4107" y="3708"/>
                  </a:cubicBezTo>
                  <a:cubicBezTo>
                    <a:pt x="3887" y="2975"/>
                    <a:pt x="3740" y="2205"/>
                    <a:pt x="3667" y="1435"/>
                  </a:cubicBezTo>
                  <a:cubicBezTo>
                    <a:pt x="3797" y="1430"/>
                    <a:pt x="3927" y="1427"/>
                    <a:pt x="4055" y="1427"/>
                  </a:cubicBezTo>
                  <a:cubicBezTo>
                    <a:pt x="4759" y="1427"/>
                    <a:pt x="5441" y="1517"/>
                    <a:pt x="6123" y="1765"/>
                  </a:cubicBezTo>
                  <a:cubicBezTo>
                    <a:pt x="6146" y="1772"/>
                    <a:pt x="6168" y="1775"/>
                    <a:pt x="6189" y="1775"/>
                  </a:cubicBezTo>
                  <a:cubicBezTo>
                    <a:pt x="6403" y="1775"/>
                    <a:pt x="6503" y="1462"/>
                    <a:pt x="6269" y="1362"/>
                  </a:cubicBezTo>
                  <a:cubicBezTo>
                    <a:pt x="5390" y="1069"/>
                    <a:pt x="4510" y="996"/>
                    <a:pt x="3630" y="996"/>
                  </a:cubicBezTo>
                  <a:cubicBezTo>
                    <a:pt x="3630" y="739"/>
                    <a:pt x="3593" y="482"/>
                    <a:pt x="3630" y="226"/>
                  </a:cubicBezTo>
                  <a:cubicBezTo>
                    <a:pt x="3630" y="74"/>
                    <a:pt x="3522" y="1"/>
                    <a:pt x="3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5214945" y="3605450"/>
              <a:ext cx="145750" cy="117150"/>
            </a:xfrm>
            <a:custGeom>
              <a:avLst/>
              <a:gdLst/>
              <a:ahLst/>
              <a:cxnLst/>
              <a:rect l="l" t="t" r="r" b="b"/>
              <a:pathLst>
                <a:path w="5830" h="4686" extrusionOk="0">
                  <a:moveTo>
                    <a:pt x="4946" y="0"/>
                  </a:moveTo>
                  <a:cubicBezTo>
                    <a:pt x="4795" y="0"/>
                    <a:pt x="4666" y="199"/>
                    <a:pt x="4803" y="335"/>
                  </a:cubicBezTo>
                  <a:cubicBezTo>
                    <a:pt x="5610" y="1362"/>
                    <a:pt x="5390" y="3012"/>
                    <a:pt x="4400" y="3818"/>
                  </a:cubicBezTo>
                  <a:cubicBezTo>
                    <a:pt x="4003" y="4133"/>
                    <a:pt x="3525" y="4274"/>
                    <a:pt x="3044" y="4274"/>
                  </a:cubicBezTo>
                  <a:cubicBezTo>
                    <a:pt x="2234" y="4274"/>
                    <a:pt x="1414" y="3875"/>
                    <a:pt x="954" y="3232"/>
                  </a:cubicBezTo>
                  <a:cubicBezTo>
                    <a:pt x="441" y="2572"/>
                    <a:pt x="367" y="1545"/>
                    <a:pt x="917" y="885"/>
                  </a:cubicBezTo>
                  <a:cubicBezTo>
                    <a:pt x="1047" y="730"/>
                    <a:pt x="902" y="574"/>
                    <a:pt x="741" y="574"/>
                  </a:cubicBezTo>
                  <a:cubicBezTo>
                    <a:pt x="674" y="574"/>
                    <a:pt x="604" y="601"/>
                    <a:pt x="551" y="665"/>
                  </a:cubicBezTo>
                  <a:cubicBezTo>
                    <a:pt x="1" y="1362"/>
                    <a:pt x="1" y="2388"/>
                    <a:pt x="404" y="3158"/>
                  </a:cubicBezTo>
                  <a:cubicBezTo>
                    <a:pt x="771" y="3855"/>
                    <a:pt x="1431" y="4331"/>
                    <a:pt x="2127" y="4551"/>
                  </a:cubicBezTo>
                  <a:cubicBezTo>
                    <a:pt x="2417" y="4638"/>
                    <a:pt x="2724" y="4685"/>
                    <a:pt x="3030" y="4685"/>
                  </a:cubicBezTo>
                  <a:cubicBezTo>
                    <a:pt x="3498" y="4685"/>
                    <a:pt x="3964" y="4575"/>
                    <a:pt x="4363" y="4331"/>
                  </a:cubicBezTo>
                  <a:cubicBezTo>
                    <a:pt x="5023" y="3965"/>
                    <a:pt x="5463" y="3268"/>
                    <a:pt x="5647" y="2498"/>
                  </a:cubicBezTo>
                  <a:cubicBezTo>
                    <a:pt x="5830" y="1655"/>
                    <a:pt x="5647" y="739"/>
                    <a:pt x="5097" y="79"/>
                  </a:cubicBezTo>
                  <a:cubicBezTo>
                    <a:pt x="5050" y="23"/>
                    <a:pt x="4997" y="0"/>
                    <a:pt x="4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5148370" y="3624700"/>
              <a:ext cx="23525" cy="238050"/>
            </a:xfrm>
            <a:custGeom>
              <a:avLst/>
              <a:gdLst/>
              <a:ahLst/>
              <a:cxnLst/>
              <a:rect l="l" t="t" r="r" b="b"/>
              <a:pathLst>
                <a:path w="941" h="9522" extrusionOk="0">
                  <a:moveTo>
                    <a:pt x="729" y="1"/>
                  </a:moveTo>
                  <a:cubicBezTo>
                    <a:pt x="632" y="1"/>
                    <a:pt x="538" y="65"/>
                    <a:pt x="538" y="189"/>
                  </a:cubicBezTo>
                  <a:cubicBezTo>
                    <a:pt x="428" y="3231"/>
                    <a:pt x="171" y="6274"/>
                    <a:pt x="24" y="9317"/>
                  </a:cubicBezTo>
                  <a:cubicBezTo>
                    <a:pt x="1" y="9434"/>
                    <a:pt x="112" y="9521"/>
                    <a:pt x="224" y="9521"/>
                  </a:cubicBezTo>
                  <a:cubicBezTo>
                    <a:pt x="287" y="9521"/>
                    <a:pt x="351" y="9493"/>
                    <a:pt x="391" y="9427"/>
                  </a:cubicBezTo>
                  <a:cubicBezTo>
                    <a:pt x="464" y="9280"/>
                    <a:pt x="538" y="9170"/>
                    <a:pt x="648" y="9024"/>
                  </a:cubicBezTo>
                  <a:cubicBezTo>
                    <a:pt x="721" y="8877"/>
                    <a:pt x="611" y="8730"/>
                    <a:pt x="464" y="8730"/>
                  </a:cubicBezTo>
                  <a:cubicBezTo>
                    <a:pt x="611" y="5871"/>
                    <a:pt x="831" y="3048"/>
                    <a:pt x="941" y="225"/>
                  </a:cubicBezTo>
                  <a:cubicBezTo>
                    <a:pt x="941" y="74"/>
                    <a:pt x="833"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5248220" y="3980075"/>
              <a:ext cx="122550" cy="105825"/>
            </a:xfrm>
            <a:custGeom>
              <a:avLst/>
              <a:gdLst/>
              <a:ahLst/>
              <a:cxnLst/>
              <a:rect l="l" t="t" r="r" b="b"/>
              <a:pathLst>
                <a:path w="4902" h="4233" extrusionOk="0">
                  <a:moveTo>
                    <a:pt x="4086" y="0"/>
                  </a:moveTo>
                  <a:cubicBezTo>
                    <a:pt x="3578" y="0"/>
                    <a:pt x="3076" y="34"/>
                    <a:pt x="2592" y="88"/>
                  </a:cubicBezTo>
                  <a:cubicBezTo>
                    <a:pt x="2226" y="161"/>
                    <a:pt x="1896" y="198"/>
                    <a:pt x="1529" y="308"/>
                  </a:cubicBezTo>
                  <a:cubicBezTo>
                    <a:pt x="1273" y="344"/>
                    <a:pt x="943" y="418"/>
                    <a:pt x="723" y="601"/>
                  </a:cubicBezTo>
                  <a:cubicBezTo>
                    <a:pt x="173" y="1041"/>
                    <a:pt x="759" y="1664"/>
                    <a:pt x="1089" y="1994"/>
                  </a:cubicBezTo>
                  <a:cubicBezTo>
                    <a:pt x="1566" y="2434"/>
                    <a:pt x="2043" y="2801"/>
                    <a:pt x="2556" y="3131"/>
                  </a:cubicBezTo>
                  <a:cubicBezTo>
                    <a:pt x="2886" y="3314"/>
                    <a:pt x="3179" y="3497"/>
                    <a:pt x="3509" y="3644"/>
                  </a:cubicBezTo>
                  <a:cubicBezTo>
                    <a:pt x="2446" y="3681"/>
                    <a:pt x="1346" y="3754"/>
                    <a:pt x="246" y="3827"/>
                  </a:cubicBezTo>
                  <a:cubicBezTo>
                    <a:pt x="1" y="3862"/>
                    <a:pt x="91" y="4233"/>
                    <a:pt x="324" y="4233"/>
                  </a:cubicBezTo>
                  <a:cubicBezTo>
                    <a:pt x="334" y="4233"/>
                    <a:pt x="345" y="4232"/>
                    <a:pt x="356" y="4230"/>
                  </a:cubicBezTo>
                  <a:cubicBezTo>
                    <a:pt x="1749" y="4120"/>
                    <a:pt x="3142" y="4047"/>
                    <a:pt x="4572" y="4047"/>
                  </a:cubicBezTo>
                  <a:cubicBezTo>
                    <a:pt x="4792" y="4047"/>
                    <a:pt x="4865" y="3717"/>
                    <a:pt x="4645" y="3644"/>
                  </a:cubicBezTo>
                  <a:cubicBezTo>
                    <a:pt x="3326" y="3204"/>
                    <a:pt x="2116" y="2471"/>
                    <a:pt x="1199" y="1518"/>
                  </a:cubicBezTo>
                  <a:cubicBezTo>
                    <a:pt x="1089" y="1408"/>
                    <a:pt x="869" y="1188"/>
                    <a:pt x="906" y="1041"/>
                  </a:cubicBezTo>
                  <a:cubicBezTo>
                    <a:pt x="943" y="894"/>
                    <a:pt x="1126" y="858"/>
                    <a:pt x="1236" y="821"/>
                  </a:cubicBezTo>
                  <a:cubicBezTo>
                    <a:pt x="1603" y="711"/>
                    <a:pt x="1969" y="601"/>
                    <a:pt x="2336" y="564"/>
                  </a:cubicBezTo>
                  <a:cubicBezTo>
                    <a:pt x="2896" y="452"/>
                    <a:pt x="3478" y="405"/>
                    <a:pt x="4080" y="405"/>
                  </a:cubicBezTo>
                  <a:cubicBezTo>
                    <a:pt x="4267" y="405"/>
                    <a:pt x="4455" y="409"/>
                    <a:pt x="4645" y="418"/>
                  </a:cubicBezTo>
                  <a:cubicBezTo>
                    <a:pt x="4657" y="419"/>
                    <a:pt x="4667" y="420"/>
                    <a:pt x="4677" y="420"/>
                  </a:cubicBezTo>
                  <a:cubicBezTo>
                    <a:pt x="4902" y="420"/>
                    <a:pt x="4891" y="50"/>
                    <a:pt x="4645" y="15"/>
                  </a:cubicBezTo>
                  <a:cubicBezTo>
                    <a:pt x="4459" y="5"/>
                    <a:pt x="4272" y="0"/>
                    <a:pt x="4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5291020" y="3392050"/>
              <a:ext cx="25875" cy="142975"/>
            </a:xfrm>
            <a:custGeom>
              <a:avLst/>
              <a:gdLst/>
              <a:ahLst/>
              <a:cxnLst/>
              <a:rect l="l" t="t" r="r" b="b"/>
              <a:pathLst>
                <a:path w="1035" h="5719" extrusionOk="0">
                  <a:moveTo>
                    <a:pt x="780" y="0"/>
                  </a:moveTo>
                  <a:cubicBezTo>
                    <a:pt x="698" y="0"/>
                    <a:pt x="616" y="44"/>
                    <a:pt x="587" y="146"/>
                  </a:cubicBezTo>
                  <a:cubicBezTo>
                    <a:pt x="37" y="1906"/>
                    <a:pt x="1" y="3776"/>
                    <a:pt x="477" y="5572"/>
                  </a:cubicBezTo>
                  <a:cubicBezTo>
                    <a:pt x="506" y="5674"/>
                    <a:pt x="588" y="5718"/>
                    <a:pt x="670" y="5718"/>
                  </a:cubicBezTo>
                  <a:cubicBezTo>
                    <a:pt x="796" y="5718"/>
                    <a:pt x="925" y="5617"/>
                    <a:pt x="880" y="5462"/>
                  </a:cubicBezTo>
                  <a:cubicBezTo>
                    <a:pt x="404" y="3739"/>
                    <a:pt x="441" y="1943"/>
                    <a:pt x="990" y="256"/>
                  </a:cubicBezTo>
                  <a:cubicBezTo>
                    <a:pt x="1035" y="102"/>
                    <a:pt x="906" y="0"/>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5337345" y="3408725"/>
              <a:ext cx="17850" cy="131600"/>
            </a:xfrm>
            <a:custGeom>
              <a:avLst/>
              <a:gdLst/>
              <a:ahLst/>
              <a:cxnLst/>
              <a:rect l="l" t="t" r="r" b="b"/>
              <a:pathLst>
                <a:path w="714" h="5264" extrusionOk="0">
                  <a:moveTo>
                    <a:pt x="183" y="1"/>
                  </a:moveTo>
                  <a:cubicBezTo>
                    <a:pt x="86" y="1"/>
                    <a:pt x="0" y="57"/>
                    <a:pt x="17" y="176"/>
                  </a:cubicBezTo>
                  <a:cubicBezTo>
                    <a:pt x="91" y="1826"/>
                    <a:pt x="201" y="3439"/>
                    <a:pt x="274" y="5052"/>
                  </a:cubicBezTo>
                  <a:cubicBezTo>
                    <a:pt x="294" y="5189"/>
                    <a:pt x="418" y="5263"/>
                    <a:pt x="530" y="5263"/>
                  </a:cubicBezTo>
                  <a:cubicBezTo>
                    <a:pt x="627" y="5263"/>
                    <a:pt x="714" y="5208"/>
                    <a:pt x="714" y="5088"/>
                  </a:cubicBezTo>
                  <a:cubicBezTo>
                    <a:pt x="604" y="3439"/>
                    <a:pt x="531" y="1826"/>
                    <a:pt x="421" y="212"/>
                  </a:cubicBezTo>
                  <a:cubicBezTo>
                    <a:pt x="421" y="75"/>
                    <a:pt x="294"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5282770" y="3167475"/>
              <a:ext cx="122550" cy="149500"/>
            </a:xfrm>
            <a:custGeom>
              <a:avLst/>
              <a:gdLst/>
              <a:ahLst/>
              <a:cxnLst/>
              <a:rect l="l" t="t" r="r" b="b"/>
              <a:pathLst>
                <a:path w="4902" h="5980" extrusionOk="0">
                  <a:moveTo>
                    <a:pt x="3960" y="1"/>
                  </a:moveTo>
                  <a:cubicBezTo>
                    <a:pt x="3153" y="38"/>
                    <a:pt x="2384" y="111"/>
                    <a:pt x="1614" y="148"/>
                  </a:cubicBezTo>
                  <a:cubicBezTo>
                    <a:pt x="1210" y="184"/>
                    <a:pt x="37" y="74"/>
                    <a:pt x="257" y="807"/>
                  </a:cubicBezTo>
                  <a:cubicBezTo>
                    <a:pt x="294" y="1064"/>
                    <a:pt x="551" y="1284"/>
                    <a:pt x="734" y="1504"/>
                  </a:cubicBezTo>
                  <a:cubicBezTo>
                    <a:pt x="954" y="1724"/>
                    <a:pt x="1174" y="1907"/>
                    <a:pt x="1430" y="2091"/>
                  </a:cubicBezTo>
                  <a:cubicBezTo>
                    <a:pt x="1577" y="2201"/>
                    <a:pt x="1760" y="2310"/>
                    <a:pt x="1944" y="2384"/>
                  </a:cubicBezTo>
                  <a:cubicBezTo>
                    <a:pt x="1394" y="2420"/>
                    <a:pt x="844" y="2494"/>
                    <a:pt x="331" y="2604"/>
                  </a:cubicBezTo>
                  <a:cubicBezTo>
                    <a:pt x="184" y="2640"/>
                    <a:pt x="111" y="2787"/>
                    <a:pt x="184" y="2897"/>
                  </a:cubicBezTo>
                  <a:cubicBezTo>
                    <a:pt x="991" y="4107"/>
                    <a:pt x="2237" y="4877"/>
                    <a:pt x="3520" y="5500"/>
                  </a:cubicBezTo>
                  <a:lnTo>
                    <a:pt x="294" y="5243"/>
                  </a:lnTo>
                  <a:cubicBezTo>
                    <a:pt x="37" y="5243"/>
                    <a:pt x="1" y="5647"/>
                    <a:pt x="257" y="5647"/>
                  </a:cubicBezTo>
                  <a:cubicBezTo>
                    <a:pt x="1724" y="5757"/>
                    <a:pt x="3190" y="5867"/>
                    <a:pt x="4620" y="5977"/>
                  </a:cubicBezTo>
                  <a:cubicBezTo>
                    <a:pt x="4633" y="5978"/>
                    <a:pt x="4646" y="5979"/>
                    <a:pt x="4658" y="5979"/>
                  </a:cubicBezTo>
                  <a:cubicBezTo>
                    <a:pt x="4880" y="5979"/>
                    <a:pt x="4902" y="5677"/>
                    <a:pt x="4693" y="5573"/>
                  </a:cubicBezTo>
                  <a:cubicBezTo>
                    <a:pt x="3263" y="4950"/>
                    <a:pt x="1724" y="4217"/>
                    <a:pt x="734" y="2934"/>
                  </a:cubicBezTo>
                  <a:cubicBezTo>
                    <a:pt x="1222" y="2845"/>
                    <a:pt x="1711" y="2796"/>
                    <a:pt x="2207" y="2796"/>
                  </a:cubicBezTo>
                  <a:cubicBezTo>
                    <a:pt x="2531" y="2796"/>
                    <a:pt x="2858" y="2817"/>
                    <a:pt x="3190" y="2860"/>
                  </a:cubicBezTo>
                  <a:cubicBezTo>
                    <a:pt x="3410" y="2860"/>
                    <a:pt x="3483" y="2494"/>
                    <a:pt x="3263" y="2457"/>
                  </a:cubicBezTo>
                  <a:cubicBezTo>
                    <a:pt x="2310" y="2237"/>
                    <a:pt x="1430" y="1724"/>
                    <a:pt x="807" y="954"/>
                  </a:cubicBezTo>
                  <a:cubicBezTo>
                    <a:pt x="734" y="844"/>
                    <a:pt x="587" y="697"/>
                    <a:pt x="734" y="624"/>
                  </a:cubicBezTo>
                  <a:cubicBezTo>
                    <a:pt x="807" y="587"/>
                    <a:pt x="1064" y="587"/>
                    <a:pt x="1174" y="587"/>
                  </a:cubicBezTo>
                  <a:cubicBezTo>
                    <a:pt x="1467" y="587"/>
                    <a:pt x="1797" y="551"/>
                    <a:pt x="2090" y="551"/>
                  </a:cubicBezTo>
                  <a:cubicBezTo>
                    <a:pt x="2714" y="477"/>
                    <a:pt x="3337" y="441"/>
                    <a:pt x="3923" y="404"/>
                  </a:cubicBezTo>
                  <a:cubicBezTo>
                    <a:pt x="4180" y="404"/>
                    <a:pt x="4217" y="1"/>
                    <a:pt x="3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5322195" y="3098350"/>
              <a:ext cx="23850" cy="21175"/>
            </a:xfrm>
            <a:custGeom>
              <a:avLst/>
              <a:gdLst/>
              <a:ahLst/>
              <a:cxnLst/>
              <a:rect l="l" t="t" r="r" b="b"/>
              <a:pathLst>
                <a:path w="954" h="847" extrusionOk="0">
                  <a:moveTo>
                    <a:pt x="392" y="0"/>
                  </a:moveTo>
                  <a:cubicBezTo>
                    <a:pt x="363" y="0"/>
                    <a:pt x="330" y="4"/>
                    <a:pt x="293" y="16"/>
                  </a:cubicBezTo>
                  <a:cubicBezTo>
                    <a:pt x="220" y="53"/>
                    <a:pt x="110" y="126"/>
                    <a:pt x="73" y="200"/>
                  </a:cubicBezTo>
                  <a:cubicBezTo>
                    <a:pt x="37" y="236"/>
                    <a:pt x="37" y="310"/>
                    <a:pt x="37" y="346"/>
                  </a:cubicBezTo>
                  <a:cubicBezTo>
                    <a:pt x="37" y="346"/>
                    <a:pt x="37" y="383"/>
                    <a:pt x="37" y="383"/>
                  </a:cubicBezTo>
                  <a:cubicBezTo>
                    <a:pt x="0" y="420"/>
                    <a:pt x="0" y="456"/>
                    <a:pt x="0" y="493"/>
                  </a:cubicBezTo>
                  <a:cubicBezTo>
                    <a:pt x="37" y="676"/>
                    <a:pt x="183" y="786"/>
                    <a:pt x="330" y="823"/>
                  </a:cubicBezTo>
                  <a:cubicBezTo>
                    <a:pt x="376" y="838"/>
                    <a:pt x="434" y="847"/>
                    <a:pt x="494" y="847"/>
                  </a:cubicBezTo>
                  <a:cubicBezTo>
                    <a:pt x="579" y="847"/>
                    <a:pt x="669" y="829"/>
                    <a:pt x="733" y="786"/>
                  </a:cubicBezTo>
                  <a:cubicBezTo>
                    <a:pt x="807" y="713"/>
                    <a:pt x="880" y="676"/>
                    <a:pt x="917" y="566"/>
                  </a:cubicBezTo>
                  <a:cubicBezTo>
                    <a:pt x="953" y="456"/>
                    <a:pt x="953" y="383"/>
                    <a:pt x="917" y="273"/>
                  </a:cubicBezTo>
                  <a:cubicBezTo>
                    <a:pt x="880" y="200"/>
                    <a:pt x="807" y="163"/>
                    <a:pt x="733" y="90"/>
                  </a:cubicBezTo>
                  <a:cubicBezTo>
                    <a:pt x="733" y="90"/>
                    <a:pt x="660" y="53"/>
                    <a:pt x="623" y="53"/>
                  </a:cubicBezTo>
                  <a:cubicBezTo>
                    <a:pt x="623" y="16"/>
                    <a:pt x="587" y="16"/>
                    <a:pt x="550" y="16"/>
                  </a:cubicBezTo>
                  <a:cubicBezTo>
                    <a:pt x="501" y="16"/>
                    <a:pt x="452" y="0"/>
                    <a:pt x="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5253445" y="2902075"/>
              <a:ext cx="147575" cy="118175"/>
            </a:xfrm>
            <a:custGeom>
              <a:avLst/>
              <a:gdLst/>
              <a:ahLst/>
              <a:cxnLst/>
              <a:rect l="l" t="t" r="r" b="b"/>
              <a:pathLst>
                <a:path w="5903" h="4727" extrusionOk="0">
                  <a:moveTo>
                    <a:pt x="793" y="1"/>
                  </a:moveTo>
                  <a:cubicBezTo>
                    <a:pt x="748" y="1"/>
                    <a:pt x="701" y="18"/>
                    <a:pt x="660" y="59"/>
                  </a:cubicBezTo>
                  <a:cubicBezTo>
                    <a:pt x="111" y="572"/>
                    <a:pt x="1" y="1342"/>
                    <a:pt x="147" y="2075"/>
                  </a:cubicBezTo>
                  <a:cubicBezTo>
                    <a:pt x="331" y="2845"/>
                    <a:pt x="844" y="3468"/>
                    <a:pt x="1504" y="3871"/>
                  </a:cubicBezTo>
                  <a:cubicBezTo>
                    <a:pt x="2237" y="4311"/>
                    <a:pt x="3043" y="4531"/>
                    <a:pt x="3887" y="4678"/>
                  </a:cubicBezTo>
                  <a:cubicBezTo>
                    <a:pt x="4023" y="4708"/>
                    <a:pt x="4172" y="4726"/>
                    <a:pt x="4326" y="4726"/>
                  </a:cubicBezTo>
                  <a:cubicBezTo>
                    <a:pt x="4544" y="4726"/>
                    <a:pt x="4772" y="4691"/>
                    <a:pt x="4986" y="4605"/>
                  </a:cubicBezTo>
                  <a:cubicBezTo>
                    <a:pt x="5353" y="4421"/>
                    <a:pt x="5536" y="4091"/>
                    <a:pt x="5646" y="3725"/>
                  </a:cubicBezTo>
                  <a:cubicBezTo>
                    <a:pt x="5903" y="2625"/>
                    <a:pt x="5903" y="1488"/>
                    <a:pt x="5683" y="389"/>
                  </a:cubicBezTo>
                  <a:cubicBezTo>
                    <a:pt x="5652" y="281"/>
                    <a:pt x="5564" y="232"/>
                    <a:pt x="5477" y="232"/>
                  </a:cubicBezTo>
                  <a:cubicBezTo>
                    <a:pt x="5356" y="232"/>
                    <a:pt x="5237" y="328"/>
                    <a:pt x="5280" y="499"/>
                  </a:cubicBezTo>
                  <a:lnTo>
                    <a:pt x="5280" y="462"/>
                  </a:lnTo>
                  <a:cubicBezTo>
                    <a:pt x="5426" y="1305"/>
                    <a:pt x="5463" y="2148"/>
                    <a:pt x="5353" y="2992"/>
                  </a:cubicBezTo>
                  <a:cubicBezTo>
                    <a:pt x="5316" y="3322"/>
                    <a:pt x="5280" y="3835"/>
                    <a:pt x="5023" y="4091"/>
                  </a:cubicBezTo>
                  <a:cubicBezTo>
                    <a:pt x="4841" y="4248"/>
                    <a:pt x="4603" y="4293"/>
                    <a:pt x="4376" y="4293"/>
                  </a:cubicBezTo>
                  <a:cubicBezTo>
                    <a:pt x="4283" y="4293"/>
                    <a:pt x="4192" y="4285"/>
                    <a:pt x="4107" y="4275"/>
                  </a:cubicBezTo>
                  <a:cubicBezTo>
                    <a:pt x="3410" y="4201"/>
                    <a:pt x="2713" y="4018"/>
                    <a:pt x="2090" y="3725"/>
                  </a:cubicBezTo>
                  <a:cubicBezTo>
                    <a:pt x="1467" y="3395"/>
                    <a:pt x="917" y="2955"/>
                    <a:pt x="660" y="2332"/>
                  </a:cubicBezTo>
                  <a:cubicBezTo>
                    <a:pt x="404" y="1672"/>
                    <a:pt x="441" y="865"/>
                    <a:pt x="954" y="352"/>
                  </a:cubicBezTo>
                  <a:cubicBezTo>
                    <a:pt x="1096" y="210"/>
                    <a:pt x="951"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5251620" y="2731425"/>
              <a:ext cx="157650" cy="126700"/>
            </a:xfrm>
            <a:custGeom>
              <a:avLst/>
              <a:gdLst/>
              <a:ahLst/>
              <a:cxnLst/>
              <a:rect l="l" t="t" r="r" b="b"/>
              <a:pathLst>
                <a:path w="6306" h="5068" extrusionOk="0">
                  <a:moveTo>
                    <a:pt x="1183" y="1989"/>
                  </a:moveTo>
                  <a:cubicBezTo>
                    <a:pt x="1226" y="1989"/>
                    <a:pt x="1272" y="1995"/>
                    <a:pt x="1320" y="2009"/>
                  </a:cubicBezTo>
                  <a:cubicBezTo>
                    <a:pt x="1723" y="2119"/>
                    <a:pt x="2017" y="2412"/>
                    <a:pt x="2273" y="2742"/>
                  </a:cubicBezTo>
                  <a:cubicBezTo>
                    <a:pt x="2310" y="3219"/>
                    <a:pt x="2420" y="3695"/>
                    <a:pt x="2676" y="4099"/>
                  </a:cubicBezTo>
                  <a:cubicBezTo>
                    <a:pt x="1943" y="3989"/>
                    <a:pt x="1210" y="3805"/>
                    <a:pt x="477" y="3585"/>
                  </a:cubicBezTo>
                  <a:cubicBezTo>
                    <a:pt x="440" y="3365"/>
                    <a:pt x="404" y="3145"/>
                    <a:pt x="440" y="2925"/>
                  </a:cubicBezTo>
                  <a:cubicBezTo>
                    <a:pt x="507" y="2593"/>
                    <a:pt x="754" y="1989"/>
                    <a:pt x="1183" y="1989"/>
                  </a:cubicBezTo>
                  <a:close/>
                  <a:moveTo>
                    <a:pt x="4049" y="399"/>
                  </a:moveTo>
                  <a:cubicBezTo>
                    <a:pt x="4126" y="399"/>
                    <a:pt x="4206" y="410"/>
                    <a:pt x="4289" y="433"/>
                  </a:cubicBezTo>
                  <a:cubicBezTo>
                    <a:pt x="5023" y="652"/>
                    <a:pt x="5426" y="1496"/>
                    <a:pt x="5646" y="2192"/>
                  </a:cubicBezTo>
                  <a:cubicBezTo>
                    <a:pt x="5829" y="2889"/>
                    <a:pt x="5903" y="3622"/>
                    <a:pt x="5793" y="4355"/>
                  </a:cubicBezTo>
                  <a:lnTo>
                    <a:pt x="5719" y="4355"/>
                  </a:lnTo>
                  <a:cubicBezTo>
                    <a:pt x="4839" y="4355"/>
                    <a:pt x="3960" y="4282"/>
                    <a:pt x="3080" y="4172"/>
                  </a:cubicBezTo>
                  <a:cubicBezTo>
                    <a:pt x="3080" y="4135"/>
                    <a:pt x="3116" y="4135"/>
                    <a:pt x="3116" y="4099"/>
                  </a:cubicBezTo>
                  <a:cubicBezTo>
                    <a:pt x="3116" y="3549"/>
                    <a:pt x="2970" y="3072"/>
                    <a:pt x="2676" y="2632"/>
                  </a:cubicBezTo>
                  <a:cubicBezTo>
                    <a:pt x="2676" y="2339"/>
                    <a:pt x="2713" y="2046"/>
                    <a:pt x="2786" y="1752"/>
                  </a:cubicBezTo>
                  <a:cubicBezTo>
                    <a:pt x="2951" y="1194"/>
                    <a:pt x="3380" y="399"/>
                    <a:pt x="4049" y="399"/>
                  </a:cubicBezTo>
                  <a:close/>
                  <a:moveTo>
                    <a:pt x="4021" y="1"/>
                  </a:moveTo>
                  <a:cubicBezTo>
                    <a:pt x="3813" y="1"/>
                    <a:pt x="3605" y="54"/>
                    <a:pt x="3410" y="176"/>
                  </a:cubicBezTo>
                  <a:cubicBezTo>
                    <a:pt x="2823" y="506"/>
                    <a:pt x="2456" y="1239"/>
                    <a:pt x="2310" y="1862"/>
                  </a:cubicBezTo>
                  <a:cubicBezTo>
                    <a:pt x="2310" y="1972"/>
                    <a:pt x="2310" y="2046"/>
                    <a:pt x="2273" y="2156"/>
                  </a:cubicBezTo>
                  <a:cubicBezTo>
                    <a:pt x="1962" y="1844"/>
                    <a:pt x="1553" y="1566"/>
                    <a:pt x="1139" y="1566"/>
                  </a:cubicBezTo>
                  <a:cubicBezTo>
                    <a:pt x="1114" y="1566"/>
                    <a:pt x="1088" y="1567"/>
                    <a:pt x="1063" y="1569"/>
                  </a:cubicBezTo>
                  <a:cubicBezTo>
                    <a:pt x="477" y="1642"/>
                    <a:pt x="147" y="2339"/>
                    <a:pt x="37" y="2852"/>
                  </a:cubicBezTo>
                  <a:cubicBezTo>
                    <a:pt x="0" y="3145"/>
                    <a:pt x="0" y="3475"/>
                    <a:pt x="110" y="3769"/>
                  </a:cubicBezTo>
                  <a:cubicBezTo>
                    <a:pt x="110" y="3805"/>
                    <a:pt x="110" y="3842"/>
                    <a:pt x="147" y="3879"/>
                  </a:cubicBezTo>
                  <a:cubicBezTo>
                    <a:pt x="184" y="4062"/>
                    <a:pt x="294" y="4245"/>
                    <a:pt x="404" y="4429"/>
                  </a:cubicBezTo>
                  <a:cubicBezTo>
                    <a:pt x="449" y="4483"/>
                    <a:pt x="502" y="4506"/>
                    <a:pt x="553" y="4506"/>
                  </a:cubicBezTo>
                  <a:cubicBezTo>
                    <a:pt x="706" y="4506"/>
                    <a:pt x="843" y="4300"/>
                    <a:pt x="733" y="4135"/>
                  </a:cubicBezTo>
                  <a:cubicBezTo>
                    <a:pt x="697" y="4135"/>
                    <a:pt x="697" y="4099"/>
                    <a:pt x="697" y="4099"/>
                  </a:cubicBezTo>
                  <a:lnTo>
                    <a:pt x="697" y="4099"/>
                  </a:lnTo>
                  <a:cubicBezTo>
                    <a:pt x="2310" y="4538"/>
                    <a:pt x="3996" y="4758"/>
                    <a:pt x="5683" y="4758"/>
                  </a:cubicBezTo>
                  <a:cubicBezTo>
                    <a:pt x="5719" y="4758"/>
                    <a:pt x="5719" y="4758"/>
                    <a:pt x="5756" y="4722"/>
                  </a:cubicBezTo>
                  <a:cubicBezTo>
                    <a:pt x="5756" y="4758"/>
                    <a:pt x="5756" y="4758"/>
                    <a:pt x="5756" y="4795"/>
                  </a:cubicBezTo>
                  <a:cubicBezTo>
                    <a:pt x="5711" y="4952"/>
                    <a:pt x="5844" y="5067"/>
                    <a:pt x="5962" y="5067"/>
                  </a:cubicBezTo>
                  <a:cubicBezTo>
                    <a:pt x="6038" y="5067"/>
                    <a:pt x="6108" y="5020"/>
                    <a:pt x="6123" y="4905"/>
                  </a:cubicBezTo>
                  <a:cubicBezTo>
                    <a:pt x="6306" y="4099"/>
                    <a:pt x="6306" y="3292"/>
                    <a:pt x="6123" y="2486"/>
                  </a:cubicBezTo>
                  <a:cubicBezTo>
                    <a:pt x="5976" y="1752"/>
                    <a:pt x="5719" y="1019"/>
                    <a:pt x="5169" y="506"/>
                  </a:cubicBezTo>
                  <a:cubicBezTo>
                    <a:pt x="4852" y="213"/>
                    <a:pt x="4436" y="1"/>
                    <a:pt x="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5188370" y="2735400"/>
              <a:ext cx="21100" cy="283425"/>
            </a:xfrm>
            <a:custGeom>
              <a:avLst/>
              <a:gdLst/>
              <a:ahLst/>
              <a:cxnLst/>
              <a:rect l="l" t="t" r="r" b="b"/>
              <a:pathLst>
                <a:path w="844" h="11337" extrusionOk="0">
                  <a:moveTo>
                    <a:pt x="419" y="1"/>
                  </a:moveTo>
                  <a:cubicBezTo>
                    <a:pt x="351" y="1"/>
                    <a:pt x="283" y="28"/>
                    <a:pt x="221" y="90"/>
                  </a:cubicBezTo>
                  <a:cubicBezTo>
                    <a:pt x="1" y="274"/>
                    <a:pt x="74" y="567"/>
                    <a:pt x="367" y="640"/>
                  </a:cubicBezTo>
                  <a:lnTo>
                    <a:pt x="404" y="640"/>
                  </a:lnTo>
                  <a:cubicBezTo>
                    <a:pt x="404" y="677"/>
                    <a:pt x="367" y="677"/>
                    <a:pt x="367" y="677"/>
                  </a:cubicBezTo>
                  <a:cubicBezTo>
                    <a:pt x="367" y="787"/>
                    <a:pt x="367" y="897"/>
                    <a:pt x="367" y="1007"/>
                  </a:cubicBezTo>
                  <a:cubicBezTo>
                    <a:pt x="331" y="1227"/>
                    <a:pt x="331" y="1483"/>
                    <a:pt x="294" y="1703"/>
                  </a:cubicBezTo>
                  <a:cubicBezTo>
                    <a:pt x="294" y="2143"/>
                    <a:pt x="257" y="2583"/>
                    <a:pt x="221" y="3023"/>
                  </a:cubicBezTo>
                  <a:cubicBezTo>
                    <a:pt x="184" y="3903"/>
                    <a:pt x="184" y="4819"/>
                    <a:pt x="184" y="5699"/>
                  </a:cubicBezTo>
                  <a:cubicBezTo>
                    <a:pt x="184" y="7532"/>
                    <a:pt x="221" y="9329"/>
                    <a:pt x="367" y="11125"/>
                  </a:cubicBezTo>
                  <a:cubicBezTo>
                    <a:pt x="387" y="11262"/>
                    <a:pt x="512" y="11337"/>
                    <a:pt x="618" y="11337"/>
                  </a:cubicBezTo>
                  <a:cubicBezTo>
                    <a:pt x="710" y="11337"/>
                    <a:pt x="788" y="11281"/>
                    <a:pt x="771" y="11162"/>
                  </a:cubicBezTo>
                  <a:cubicBezTo>
                    <a:pt x="624" y="9329"/>
                    <a:pt x="587" y="7496"/>
                    <a:pt x="587" y="5663"/>
                  </a:cubicBezTo>
                  <a:cubicBezTo>
                    <a:pt x="587" y="4783"/>
                    <a:pt x="624" y="3866"/>
                    <a:pt x="661" y="2950"/>
                  </a:cubicBezTo>
                  <a:cubicBezTo>
                    <a:pt x="661" y="2473"/>
                    <a:pt x="697" y="2033"/>
                    <a:pt x="734" y="1593"/>
                  </a:cubicBezTo>
                  <a:cubicBezTo>
                    <a:pt x="734" y="1373"/>
                    <a:pt x="771" y="1153"/>
                    <a:pt x="771" y="933"/>
                  </a:cubicBezTo>
                  <a:cubicBezTo>
                    <a:pt x="771" y="750"/>
                    <a:pt x="844" y="530"/>
                    <a:pt x="807" y="384"/>
                  </a:cubicBezTo>
                  <a:cubicBezTo>
                    <a:pt x="755" y="173"/>
                    <a:pt x="589"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3761420" y="1864250"/>
              <a:ext cx="112400" cy="186925"/>
            </a:xfrm>
            <a:custGeom>
              <a:avLst/>
              <a:gdLst/>
              <a:ahLst/>
              <a:cxnLst/>
              <a:rect l="l" t="t" r="r" b="b"/>
              <a:pathLst>
                <a:path w="4496" h="7477" extrusionOk="0">
                  <a:moveTo>
                    <a:pt x="4178" y="0"/>
                  </a:moveTo>
                  <a:cubicBezTo>
                    <a:pt x="4080" y="0"/>
                    <a:pt x="3989" y="56"/>
                    <a:pt x="3960" y="186"/>
                  </a:cubicBezTo>
                  <a:cubicBezTo>
                    <a:pt x="3887" y="443"/>
                    <a:pt x="3850" y="700"/>
                    <a:pt x="3777" y="956"/>
                  </a:cubicBezTo>
                  <a:cubicBezTo>
                    <a:pt x="3520" y="1689"/>
                    <a:pt x="3080" y="2423"/>
                    <a:pt x="2384" y="2789"/>
                  </a:cubicBezTo>
                  <a:cubicBezTo>
                    <a:pt x="2259" y="2851"/>
                    <a:pt x="2145" y="2879"/>
                    <a:pt x="2040" y="2879"/>
                  </a:cubicBezTo>
                  <a:cubicBezTo>
                    <a:pt x="1650" y="2879"/>
                    <a:pt x="1392" y="2497"/>
                    <a:pt x="1247" y="2093"/>
                  </a:cubicBezTo>
                  <a:cubicBezTo>
                    <a:pt x="1064" y="1579"/>
                    <a:pt x="1101" y="1030"/>
                    <a:pt x="1284" y="553"/>
                  </a:cubicBezTo>
                  <a:cubicBezTo>
                    <a:pt x="1373" y="353"/>
                    <a:pt x="1219" y="220"/>
                    <a:pt x="1052" y="220"/>
                  </a:cubicBezTo>
                  <a:cubicBezTo>
                    <a:pt x="943" y="220"/>
                    <a:pt x="828" y="276"/>
                    <a:pt x="771" y="406"/>
                  </a:cubicBezTo>
                  <a:cubicBezTo>
                    <a:pt x="514" y="1030"/>
                    <a:pt x="514" y="1763"/>
                    <a:pt x="771" y="2386"/>
                  </a:cubicBezTo>
                  <a:cubicBezTo>
                    <a:pt x="1012" y="2903"/>
                    <a:pt x="1415" y="3419"/>
                    <a:pt x="2009" y="3419"/>
                  </a:cubicBezTo>
                  <a:cubicBezTo>
                    <a:pt x="2048" y="3419"/>
                    <a:pt x="2087" y="3417"/>
                    <a:pt x="2127" y="3412"/>
                  </a:cubicBezTo>
                  <a:cubicBezTo>
                    <a:pt x="2494" y="3376"/>
                    <a:pt x="2787" y="3193"/>
                    <a:pt x="3080" y="2973"/>
                  </a:cubicBezTo>
                  <a:lnTo>
                    <a:pt x="3080" y="2973"/>
                  </a:lnTo>
                  <a:cubicBezTo>
                    <a:pt x="2934" y="3266"/>
                    <a:pt x="2787" y="3559"/>
                    <a:pt x="2640" y="3852"/>
                  </a:cubicBezTo>
                  <a:cubicBezTo>
                    <a:pt x="2347" y="4402"/>
                    <a:pt x="2017" y="4952"/>
                    <a:pt x="1614" y="5465"/>
                  </a:cubicBezTo>
                  <a:cubicBezTo>
                    <a:pt x="1431" y="5722"/>
                    <a:pt x="1247" y="5979"/>
                    <a:pt x="1027" y="6235"/>
                  </a:cubicBezTo>
                  <a:cubicBezTo>
                    <a:pt x="917" y="6345"/>
                    <a:pt x="807" y="6455"/>
                    <a:pt x="734" y="6565"/>
                  </a:cubicBezTo>
                  <a:cubicBezTo>
                    <a:pt x="697" y="6602"/>
                    <a:pt x="624" y="6712"/>
                    <a:pt x="514" y="6785"/>
                  </a:cubicBezTo>
                  <a:cubicBezTo>
                    <a:pt x="493" y="6774"/>
                    <a:pt x="471" y="6770"/>
                    <a:pt x="450" y="6770"/>
                  </a:cubicBezTo>
                  <a:cubicBezTo>
                    <a:pt x="398" y="6770"/>
                    <a:pt x="346" y="6796"/>
                    <a:pt x="294" y="6822"/>
                  </a:cubicBezTo>
                  <a:cubicBezTo>
                    <a:pt x="74" y="6895"/>
                    <a:pt x="1" y="7225"/>
                    <a:pt x="221" y="7408"/>
                  </a:cubicBezTo>
                  <a:cubicBezTo>
                    <a:pt x="284" y="7456"/>
                    <a:pt x="350" y="7476"/>
                    <a:pt x="415" y="7476"/>
                  </a:cubicBezTo>
                  <a:cubicBezTo>
                    <a:pt x="650" y="7476"/>
                    <a:pt x="884" y="7214"/>
                    <a:pt x="1027" y="7042"/>
                  </a:cubicBezTo>
                  <a:cubicBezTo>
                    <a:pt x="1614" y="6419"/>
                    <a:pt x="2127" y="5759"/>
                    <a:pt x="2567" y="5026"/>
                  </a:cubicBezTo>
                  <a:cubicBezTo>
                    <a:pt x="3337" y="3852"/>
                    <a:pt x="3887" y="2496"/>
                    <a:pt x="4290" y="1140"/>
                  </a:cubicBezTo>
                  <a:cubicBezTo>
                    <a:pt x="4363" y="883"/>
                    <a:pt x="4437" y="626"/>
                    <a:pt x="4473" y="333"/>
                  </a:cubicBezTo>
                  <a:cubicBezTo>
                    <a:pt x="4496" y="133"/>
                    <a:pt x="4329" y="0"/>
                    <a:pt x="4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3938320" y="1896300"/>
              <a:ext cx="100825" cy="15750"/>
            </a:xfrm>
            <a:custGeom>
              <a:avLst/>
              <a:gdLst/>
              <a:ahLst/>
              <a:cxnLst/>
              <a:rect l="l" t="t" r="r" b="b"/>
              <a:pathLst>
                <a:path w="4033" h="630" extrusionOk="0">
                  <a:moveTo>
                    <a:pt x="1639" y="1"/>
                  </a:moveTo>
                  <a:cubicBezTo>
                    <a:pt x="1212" y="1"/>
                    <a:pt x="787" y="13"/>
                    <a:pt x="367" y="41"/>
                  </a:cubicBezTo>
                  <a:cubicBezTo>
                    <a:pt x="0" y="41"/>
                    <a:pt x="0" y="591"/>
                    <a:pt x="367" y="591"/>
                  </a:cubicBezTo>
                  <a:cubicBezTo>
                    <a:pt x="861" y="558"/>
                    <a:pt x="1363" y="540"/>
                    <a:pt x="1865" y="540"/>
                  </a:cubicBezTo>
                  <a:cubicBezTo>
                    <a:pt x="2481" y="540"/>
                    <a:pt x="3097" y="567"/>
                    <a:pt x="3703" y="627"/>
                  </a:cubicBezTo>
                  <a:cubicBezTo>
                    <a:pt x="3714" y="629"/>
                    <a:pt x="3724" y="629"/>
                    <a:pt x="3734" y="629"/>
                  </a:cubicBezTo>
                  <a:cubicBezTo>
                    <a:pt x="4033" y="629"/>
                    <a:pt x="4022" y="113"/>
                    <a:pt x="3703" y="78"/>
                  </a:cubicBezTo>
                  <a:cubicBezTo>
                    <a:pt x="3023" y="32"/>
                    <a:pt x="2329"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3932820" y="1931900"/>
              <a:ext cx="88925" cy="17100"/>
            </a:xfrm>
            <a:custGeom>
              <a:avLst/>
              <a:gdLst/>
              <a:ahLst/>
              <a:cxnLst/>
              <a:rect l="l" t="t" r="r" b="b"/>
              <a:pathLst>
                <a:path w="3557" h="684" extrusionOk="0">
                  <a:moveTo>
                    <a:pt x="292" y="1"/>
                  </a:moveTo>
                  <a:cubicBezTo>
                    <a:pt x="173" y="1"/>
                    <a:pt x="67" y="72"/>
                    <a:pt x="37" y="193"/>
                  </a:cubicBezTo>
                  <a:cubicBezTo>
                    <a:pt x="0" y="303"/>
                    <a:pt x="74" y="523"/>
                    <a:pt x="220" y="523"/>
                  </a:cubicBezTo>
                  <a:cubicBezTo>
                    <a:pt x="976" y="635"/>
                    <a:pt x="1733" y="683"/>
                    <a:pt x="2505" y="683"/>
                  </a:cubicBezTo>
                  <a:cubicBezTo>
                    <a:pt x="2744" y="683"/>
                    <a:pt x="2984" y="678"/>
                    <a:pt x="3226" y="670"/>
                  </a:cubicBezTo>
                  <a:cubicBezTo>
                    <a:pt x="3556" y="670"/>
                    <a:pt x="3556" y="120"/>
                    <a:pt x="3226" y="120"/>
                  </a:cubicBezTo>
                  <a:cubicBezTo>
                    <a:pt x="2960" y="140"/>
                    <a:pt x="2694" y="149"/>
                    <a:pt x="2428" y="149"/>
                  </a:cubicBezTo>
                  <a:cubicBezTo>
                    <a:pt x="1741" y="149"/>
                    <a:pt x="1054" y="89"/>
                    <a:pt x="367" y="10"/>
                  </a:cubicBezTo>
                  <a:cubicBezTo>
                    <a:pt x="342" y="4"/>
                    <a:pt x="317"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4100545" y="1779925"/>
              <a:ext cx="138400" cy="200500"/>
            </a:xfrm>
            <a:custGeom>
              <a:avLst/>
              <a:gdLst/>
              <a:ahLst/>
              <a:cxnLst/>
              <a:rect l="l" t="t" r="r" b="b"/>
              <a:pathLst>
                <a:path w="5536" h="8020" extrusionOk="0">
                  <a:moveTo>
                    <a:pt x="4499" y="540"/>
                  </a:moveTo>
                  <a:cubicBezTo>
                    <a:pt x="4517" y="540"/>
                    <a:pt x="4533" y="544"/>
                    <a:pt x="4546" y="553"/>
                  </a:cubicBezTo>
                  <a:cubicBezTo>
                    <a:pt x="4656" y="627"/>
                    <a:pt x="4326" y="1360"/>
                    <a:pt x="4289" y="1433"/>
                  </a:cubicBezTo>
                  <a:cubicBezTo>
                    <a:pt x="4143" y="1726"/>
                    <a:pt x="3959" y="2020"/>
                    <a:pt x="3776" y="2276"/>
                  </a:cubicBezTo>
                  <a:cubicBezTo>
                    <a:pt x="3190" y="3119"/>
                    <a:pt x="2420" y="3779"/>
                    <a:pt x="1613" y="4403"/>
                  </a:cubicBezTo>
                  <a:cubicBezTo>
                    <a:pt x="1943" y="3449"/>
                    <a:pt x="2420" y="2533"/>
                    <a:pt x="3080" y="1763"/>
                  </a:cubicBezTo>
                  <a:cubicBezTo>
                    <a:pt x="3263" y="1543"/>
                    <a:pt x="3483" y="1323"/>
                    <a:pt x="3703" y="1103"/>
                  </a:cubicBezTo>
                  <a:cubicBezTo>
                    <a:pt x="3770" y="1036"/>
                    <a:pt x="4297" y="540"/>
                    <a:pt x="4499" y="540"/>
                  </a:cubicBezTo>
                  <a:close/>
                  <a:moveTo>
                    <a:pt x="2510" y="4714"/>
                  </a:moveTo>
                  <a:cubicBezTo>
                    <a:pt x="2778" y="4714"/>
                    <a:pt x="3012" y="4867"/>
                    <a:pt x="3043" y="5172"/>
                  </a:cubicBezTo>
                  <a:cubicBezTo>
                    <a:pt x="3080" y="5796"/>
                    <a:pt x="2713" y="6492"/>
                    <a:pt x="2273" y="6895"/>
                  </a:cubicBezTo>
                  <a:cubicBezTo>
                    <a:pt x="2143" y="7051"/>
                    <a:pt x="1499" y="7519"/>
                    <a:pt x="1121" y="7519"/>
                  </a:cubicBezTo>
                  <a:cubicBezTo>
                    <a:pt x="965" y="7519"/>
                    <a:pt x="854" y="7440"/>
                    <a:pt x="843" y="7225"/>
                  </a:cubicBezTo>
                  <a:cubicBezTo>
                    <a:pt x="807" y="6932"/>
                    <a:pt x="953" y="6529"/>
                    <a:pt x="1027" y="6236"/>
                  </a:cubicBezTo>
                  <a:cubicBezTo>
                    <a:pt x="1100" y="5942"/>
                    <a:pt x="1210" y="5649"/>
                    <a:pt x="1283" y="5356"/>
                  </a:cubicBezTo>
                  <a:cubicBezTo>
                    <a:pt x="1357" y="5356"/>
                    <a:pt x="1430" y="5356"/>
                    <a:pt x="1466" y="5282"/>
                  </a:cubicBezTo>
                  <a:cubicBezTo>
                    <a:pt x="1723" y="5062"/>
                    <a:pt x="2016" y="4806"/>
                    <a:pt x="2346" y="4733"/>
                  </a:cubicBezTo>
                  <a:cubicBezTo>
                    <a:pt x="2401" y="4720"/>
                    <a:pt x="2456" y="4714"/>
                    <a:pt x="2510" y="4714"/>
                  </a:cubicBezTo>
                  <a:close/>
                  <a:moveTo>
                    <a:pt x="4556" y="0"/>
                  </a:moveTo>
                  <a:cubicBezTo>
                    <a:pt x="4211" y="0"/>
                    <a:pt x="3871" y="273"/>
                    <a:pt x="3629" y="480"/>
                  </a:cubicBezTo>
                  <a:cubicBezTo>
                    <a:pt x="3300" y="737"/>
                    <a:pt x="3006" y="1030"/>
                    <a:pt x="2713" y="1360"/>
                  </a:cubicBezTo>
                  <a:cubicBezTo>
                    <a:pt x="1833" y="2423"/>
                    <a:pt x="1247" y="3706"/>
                    <a:pt x="843" y="5026"/>
                  </a:cubicBezTo>
                  <a:cubicBezTo>
                    <a:pt x="733" y="5099"/>
                    <a:pt x="660" y="5172"/>
                    <a:pt x="550" y="5209"/>
                  </a:cubicBezTo>
                  <a:cubicBezTo>
                    <a:pt x="403" y="5356"/>
                    <a:pt x="477" y="5576"/>
                    <a:pt x="660" y="5649"/>
                  </a:cubicBezTo>
                  <a:cubicBezTo>
                    <a:pt x="623" y="5796"/>
                    <a:pt x="550" y="5906"/>
                    <a:pt x="513" y="6052"/>
                  </a:cubicBezTo>
                  <a:cubicBezTo>
                    <a:pt x="367" y="6712"/>
                    <a:pt x="0" y="7812"/>
                    <a:pt x="953" y="7995"/>
                  </a:cubicBezTo>
                  <a:cubicBezTo>
                    <a:pt x="1035" y="8012"/>
                    <a:pt x="1117" y="8019"/>
                    <a:pt x="1199" y="8019"/>
                  </a:cubicBezTo>
                  <a:cubicBezTo>
                    <a:pt x="1854" y="8019"/>
                    <a:pt x="2505" y="7531"/>
                    <a:pt x="2896" y="7042"/>
                  </a:cubicBezTo>
                  <a:cubicBezTo>
                    <a:pt x="3336" y="6456"/>
                    <a:pt x="3923" y="5246"/>
                    <a:pt x="3373" y="4586"/>
                  </a:cubicBezTo>
                  <a:cubicBezTo>
                    <a:pt x="3190" y="4329"/>
                    <a:pt x="2933" y="4219"/>
                    <a:pt x="2713" y="4183"/>
                  </a:cubicBezTo>
                  <a:cubicBezTo>
                    <a:pt x="3446" y="3523"/>
                    <a:pt x="4143" y="2826"/>
                    <a:pt x="4619" y="1983"/>
                  </a:cubicBezTo>
                  <a:cubicBezTo>
                    <a:pt x="4839" y="1543"/>
                    <a:pt x="5536" y="150"/>
                    <a:pt x="4619" y="3"/>
                  </a:cubicBezTo>
                  <a:cubicBezTo>
                    <a:pt x="4598" y="1"/>
                    <a:pt x="4577"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3731195" y="2120925"/>
              <a:ext cx="142075" cy="119250"/>
            </a:xfrm>
            <a:custGeom>
              <a:avLst/>
              <a:gdLst/>
              <a:ahLst/>
              <a:cxnLst/>
              <a:rect l="l" t="t" r="r" b="b"/>
              <a:pathLst>
                <a:path w="5683" h="4770" extrusionOk="0">
                  <a:moveTo>
                    <a:pt x="5316" y="1"/>
                  </a:moveTo>
                  <a:cubicBezTo>
                    <a:pt x="4289" y="74"/>
                    <a:pt x="3336" y="588"/>
                    <a:pt x="2676" y="1431"/>
                  </a:cubicBezTo>
                  <a:cubicBezTo>
                    <a:pt x="2640" y="1211"/>
                    <a:pt x="2530" y="1027"/>
                    <a:pt x="2383" y="881"/>
                  </a:cubicBezTo>
                  <a:cubicBezTo>
                    <a:pt x="2204" y="720"/>
                    <a:pt x="1964" y="629"/>
                    <a:pt x="1731" y="629"/>
                  </a:cubicBezTo>
                  <a:cubicBezTo>
                    <a:pt x="1487" y="629"/>
                    <a:pt x="1250" y="729"/>
                    <a:pt x="1100" y="954"/>
                  </a:cubicBezTo>
                  <a:cubicBezTo>
                    <a:pt x="974" y="1156"/>
                    <a:pt x="1143" y="1340"/>
                    <a:pt x="1332" y="1340"/>
                  </a:cubicBezTo>
                  <a:cubicBezTo>
                    <a:pt x="1418" y="1340"/>
                    <a:pt x="1508" y="1302"/>
                    <a:pt x="1576" y="1211"/>
                  </a:cubicBezTo>
                  <a:cubicBezTo>
                    <a:pt x="1617" y="1150"/>
                    <a:pt x="1671" y="1126"/>
                    <a:pt x="1729" y="1126"/>
                  </a:cubicBezTo>
                  <a:cubicBezTo>
                    <a:pt x="1885" y="1126"/>
                    <a:pt x="2073" y="1298"/>
                    <a:pt x="2126" y="1431"/>
                  </a:cubicBezTo>
                  <a:cubicBezTo>
                    <a:pt x="2273" y="1797"/>
                    <a:pt x="2126" y="2274"/>
                    <a:pt x="2016" y="2677"/>
                  </a:cubicBezTo>
                  <a:cubicBezTo>
                    <a:pt x="1805" y="3416"/>
                    <a:pt x="1291" y="4221"/>
                    <a:pt x="441" y="4221"/>
                  </a:cubicBezTo>
                  <a:cubicBezTo>
                    <a:pt x="404" y="4221"/>
                    <a:pt x="367" y="4220"/>
                    <a:pt x="330" y="4217"/>
                  </a:cubicBezTo>
                  <a:cubicBezTo>
                    <a:pt x="0" y="4217"/>
                    <a:pt x="0" y="4730"/>
                    <a:pt x="330" y="4767"/>
                  </a:cubicBezTo>
                  <a:cubicBezTo>
                    <a:pt x="365" y="4769"/>
                    <a:pt x="400" y="4770"/>
                    <a:pt x="435" y="4770"/>
                  </a:cubicBezTo>
                  <a:cubicBezTo>
                    <a:pt x="1015" y="4770"/>
                    <a:pt x="1526" y="4485"/>
                    <a:pt x="1906" y="4070"/>
                  </a:cubicBezTo>
                  <a:cubicBezTo>
                    <a:pt x="2016" y="3960"/>
                    <a:pt x="2090" y="3814"/>
                    <a:pt x="2200" y="3667"/>
                  </a:cubicBezTo>
                  <a:cubicBezTo>
                    <a:pt x="2383" y="4107"/>
                    <a:pt x="2786" y="4400"/>
                    <a:pt x="3263" y="4437"/>
                  </a:cubicBezTo>
                  <a:cubicBezTo>
                    <a:pt x="3593" y="4437"/>
                    <a:pt x="3593" y="3924"/>
                    <a:pt x="3263" y="3887"/>
                  </a:cubicBezTo>
                  <a:cubicBezTo>
                    <a:pt x="2786" y="3887"/>
                    <a:pt x="2566" y="3410"/>
                    <a:pt x="2603" y="3007"/>
                  </a:cubicBezTo>
                  <a:cubicBezTo>
                    <a:pt x="2603" y="2531"/>
                    <a:pt x="2823" y="2091"/>
                    <a:pt x="3116" y="1724"/>
                  </a:cubicBezTo>
                  <a:cubicBezTo>
                    <a:pt x="3666" y="1027"/>
                    <a:pt x="4473" y="588"/>
                    <a:pt x="5316" y="551"/>
                  </a:cubicBezTo>
                  <a:cubicBezTo>
                    <a:pt x="5682" y="551"/>
                    <a:pt x="5682" y="1"/>
                    <a:pt x="5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3896895" y="2151725"/>
              <a:ext cx="125750" cy="24375"/>
            </a:xfrm>
            <a:custGeom>
              <a:avLst/>
              <a:gdLst/>
              <a:ahLst/>
              <a:cxnLst/>
              <a:rect l="l" t="t" r="r" b="b"/>
              <a:pathLst>
                <a:path w="5030" h="975" extrusionOk="0">
                  <a:moveTo>
                    <a:pt x="363" y="1"/>
                  </a:moveTo>
                  <a:cubicBezTo>
                    <a:pt x="95" y="1"/>
                    <a:pt x="1" y="462"/>
                    <a:pt x="301" y="529"/>
                  </a:cubicBezTo>
                  <a:cubicBezTo>
                    <a:pt x="1588" y="826"/>
                    <a:pt x="2934" y="974"/>
                    <a:pt x="4259" y="974"/>
                  </a:cubicBezTo>
                  <a:cubicBezTo>
                    <a:pt x="4406" y="974"/>
                    <a:pt x="4553" y="972"/>
                    <a:pt x="4700" y="969"/>
                  </a:cubicBezTo>
                  <a:cubicBezTo>
                    <a:pt x="5019" y="969"/>
                    <a:pt x="5030" y="454"/>
                    <a:pt x="4731" y="454"/>
                  </a:cubicBezTo>
                  <a:cubicBezTo>
                    <a:pt x="4721" y="454"/>
                    <a:pt x="4711" y="454"/>
                    <a:pt x="4700" y="455"/>
                  </a:cubicBezTo>
                  <a:cubicBezTo>
                    <a:pt x="4557" y="459"/>
                    <a:pt x="4414" y="461"/>
                    <a:pt x="4271" y="461"/>
                  </a:cubicBezTo>
                  <a:cubicBezTo>
                    <a:pt x="2985" y="461"/>
                    <a:pt x="1701" y="312"/>
                    <a:pt x="447" y="15"/>
                  </a:cubicBezTo>
                  <a:cubicBezTo>
                    <a:pt x="418" y="5"/>
                    <a:pt x="389"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3890295" y="2185825"/>
              <a:ext cx="87450" cy="20600"/>
            </a:xfrm>
            <a:custGeom>
              <a:avLst/>
              <a:gdLst/>
              <a:ahLst/>
              <a:cxnLst/>
              <a:rect l="l" t="t" r="r" b="b"/>
              <a:pathLst>
                <a:path w="3498" h="824" extrusionOk="0">
                  <a:moveTo>
                    <a:pt x="385" y="1"/>
                  </a:moveTo>
                  <a:cubicBezTo>
                    <a:pt x="76" y="1"/>
                    <a:pt x="0" y="453"/>
                    <a:pt x="308" y="521"/>
                  </a:cubicBezTo>
                  <a:cubicBezTo>
                    <a:pt x="1080" y="737"/>
                    <a:pt x="1877" y="823"/>
                    <a:pt x="2700" y="823"/>
                  </a:cubicBezTo>
                  <a:cubicBezTo>
                    <a:pt x="2855" y="823"/>
                    <a:pt x="3011" y="820"/>
                    <a:pt x="3168" y="814"/>
                  </a:cubicBezTo>
                  <a:cubicBezTo>
                    <a:pt x="3498" y="814"/>
                    <a:pt x="3498" y="264"/>
                    <a:pt x="3168" y="264"/>
                  </a:cubicBezTo>
                  <a:cubicBezTo>
                    <a:pt x="2976" y="280"/>
                    <a:pt x="2785" y="287"/>
                    <a:pt x="2594" y="287"/>
                  </a:cubicBezTo>
                  <a:cubicBezTo>
                    <a:pt x="1870" y="287"/>
                    <a:pt x="1151" y="182"/>
                    <a:pt x="455" y="8"/>
                  </a:cubicBezTo>
                  <a:cubicBezTo>
                    <a:pt x="431" y="3"/>
                    <a:pt x="407"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4073045" y="2129200"/>
              <a:ext cx="105750" cy="104375"/>
            </a:xfrm>
            <a:custGeom>
              <a:avLst/>
              <a:gdLst/>
              <a:ahLst/>
              <a:cxnLst/>
              <a:rect l="l" t="t" r="r" b="b"/>
              <a:pathLst>
                <a:path w="4230" h="4175" extrusionOk="0">
                  <a:moveTo>
                    <a:pt x="2475" y="0"/>
                  </a:moveTo>
                  <a:cubicBezTo>
                    <a:pt x="2095" y="0"/>
                    <a:pt x="1717" y="125"/>
                    <a:pt x="1430" y="330"/>
                  </a:cubicBezTo>
                  <a:cubicBezTo>
                    <a:pt x="807" y="733"/>
                    <a:pt x="440" y="1430"/>
                    <a:pt x="184" y="2090"/>
                  </a:cubicBezTo>
                  <a:cubicBezTo>
                    <a:pt x="74" y="2419"/>
                    <a:pt x="0" y="2823"/>
                    <a:pt x="220" y="3153"/>
                  </a:cubicBezTo>
                  <a:cubicBezTo>
                    <a:pt x="367" y="3409"/>
                    <a:pt x="624" y="3519"/>
                    <a:pt x="917" y="3556"/>
                  </a:cubicBezTo>
                  <a:cubicBezTo>
                    <a:pt x="943" y="3557"/>
                    <a:pt x="968" y="3558"/>
                    <a:pt x="994" y="3558"/>
                  </a:cubicBezTo>
                  <a:cubicBezTo>
                    <a:pt x="1620" y="3558"/>
                    <a:pt x="2145" y="3135"/>
                    <a:pt x="2603" y="2713"/>
                  </a:cubicBezTo>
                  <a:cubicBezTo>
                    <a:pt x="2676" y="2639"/>
                    <a:pt x="2750" y="2566"/>
                    <a:pt x="2823" y="2493"/>
                  </a:cubicBezTo>
                  <a:lnTo>
                    <a:pt x="2823" y="2493"/>
                  </a:lnTo>
                  <a:cubicBezTo>
                    <a:pt x="2750" y="2969"/>
                    <a:pt x="2750" y="3483"/>
                    <a:pt x="2860" y="3959"/>
                  </a:cubicBezTo>
                  <a:cubicBezTo>
                    <a:pt x="2875" y="4110"/>
                    <a:pt x="2971" y="4174"/>
                    <a:pt x="3076" y="4174"/>
                  </a:cubicBezTo>
                  <a:cubicBezTo>
                    <a:pt x="3226" y="4174"/>
                    <a:pt x="3395" y="4043"/>
                    <a:pt x="3373" y="3849"/>
                  </a:cubicBezTo>
                  <a:cubicBezTo>
                    <a:pt x="3226" y="3006"/>
                    <a:pt x="3336" y="2163"/>
                    <a:pt x="3703" y="1430"/>
                  </a:cubicBezTo>
                  <a:cubicBezTo>
                    <a:pt x="3850" y="1210"/>
                    <a:pt x="3996" y="990"/>
                    <a:pt x="4106" y="733"/>
                  </a:cubicBezTo>
                  <a:cubicBezTo>
                    <a:pt x="4229" y="511"/>
                    <a:pt x="4071" y="339"/>
                    <a:pt x="3898" y="339"/>
                  </a:cubicBezTo>
                  <a:cubicBezTo>
                    <a:pt x="3814" y="339"/>
                    <a:pt x="3726" y="380"/>
                    <a:pt x="3666" y="476"/>
                  </a:cubicBezTo>
                  <a:cubicBezTo>
                    <a:pt x="3483" y="660"/>
                    <a:pt x="3373" y="880"/>
                    <a:pt x="3263" y="1100"/>
                  </a:cubicBezTo>
                  <a:cubicBezTo>
                    <a:pt x="3080" y="1393"/>
                    <a:pt x="2860" y="1686"/>
                    <a:pt x="2603" y="1943"/>
                  </a:cubicBezTo>
                  <a:cubicBezTo>
                    <a:pt x="2273" y="2309"/>
                    <a:pt x="1833" y="2749"/>
                    <a:pt x="1357" y="2933"/>
                  </a:cubicBezTo>
                  <a:cubicBezTo>
                    <a:pt x="1230" y="2958"/>
                    <a:pt x="1104" y="3001"/>
                    <a:pt x="977" y="3001"/>
                  </a:cubicBezTo>
                  <a:cubicBezTo>
                    <a:pt x="920" y="3001"/>
                    <a:pt x="864" y="2992"/>
                    <a:pt x="807" y="2969"/>
                  </a:cubicBezTo>
                  <a:cubicBezTo>
                    <a:pt x="587" y="2896"/>
                    <a:pt x="587" y="2639"/>
                    <a:pt x="624" y="2456"/>
                  </a:cubicBezTo>
                  <a:cubicBezTo>
                    <a:pt x="697" y="2163"/>
                    <a:pt x="843" y="1906"/>
                    <a:pt x="990" y="1650"/>
                  </a:cubicBezTo>
                  <a:cubicBezTo>
                    <a:pt x="1137" y="1393"/>
                    <a:pt x="1283" y="1173"/>
                    <a:pt x="1503" y="953"/>
                  </a:cubicBezTo>
                  <a:cubicBezTo>
                    <a:pt x="1755" y="701"/>
                    <a:pt x="2107" y="535"/>
                    <a:pt x="2452" y="535"/>
                  </a:cubicBezTo>
                  <a:cubicBezTo>
                    <a:pt x="2659" y="535"/>
                    <a:pt x="2864" y="595"/>
                    <a:pt x="3043" y="733"/>
                  </a:cubicBezTo>
                  <a:cubicBezTo>
                    <a:pt x="3074" y="754"/>
                    <a:pt x="3110" y="763"/>
                    <a:pt x="3148" y="763"/>
                  </a:cubicBezTo>
                  <a:cubicBezTo>
                    <a:pt x="3247" y="763"/>
                    <a:pt x="3357" y="702"/>
                    <a:pt x="3410" y="623"/>
                  </a:cubicBezTo>
                  <a:cubicBezTo>
                    <a:pt x="3520" y="476"/>
                    <a:pt x="3446" y="330"/>
                    <a:pt x="3336" y="257"/>
                  </a:cubicBezTo>
                  <a:cubicBezTo>
                    <a:pt x="3077" y="78"/>
                    <a:pt x="2775" y="0"/>
                    <a:pt x="2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86463"/>
    </mc:Choice>
    <mc:Fallback xmlns="">
      <p:transition spd="slow" advTm="86463"/>
    </mc:Fallback>
  </mc:AlternateContent>
  <p:extLst>
    <p:ext uri="{E180D4A7-C9FB-4DFB-919C-405C955672EB}">
      <p14:showEvtLst xmlns:p14="http://schemas.microsoft.com/office/powerpoint/2010/main">
        <p14:playEvt time="760" objId="3"/>
        <p14:stopEvt time="86463"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6">
          <a:extLst>
            <a:ext uri="{FF2B5EF4-FFF2-40B4-BE49-F238E27FC236}">
              <a16:creationId xmlns:a16="http://schemas.microsoft.com/office/drawing/2014/main" id="{1ABAAD0C-A194-9806-882F-B81C273A575F}"/>
            </a:ext>
          </a:extLst>
        </p:cNvPr>
        <p:cNvGrpSpPr/>
        <p:nvPr/>
      </p:nvGrpSpPr>
      <p:grpSpPr>
        <a:xfrm>
          <a:off x="0" y="0"/>
          <a:ext cx="0" cy="0"/>
          <a:chOff x="0" y="0"/>
          <a:chExt cx="0" cy="0"/>
        </a:xfrm>
      </p:grpSpPr>
      <p:sp>
        <p:nvSpPr>
          <p:cNvPr id="1947" name="Google Shape;1947;p54">
            <a:extLst>
              <a:ext uri="{FF2B5EF4-FFF2-40B4-BE49-F238E27FC236}">
                <a16:creationId xmlns:a16="http://schemas.microsoft.com/office/drawing/2014/main" id="{7250A446-F354-E631-A1C8-862B83C35820}"/>
              </a:ext>
            </a:extLst>
          </p:cNvPr>
          <p:cNvSpPr txBox="1">
            <a:spLocks noGrp="1"/>
          </p:cNvSpPr>
          <p:nvPr>
            <p:ph type="title"/>
          </p:nvPr>
        </p:nvSpPr>
        <p:spPr>
          <a:xfrm>
            <a:off x="1411500" y="252899"/>
            <a:ext cx="3456000" cy="527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Algorithms</a:t>
            </a:r>
            <a:endParaRPr dirty="0"/>
          </a:p>
        </p:txBody>
      </p:sp>
      <p:sp>
        <p:nvSpPr>
          <p:cNvPr id="1948" name="Google Shape;1948;p54">
            <a:extLst>
              <a:ext uri="{FF2B5EF4-FFF2-40B4-BE49-F238E27FC236}">
                <a16:creationId xmlns:a16="http://schemas.microsoft.com/office/drawing/2014/main" id="{48370596-DAB5-405D-9738-46EFF6253E85}"/>
              </a:ext>
            </a:extLst>
          </p:cNvPr>
          <p:cNvSpPr txBox="1">
            <a:spLocks noGrp="1"/>
          </p:cNvSpPr>
          <p:nvPr>
            <p:ph type="subTitle" idx="1"/>
          </p:nvPr>
        </p:nvSpPr>
        <p:spPr>
          <a:xfrm>
            <a:off x="105103" y="1238429"/>
            <a:ext cx="6068793" cy="22380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2400" i="1" dirty="0"/>
              <a:t>“Removing suffixes by automatic means is an operation which is especially useful in the field of information retrieval”.</a:t>
            </a:r>
          </a:p>
          <a:p>
            <a:pPr marL="0" lvl="0" indent="0" algn="ctr" rtl="0">
              <a:spcBef>
                <a:spcPts val="0"/>
              </a:spcBef>
              <a:spcAft>
                <a:spcPts val="0"/>
              </a:spcAft>
            </a:pPr>
            <a:endParaRPr lang="en-US" sz="2400" i="1" dirty="0"/>
          </a:p>
          <a:p>
            <a:pPr marL="0" lvl="0" indent="0" rtl="0">
              <a:spcBef>
                <a:spcPts val="0"/>
              </a:spcBef>
              <a:spcAft>
                <a:spcPts val="0"/>
              </a:spcAft>
            </a:pPr>
            <a:r>
              <a:rPr lang="en-US" sz="2400" i="1" dirty="0"/>
              <a:t>-- </a:t>
            </a:r>
            <a:r>
              <a:rPr lang="en-US" sz="2400" dirty="0"/>
              <a:t>Martin Porter, 1980</a:t>
            </a:r>
          </a:p>
        </p:txBody>
      </p:sp>
      <p:sp>
        <p:nvSpPr>
          <p:cNvPr id="1949" name="Google Shape;1949;p54">
            <a:extLst>
              <a:ext uri="{FF2B5EF4-FFF2-40B4-BE49-F238E27FC236}">
                <a16:creationId xmlns:a16="http://schemas.microsoft.com/office/drawing/2014/main" id="{0A304290-0F69-C3D4-AF16-158D8164FAA6}"/>
              </a:ext>
            </a:extLst>
          </p:cNvPr>
          <p:cNvSpPr/>
          <p:nvPr/>
        </p:nvSpPr>
        <p:spPr>
          <a:xfrm rot="-5400000">
            <a:off x="3118488" y="-974533"/>
            <a:ext cx="42025" cy="3362752"/>
          </a:xfrm>
          <a:custGeom>
            <a:avLst/>
            <a:gdLst/>
            <a:ahLst/>
            <a:cxnLst/>
            <a:rect l="l" t="t" r="r" b="b"/>
            <a:pathLst>
              <a:path w="1681" h="35298" extrusionOk="0">
                <a:moveTo>
                  <a:pt x="0" y="0"/>
                </a:moveTo>
                <a:cubicBezTo>
                  <a:pt x="0" y="11779"/>
                  <a:pt x="1681" y="23519"/>
                  <a:pt x="1681" y="35298"/>
                </a:cubicBezTo>
              </a:path>
            </a:pathLst>
          </a:custGeom>
          <a:noFill/>
          <a:ln w="9525" cap="flat" cmpd="sng">
            <a:solidFill>
              <a:schemeClr val="dk2"/>
            </a:solidFill>
            <a:prstDash val="solid"/>
            <a:round/>
            <a:headEnd type="none" w="med" len="med"/>
            <a:tailEnd type="none" w="med" len="med"/>
          </a:ln>
        </p:spPr>
        <p:txBody>
          <a:bodyPr/>
          <a:lstStyle/>
          <a:p>
            <a:endParaRPr lang="en-US"/>
          </a:p>
        </p:txBody>
      </p:sp>
      <p:pic>
        <p:nvPicPr>
          <p:cNvPr id="1950" name="Google Shape;1950;p54">
            <a:extLst>
              <a:ext uri="{FF2B5EF4-FFF2-40B4-BE49-F238E27FC236}">
                <a16:creationId xmlns:a16="http://schemas.microsoft.com/office/drawing/2014/main" id="{D923FB65-C343-C9E7-A0F5-4A4305501A1C}"/>
              </a:ext>
            </a:extLst>
          </p:cNvPr>
          <p:cNvPicPr preferRelativeResize="0">
            <a:picLocks noGrp="1"/>
          </p:cNvPicPr>
          <p:nvPr>
            <p:ph type="pic" idx="2"/>
          </p:nvPr>
        </p:nvPicPr>
        <p:blipFill>
          <a:blip r:embed="rId3">
            <a:lum bright="70000" contrast="-70000"/>
          </a:blip>
          <a:srcRect t="1335" b="1335"/>
          <a:stretch/>
        </p:blipFill>
        <p:spPr>
          <a:xfrm>
            <a:off x="6200462" y="945449"/>
            <a:ext cx="2901463" cy="2823983"/>
          </a:xfrm>
          <a:prstGeom prst="rect">
            <a:avLst/>
          </a:prstGeom>
        </p:spPr>
      </p:pic>
      <p:grpSp>
        <p:nvGrpSpPr>
          <p:cNvPr id="2" name="Google Shape;3070;p72">
            <a:extLst>
              <a:ext uri="{FF2B5EF4-FFF2-40B4-BE49-F238E27FC236}">
                <a16:creationId xmlns:a16="http://schemas.microsoft.com/office/drawing/2014/main" id="{1E7A455E-E191-00B3-ACC1-1CA9B82004B3}"/>
              </a:ext>
            </a:extLst>
          </p:cNvPr>
          <p:cNvGrpSpPr/>
          <p:nvPr/>
        </p:nvGrpSpPr>
        <p:grpSpPr>
          <a:xfrm>
            <a:off x="7402312" y="3926748"/>
            <a:ext cx="3483375" cy="1480825"/>
            <a:chOff x="1103100" y="2126775"/>
            <a:chExt cx="3483375" cy="1480825"/>
          </a:xfrm>
        </p:grpSpPr>
        <p:sp>
          <p:nvSpPr>
            <p:cNvPr id="3" name="Google Shape;3071;p72">
              <a:extLst>
                <a:ext uri="{FF2B5EF4-FFF2-40B4-BE49-F238E27FC236}">
                  <a16:creationId xmlns:a16="http://schemas.microsoft.com/office/drawing/2014/main" id="{F3DFAED3-111D-3E57-A300-8BD2626C8C22}"/>
                </a:ext>
              </a:extLst>
            </p:cNvPr>
            <p:cNvSpPr/>
            <p:nvPr/>
          </p:nvSpPr>
          <p:spPr>
            <a:xfrm>
              <a:off x="1103100" y="2126775"/>
              <a:ext cx="1615825" cy="1119775"/>
            </a:xfrm>
            <a:custGeom>
              <a:avLst/>
              <a:gdLst/>
              <a:ahLst/>
              <a:cxnLst/>
              <a:rect l="l" t="t" r="r" b="b"/>
              <a:pathLst>
                <a:path w="64633" h="44791" extrusionOk="0">
                  <a:moveTo>
                    <a:pt x="47809" y="571"/>
                  </a:moveTo>
                  <a:cubicBezTo>
                    <a:pt x="48134" y="571"/>
                    <a:pt x="48450" y="663"/>
                    <a:pt x="48648" y="927"/>
                  </a:cubicBezTo>
                  <a:cubicBezTo>
                    <a:pt x="48978" y="1367"/>
                    <a:pt x="48868" y="2064"/>
                    <a:pt x="48648" y="2577"/>
                  </a:cubicBezTo>
                  <a:cubicBezTo>
                    <a:pt x="48575" y="2724"/>
                    <a:pt x="48465" y="2907"/>
                    <a:pt x="48355" y="3054"/>
                  </a:cubicBezTo>
                  <a:cubicBezTo>
                    <a:pt x="48172" y="2577"/>
                    <a:pt x="47988" y="2137"/>
                    <a:pt x="47805" y="1697"/>
                  </a:cubicBezTo>
                  <a:cubicBezTo>
                    <a:pt x="47842" y="1660"/>
                    <a:pt x="47915" y="1624"/>
                    <a:pt x="47952" y="1587"/>
                  </a:cubicBezTo>
                  <a:cubicBezTo>
                    <a:pt x="48135" y="1434"/>
                    <a:pt x="48013" y="1103"/>
                    <a:pt x="47819" y="1103"/>
                  </a:cubicBezTo>
                  <a:cubicBezTo>
                    <a:pt x="47780" y="1103"/>
                    <a:pt x="47738" y="1117"/>
                    <a:pt x="47695" y="1147"/>
                  </a:cubicBezTo>
                  <a:cubicBezTo>
                    <a:pt x="47255" y="1514"/>
                    <a:pt x="46779" y="1880"/>
                    <a:pt x="46339" y="2210"/>
                  </a:cubicBezTo>
                  <a:cubicBezTo>
                    <a:pt x="46265" y="1660"/>
                    <a:pt x="46449" y="1111"/>
                    <a:pt x="46705" y="634"/>
                  </a:cubicBezTo>
                  <a:cubicBezTo>
                    <a:pt x="46705" y="634"/>
                    <a:pt x="46705" y="671"/>
                    <a:pt x="46705" y="671"/>
                  </a:cubicBezTo>
                  <a:cubicBezTo>
                    <a:pt x="46742" y="707"/>
                    <a:pt x="46779" y="707"/>
                    <a:pt x="46815" y="744"/>
                  </a:cubicBezTo>
                  <a:lnTo>
                    <a:pt x="46889" y="744"/>
                  </a:lnTo>
                  <a:cubicBezTo>
                    <a:pt x="46925" y="744"/>
                    <a:pt x="46962" y="744"/>
                    <a:pt x="46999" y="707"/>
                  </a:cubicBezTo>
                  <a:cubicBezTo>
                    <a:pt x="47035" y="707"/>
                    <a:pt x="47035" y="671"/>
                    <a:pt x="47035" y="671"/>
                  </a:cubicBezTo>
                  <a:cubicBezTo>
                    <a:pt x="47060" y="671"/>
                    <a:pt x="47100" y="687"/>
                    <a:pt x="47136" y="687"/>
                  </a:cubicBezTo>
                  <a:cubicBezTo>
                    <a:pt x="47153" y="687"/>
                    <a:pt x="47170" y="683"/>
                    <a:pt x="47182" y="671"/>
                  </a:cubicBezTo>
                  <a:cubicBezTo>
                    <a:pt x="47373" y="612"/>
                    <a:pt x="47593" y="571"/>
                    <a:pt x="47809" y="571"/>
                  </a:cubicBezTo>
                  <a:close/>
                  <a:moveTo>
                    <a:pt x="47439" y="1990"/>
                  </a:moveTo>
                  <a:lnTo>
                    <a:pt x="47952" y="3347"/>
                  </a:lnTo>
                  <a:cubicBezTo>
                    <a:pt x="47805" y="3420"/>
                    <a:pt x="47658" y="3457"/>
                    <a:pt x="47475" y="3457"/>
                  </a:cubicBezTo>
                  <a:cubicBezTo>
                    <a:pt x="47072" y="3420"/>
                    <a:pt x="46705" y="3090"/>
                    <a:pt x="46485" y="2724"/>
                  </a:cubicBezTo>
                  <a:cubicBezTo>
                    <a:pt x="46815" y="2467"/>
                    <a:pt x="47109" y="2247"/>
                    <a:pt x="47439" y="1990"/>
                  </a:cubicBezTo>
                  <a:close/>
                  <a:moveTo>
                    <a:pt x="12355" y="28386"/>
                  </a:moveTo>
                  <a:cubicBezTo>
                    <a:pt x="12538" y="28606"/>
                    <a:pt x="12685" y="28862"/>
                    <a:pt x="12685" y="29119"/>
                  </a:cubicBezTo>
                  <a:cubicBezTo>
                    <a:pt x="12721" y="29229"/>
                    <a:pt x="12721" y="29302"/>
                    <a:pt x="12685" y="29376"/>
                  </a:cubicBezTo>
                  <a:cubicBezTo>
                    <a:pt x="12318" y="29266"/>
                    <a:pt x="11952" y="29192"/>
                    <a:pt x="11585" y="29082"/>
                  </a:cubicBezTo>
                  <a:cubicBezTo>
                    <a:pt x="11573" y="29070"/>
                    <a:pt x="11556" y="29066"/>
                    <a:pt x="11539" y="29066"/>
                  </a:cubicBezTo>
                  <a:cubicBezTo>
                    <a:pt x="11503" y="29066"/>
                    <a:pt x="11463" y="29082"/>
                    <a:pt x="11438" y="29082"/>
                  </a:cubicBezTo>
                  <a:lnTo>
                    <a:pt x="11438" y="29046"/>
                  </a:lnTo>
                  <a:cubicBezTo>
                    <a:pt x="11732" y="28826"/>
                    <a:pt x="12025" y="28606"/>
                    <a:pt x="12355" y="28386"/>
                  </a:cubicBezTo>
                  <a:close/>
                  <a:moveTo>
                    <a:pt x="11605" y="28117"/>
                  </a:moveTo>
                  <a:cubicBezTo>
                    <a:pt x="11660" y="28117"/>
                    <a:pt x="11714" y="28121"/>
                    <a:pt x="11768" y="28129"/>
                  </a:cubicBezTo>
                  <a:lnTo>
                    <a:pt x="11878" y="28129"/>
                  </a:lnTo>
                  <a:lnTo>
                    <a:pt x="10778" y="28936"/>
                  </a:lnTo>
                  <a:cubicBezTo>
                    <a:pt x="10632" y="29046"/>
                    <a:pt x="10668" y="29229"/>
                    <a:pt x="10742" y="29302"/>
                  </a:cubicBezTo>
                  <a:lnTo>
                    <a:pt x="10412" y="29779"/>
                  </a:lnTo>
                  <a:cubicBezTo>
                    <a:pt x="10265" y="29522"/>
                    <a:pt x="10265" y="29192"/>
                    <a:pt x="10338" y="28899"/>
                  </a:cubicBezTo>
                  <a:cubicBezTo>
                    <a:pt x="10448" y="28899"/>
                    <a:pt x="10558" y="28862"/>
                    <a:pt x="10595" y="28789"/>
                  </a:cubicBezTo>
                  <a:cubicBezTo>
                    <a:pt x="10758" y="28366"/>
                    <a:pt x="11180" y="28117"/>
                    <a:pt x="11605" y="28117"/>
                  </a:cubicBezTo>
                  <a:close/>
                  <a:moveTo>
                    <a:pt x="11328" y="29376"/>
                  </a:moveTo>
                  <a:cubicBezTo>
                    <a:pt x="11328" y="29449"/>
                    <a:pt x="11365" y="29522"/>
                    <a:pt x="11475" y="29559"/>
                  </a:cubicBezTo>
                  <a:cubicBezTo>
                    <a:pt x="11842" y="29632"/>
                    <a:pt x="12172" y="29742"/>
                    <a:pt x="12538" y="29852"/>
                  </a:cubicBezTo>
                  <a:cubicBezTo>
                    <a:pt x="12391" y="30072"/>
                    <a:pt x="12208" y="30219"/>
                    <a:pt x="11952" y="30329"/>
                  </a:cubicBezTo>
                  <a:cubicBezTo>
                    <a:pt x="11799" y="30398"/>
                    <a:pt x="11637" y="30431"/>
                    <a:pt x="11475" y="30431"/>
                  </a:cubicBezTo>
                  <a:cubicBezTo>
                    <a:pt x="11209" y="30431"/>
                    <a:pt x="10947" y="30342"/>
                    <a:pt x="10742" y="30182"/>
                  </a:cubicBezTo>
                  <a:cubicBezTo>
                    <a:pt x="10925" y="29889"/>
                    <a:pt x="11108" y="29632"/>
                    <a:pt x="11328" y="29376"/>
                  </a:cubicBezTo>
                  <a:close/>
                  <a:moveTo>
                    <a:pt x="46119" y="3017"/>
                  </a:moveTo>
                  <a:cubicBezTo>
                    <a:pt x="46375" y="3457"/>
                    <a:pt x="46815" y="3823"/>
                    <a:pt x="47292" y="3897"/>
                  </a:cubicBezTo>
                  <a:cubicBezTo>
                    <a:pt x="47409" y="3923"/>
                    <a:pt x="47516" y="3935"/>
                    <a:pt x="47618" y="3935"/>
                  </a:cubicBezTo>
                  <a:cubicBezTo>
                    <a:pt x="47804" y="3935"/>
                    <a:pt x="47969" y="3894"/>
                    <a:pt x="48135" y="3823"/>
                  </a:cubicBezTo>
                  <a:cubicBezTo>
                    <a:pt x="49895" y="8259"/>
                    <a:pt x="51654" y="12732"/>
                    <a:pt x="53414" y="17168"/>
                  </a:cubicBezTo>
                  <a:lnTo>
                    <a:pt x="59500" y="32638"/>
                  </a:lnTo>
                  <a:cubicBezTo>
                    <a:pt x="60343" y="34801"/>
                    <a:pt x="61223" y="36928"/>
                    <a:pt x="62066" y="39054"/>
                  </a:cubicBezTo>
                  <a:cubicBezTo>
                    <a:pt x="61809" y="39237"/>
                    <a:pt x="61553" y="39457"/>
                    <a:pt x="61406" y="39714"/>
                  </a:cubicBezTo>
                  <a:cubicBezTo>
                    <a:pt x="61369" y="39824"/>
                    <a:pt x="61333" y="39897"/>
                    <a:pt x="61296" y="39970"/>
                  </a:cubicBezTo>
                  <a:cubicBezTo>
                    <a:pt x="58693" y="39274"/>
                    <a:pt x="56054" y="38614"/>
                    <a:pt x="53377" y="38101"/>
                  </a:cubicBezTo>
                  <a:cubicBezTo>
                    <a:pt x="49968" y="37514"/>
                    <a:pt x="46485" y="37148"/>
                    <a:pt x="43076" y="36561"/>
                  </a:cubicBezTo>
                  <a:cubicBezTo>
                    <a:pt x="36257" y="35461"/>
                    <a:pt x="29548" y="33885"/>
                    <a:pt x="22876" y="32162"/>
                  </a:cubicBezTo>
                  <a:cubicBezTo>
                    <a:pt x="19650" y="31319"/>
                    <a:pt x="16387" y="30439"/>
                    <a:pt x="13161" y="29522"/>
                  </a:cubicBezTo>
                  <a:cubicBezTo>
                    <a:pt x="13198" y="29486"/>
                    <a:pt x="13198" y="29449"/>
                    <a:pt x="13198" y="29412"/>
                  </a:cubicBezTo>
                  <a:cubicBezTo>
                    <a:pt x="13235" y="28936"/>
                    <a:pt x="13051" y="28459"/>
                    <a:pt x="12758" y="28129"/>
                  </a:cubicBezTo>
                  <a:cubicBezTo>
                    <a:pt x="17047" y="25013"/>
                    <a:pt x="21337" y="21860"/>
                    <a:pt x="25626" y="18708"/>
                  </a:cubicBezTo>
                  <a:cubicBezTo>
                    <a:pt x="30428" y="15115"/>
                    <a:pt x="35194" y="11485"/>
                    <a:pt x="39960" y="7819"/>
                  </a:cubicBezTo>
                  <a:cubicBezTo>
                    <a:pt x="42013" y="6243"/>
                    <a:pt x="44066" y="4630"/>
                    <a:pt x="46119" y="3017"/>
                  </a:cubicBezTo>
                  <a:close/>
                  <a:moveTo>
                    <a:pt x="62213" y="39531"/>
                  </a:moveTo>
                  <a:cubicBezTo>
                    <a:pt x="62323" y="39787"/>
                    <a:pt x="62433" y="40044"/>
                    <a:pt x="62543" y="40300"/>
                  </a:cubicBezTo>
                  <a:cubicBezTo>
                    <a:pt x="62286" y="40264"/>
                    <a:pt x="62029" y="40190"/>
                    <a:pt x="61773" y="40117"/>
                  </a:cubicBezTo>
                  <a:cubicBezTo>
                    <a:pt x="61773" y="40080"/>
                    <a:pt x="61773" y="40044"/>
                    <a:pt x="61773" y="40044"/>
                  </a:cubicBezTo>
                  <a:cubicBezTo>
                    <a:pt x="61883" y="39824"/>
                    <a:pt x="62066" y="39677"/>
                    <a:pt x="62213" y="39531"/>
                  </a:cubicBezTo>
                  <a:close/>
                  <a:moveTo>
                    <a:pt x="61663" y="40594"/>
                  </a:moveTo>
                  <a:lnTo>
                    <a:pt x="61663" y="40594"/>
                  </a:lnTo>
                  <a:cubicBezTo>
                    <a:pt x="62029" y="40667"/>
                    <a:pt x="62396" y="40777"/>
                    <a:pt x="62762" y="40887"/>
                  </a:cubicBezTo>
                  <a:cubicBezTo>
                    <a:pt x="62799" y="40960"/>
                    <a:pt x="62836" y="41034"/>
                    <a:pt x="62872" y="41107"/>
                  </a:cubicBezTo>
                  <a:lnTo>
                    <a:pt x="61809" y="41107"/>
                  </a:lnTo>
                  <a:cubicBezTo>
                    <a:pt x="61736" y="40960"/>
                    <a:pt x="61699" y="40777"/>
                    <a:pt x="61663" y="40594"/>
                  </a:cubicBezTo>
                  <a:close/>
                  <a:moveTo>
                    <a:pt x="63482" y="39196"/>
                  </a:moveTo>
                  <a:cubicBezTo>
                    <a:pt x="63599" y="39196"/>
                    <a:pt x="63738" y="39308"/>
                    <a:pt x="63789" y="39384"/>
                  </a:cubicBezTo>
                  <a:cubicBezTo>
                    <a:pt x="63972" y="39604"/>
                    <a:pt x="64046" y="39934"/>
                    <a:pt x="64082" y="40190"/>
                  </a:cubicBezTo>
                  <a:cubicBezTo>
                    <a:pt x="64119" y="40777"/>
                    <a:pt x="63972" y="41474"/>
                    <a:pt x="63496" y="41840"/>
                  </a:cubicBezTo>
                  <a:cubicBezTo>
                    <a:pt x="63300" y="42008"/>
                    <a:pt x="63098" y="42080"/>
                    <a:pt x="62904" y="42080"/>
                  </a:cubicBezTo>
                  <a:cubicBezTo>
                    <a:pt x="62589" y="42080"/>
                    <a:pt x="62292" y="41892"/>
                    <a:pt x="62066" y="41620"/>
                  </a:cubicBezTo>
                  <a:cubicBezTo>
                    <a:pt x="62288" y="41620"/>
                    <a:pt x="62589" y="41657"/>
                    <a:pt x="62863" y="41657"/>
                  </a:cubicBezTo>
                  <a:cubicBezTo>
                    <a:pt x="63313" y="41657"/>
                    <a:pt x="63692" y="41558"/>
                    <a:pt x="63532" y="41034"/>
                  </a:cubicBezTo>
                  <a:cubicBezTo>
                    <a:pt x="63496" y="40850"/>
                    <a:pt x="62616" y="39311"/>
                    <a:pt x="62652" y="39311"/>
                  </a:cubicBezTo>
                  <a:cubicBezTo>
                    <a:pt x="62762" y="39274"/>
                    <a:pt x="62872" y="39237"/>
                    <a:pt x="62982" y="39237"/>
                  </a:cubicBezTo>
                  <a:cubicBezTo>
                    <a:pt x="63046" y="39301"/>
                    <a:pt x="63123" y="39340"/>
                    <a:pt x="63197" y="39340"/>
                  </a:cubicBezTo>
                  <a:cubicBezTo>
                    <a:pt x="63250" y="39340"/>
                    <a:pt x="63303" y="39320"/>
                    <a:pt x="63349" y="39274"/>
                  </a:cubicBezTo>
                  <a:cubicBezTo>
                    <a:pt x="63383" y="39218"/>
                    <a:pt x="63430" y="39196"/>
                    <a:pt x="63482" y="39196"/>
                  </a:cubicBezTo>
                  <a:close/>
                  <a:moveTo>
                    <a:pt x="13015" y="29962"/>
                  </a:moveTo>
                  <a:cubicBezTo>
                    <a:pt x="19174" y="31759"/>
                    <a:pt x="25406" y="33372"/>
                    <a:pt x="31638" y="34801"/>
                  </a:cubicBezTo>
                  <a:cubicBezTo>
                    <a:pt x="35011" y="35571"/>
                    <a:pt x="38383" y="36268"/>
                    <a:pt x="41756" y="36854"/>
                  </a:cubicBezTo>
                  <a:cubicBezTo>
                    <a:pt x="45166" y="37441"/>
                    <a:pt x="48612" y="37808"/>
                    <a:pt x="52021" y="38357"/>
                  </a:cubicBezTo>
                  <a:cubicBezTo>
                    <a:pt x="55101" y="38871"/>
                    <a:pt x="58143" y="39641"/>
                    <a:pt x="61186" y="40447"/>
                  </a:cubicBezTo>
                  <a:cubicBezTo>
                    <a:pt x="61186" y="40667"/>
                    <a:pt x="61223" y="40887"/>
                    <a:pt x="61259" y="41107"/>
                  </a:cubicBezTo>
                  <a:cubicBezTo>
                    <a:pt x="53817" y="41107"/>
                    <a:pt x="46412" y="41474"/>
                    <a:pt x="38970" y="42133"/>
                  </a:cubicBezTo>
                  <a:lnTo>
                    <a:pt x="39007" y="42133"/>
                  </a:lnTo>
                  <a:cubicBezTo>
                    <a:pt x="34974" y="42463"/>
                    <a:pt x="30941" y="42757"/>
                    <a:pt x="26909" y="42757"/>
                  </a:cubicBezTo>
                  <a:cubicBezTo>
                    <a:pt x="22913" y="42757"/>
                    <a:pt x="18880" y="42573"/>
                    <a:pt x="14884" y="42500"/>
                  </a:cubicBezTo>
                  <a:cubicBezTo>
                    <a:pt x="13898" y="42481"/>
                    <a:pt x="12909" y="42469"/>
                    <a:pt x="11919" y="42469"/>
                  </a:cubicBezTo>
                  <a:cubicBezTo>
                    <a:pt x="9156" y="42469"/>
                    <a:pt x="6383" y="42560"/>
                    <a:pt x="3630" y="42830"/>
                  </a:cubicBezTo>
                  <a:cubicBezTo>
                    <a:pt x="3630" y="42390"/>
                    <a:pt x="3520" y="41987"/>
                    <a:pt x="3226" y="41620"/>
                  </a:cubicBezTo>
                  <a:cubicBezTo>
                    <a:pt x="3179" y="41549"/>
                    <a:pt x="3116" y="41509"/>
                    <a:pt x="3039" y="41509"/>
                  </a:cubicBezTo>
                  <a:cubicBezTo>
                    <a:pt x="2996" y="41509"/>
                    <a:pt x="2948" y="41521"/>
                    <a:pt x="2896" y="41547"/>
                  </a:cubicBezTo>
                  <a:cubicBezTo>
                    <a:pt x="2860" y="41547"/>
                    <a:pt x="2823" y="41510"/>
                    <a:pt x="2787" y="41510"/>
                  </a:cubicBezTo>
                  <a:cubicBezTo>
                    <a:pt x="4839" y="38394"/>
                    <a:pt x="6966" y="35315"/>
                    <a:pt x="9129" y="32308"/>
                  </a:cubicBezTo>
                  <a:cubicBezTo>
                    <a:pt x="9569" y="31722"/>
                    <a:pt x="10009" y="31135"/>
                    <a:pt x="10412" y="30549"/>
                  </a:cubicBezTo>
                  <a:cubicBezTo>
                    <a:pt x="10724" y="30776"/>
                    <a:pt x="11103" y="30915"/>
                    <a:pt x="11479" y="30915"/>
                  </a:cubicBezTo>
                  <a:cubicBezTo>
                    <a:pt x="11588" y="30915"/>
                    <a:pt x="11698" y="30903"/>
                    <a:pt x="11805" y="30879"/>
                  </a:cubicBezTo>
                  <a:cubicBezTo>
                    <a:pt x="12318" y="30769"/>
                    <a:pt x="12758" y="30439"/>
                    <a:pt x="13015" y="29962"/>
                  </a:cubicBezTo>
                  <a:close/>
                  <a:moveTo>
                    <a:pt x="2530" y="41913"/>
                  </a:moveTo>
                  <a:cubicBezTo>
                    <a:pt x="2603" y="41950"/>
                    <a:pt x="2677" y="41987"/>
                    <a:pt x="2713" y="42060"/>
                  </a:cubicBezTo>
                  <a:cubicBezTo>
                    <a:pt x="2787" y="42133"/>
                    <a:pt x="2896" y="42170"/>
                    <a:pt x="3006" y="42170"/>
                  </a:cubicBezTo>
                  <a:cubicBezTo>
                    <a:pt x="3116" y="42390"/>
                    <a:pt x="3153" y="42610"/>
                    <a:pt x="3153" y="42867"/>
                  </a:cubicBezTo>
                  <a:cubicBezTo>
                    <a:pt x="2713" y="42940"/>
                    <a:pt x="2237" y="42977"/>
                    <a:pt x="1797" y="43013"/>
                  </a:cubicBezTo>
                  <a:cubicBezTo>
                    <a:pt x="2017" y="42647"/>
                    <a:pt x="2273" y="42280"/>
                    <a:pt x="2530" y="41913"/>
                  </a:cubicBezTo>
                  <a:close/>
                  <a:moveTo>
                    <a:pt x="1943" y="41877"/>
                  </a:moveTo>
                  <a:lnTo>
                    <a:pt x="1943" y="41877"/>
                  </a:lnTo>
                  <a:cubicBezTo>
                    <a:pt x="1687" y="42280"/>
                    <a:pt x="1393" y="42720"/>
                    <a:pt x="1137" y="43123"/>
                  </a:cubicBezTo>
                  <a:cubicBezTo>
                    <a:pt x="1027" y="43270"/>
                    <a:pt x="1137" y="43417"/>
                    <a:pt x="1247" y="43453"/>
                  </a:cubicBezTo>
                  <a:cubicBezTo>
                    <a:pt x="1274" y="43507"/>
                    <a:pt x="1320" y="43541"/>
                    <a:pt x="1386" y="43541"/>
                  </a:cubicBezTo>
                  <a:cubicBezTo>
                    <a:pt x="1410" y="43541"/>
                    <a:pt x="1437" y="43536"/>
                    <a:pt x="1467" y="43527"/>
                  </a:cubicBezTo>
                  <a:cubicBezTo>
                    <a:pt x="1980" y="43490"/>
                    <a:pt x="2530" y="43417"/>
                    <a:pt x="3043" y="43343"/>
                  </a:cubicBezTo>
                  <a:lnTo>
                    <a:pt x="3043" y="43343"/>
                  </a:lnTo>
                  <a:cubicBezTo>
                    <a:pt x="3043" y="43417"/>
                    <a:pt x="3006" y="43453"/>
                    <a:pt x="3006" y="43490"/>
                  </a:cubicBezTo>
                  <a:cubicBezTo>
                    <a:pt x="2750" y="43966"/>
                    <a:pt x="2237" y="44296"/>
                    <a:pt x="1687" y="44296"/>
                  </a:cubicBezTo>
                  <a:cubicBezTo>
                    <a:pt x="1173" y="44296"/>
                    <a:pt x="660" y="43930"/>
                    <a:pt x="550" y="43453"/>
                  </a:cubicBezTo>
                  <a:cubicBezTo>
                    <a:pt x="404" y="42903"/>
                    <a:pt x="880" y="42427"/>
                    <a:pt x="1283" y="42170"/>
                  </a:cubicBezTo>
                  <a:cubicBezTo>
                    <a:pt x="1503" y="42023"/>
                    <a:pt x="1723" y="41913"/>
                    <a:pt x="1943" y="41877"/>
                  </a:cubicBezTo>
                  <a:close/>
                  <a:moveTo>
                    <a:pt x="46630" y="1"/>
                  </a:moveTo>
                  <a:cubicBezTo>
                    <a:pt x="46559" y="1"/>
                    <a:pt x="46491" y="37"/>
                    <a:pt x="46449" y="121"/>
                  </a:cubicBezTo>
                  <a:cubicBezTo>
                    <a:pt x="46009" y="817"/>
                    <a:pt x="45716" y="1660"/>
                    <a:pt x="45899" y="2504"/>
                  </a:cubicBezTo>
                  <a:cubicBezTo>
                    <a:pt x="45899" y="2540"/>
                    <a:pt x="45899" y="2540"/>
                    <a:pt x="45899" y="2577"/>
                  </a:cubicBezTo>
                  <a:cubicBezTo>
                    <a:pt x="41756" y="5840"/>
                    <a:pt x="37614" y="9066"/>
                    <a:pt x="33434" y="12255"/>
                  </a:cubicBezTo>
                  <a:cubicBezTo>
                    <a:pt x="28632" y="15885"/>
                    <a:pt x="23829" y="19441"/>
                    <a:pt x="18990" y="22997"/>
                  </a:cubicBezTo>
                  <a:cubicBezTo>
                    <a:pt x="16791" y="24610"/>
                    <a:pt x="14554" y="26223"/>
                    <a:pt x="12318" y="27836"/>
                  </a:cubicBezTo>
                  <a:cubicBezTo>
                    <a:pt x="12281" y="27799"/>
                    <a:pt x="12208" y="27763"/>
                    <a:pt x="12135" y="27726"/>
                  </a:cubicBezTo>
                  <a:cubicBezTo>
                    <a:pt x="11976" y="27665"/>
                    <a:pt x="11809" y="27636"/>
                    <a:pt x="11641" y="27636"/>
                  </a:cubicBezTo>
                  <a:cubicBezTo>
                    <a:pt x="11304" y="27636"/>
                    <a:pt x="10962" y="27750"/>
                    <a:pt x="10668" y="27946"/>
                  </a:cubicBezTo>
                  <a:cubicBezTo>
                    <a:pt x="10632" y="27946"/>
                    <a:pt x="10558" y="27946"/>
                    <a:pt x="10522" y="27983"/>
                  </a:cubicBezTo>
                  <a:cubicBezTo>
                    <a:pt x="9862" y="28386"/>
                    <a:pt x="9605" y="29266"/>
                    <a:pt x="9935" y="29962"/>
                  </a:cubicBezTo>
                  <a:cubicBezTo>
                    <a:pt x="9972" y="30072"/>
                    <a:pt x="10045" y="30146"/>
                    <a:pt x="10082" y="30219"/>
                  </a:cubicBezTo>
                  <a:cubicBezTo>
                    <a:pt x="7736" y="33408"/>
                    <a:pt x="5426" y="36671"/>
                    <a:pt x="3226" y="39970"/>
                  </a:cubicBezTo>
                  <a:cubicBezTo>
                    <a:pt x="2896" y="40447"/>
                    <a:pt x="2603" y="40924"/>
                    <a:pt x="2310" y="41400"/>
                  </a:cubicBezTo>
                  <a:cubicBezTo>
                    <a:pt x="2262" y="41395"/>
                    <a:pt x="2214" y="41393"/>
                    <a:pt x="2167" y="41393"/>
                  </a:cubicBezTo>
                  <a:cubicBezTo>
                    <a:pt x="1857" y="41393"/>
                    <a:pt x="1575" y="41493"/>
                    <a:pt x="1320" y="41620"/>
                  </a:cubicBezTo>
                  <a:cubicBezTo>
                    <a:pt x="660" y="41913"/>
                    <a:pt x="74" y="42500"/>
                    <a:pt x="37" y="43270"/>
                  </a:cubicBezTo>
                  <a:cubicBezTo>
                    <a:pt x="0" y="43966"/>
                    <a:pt x="624" y="44590"/>
                    <a:pt x="1283" y="44736"/>
                  </a:cubicBezTo>
                  <a:cubicBezTo>
                    <a:pt x="1423" y="44773"/>
                    <a:pt x="1566" y="44791"/>
                    <a:pt x="1711" y="44791"/>
                  </a:cubicBezTo>
                  <a:cubicBezTo>
                    <a:pt x="2288" y="44791"/>
                    <a:pt x="2874" y="44509"/>
                    <a:pt x="3226" y="44040"/>
                  </a:cubicBezTo>
                  <a:cubicBezTo>
                    <a:pt x="3373" y="43856"/>
                    <a:pt x="3483" y="43600"/>
                    <a:pt x="3556" y="43343"/>
                  </a:cubicBezTo>
                  <a:cubicBezTo>
                    <a:pt x="6317" y="43080"/>
                    <a:pt x="9077" y="42995"/>
                    <a:pt x="11837" y="42995"/>
                  </a:cubicBezTo>
                  <a:cubicBezTo>
                    <a:pt x="16372" y="42995"/>
                    <a:pt x="20907" y="43224"/>
                    <a:pt x="25442" y="43270"/>
                  </a:cubicBezTo>
                  <a:cubicBezTo>
                    <a:pt x="25737" y="43273"/>
                    <a:pt x="26031" y="43274"/>
                    <a:pt x="26325" y="43274"/>
                  </a:cubicBezTo>
                  <a:cubicBezTo>
                    <a:pt x="30063" y="43274"/>
                    <a:pt x="33802" y="43063"/>
                    <a:pt x="37540" y="42757"/>
                  </a:cubicBezTo>
                  <a:cubicBezTo>
                    <a:pt x="41573" y="42427"/>
                    <a:pt x="45606" y="42097"/>
                    <a:pt x="49675" y="41913"/>
                  </a:cubicBezTo>
                  <a:cubicBezTo>
                    <a:pt x="53597" y="41693"/>
                    <a:pt x="57557" y="41620"/>
                    <a:pt x="61479" y="41620"/>
                  </a:cubicBezTo>
                  <a:cubicBezTo>
                    <a:pt x="61553" y="41767"/>
                    <a:pt x="61663" y="41877"/>
                    <a:pt x="61736" y="42023"/>
                  </a:cubicBezTo>
                  <a:cubicBezTo>
                    <a:pt x="61993" y="42280"/>
                    <a:pt x="62286" y="42500"/>
                    <a:pt x="62652" y="42573"/>
                  </a:cubicBezTo>
                  <a:cubicBezTo>
                    <a:pt x="62727" y="42588"/>
                    <a:pt x="62804" y="42596"/>
                    <a:pt x="62881" y="42596"/>
                  </a:cubicBezTo>
                  <a:cubicBezTo>
                    <a:pt x="63181" y="42596"/>
                    <a:pt x="63490" y="42484"/>
                    <a:pt x="63752" y="42280"/>
                  </a:cubicBezTo>
                  <a:cubicBezTo>
                    <a:pt x="64376" y="41803"/>
                    <a:pt x="64632" y="40887"/>
                    <a:pt x="64522" y="40117"/>
                  </a:cubicBezTo>
                  <a:lnTo>
                    <a:pt x="64559" y="40080"/>
                  </a:lnTo>
                  <a:cubicBezTo>
                    <a:pt x="64485" y="39677"/>
                    <a:pt x="64339" y="39201"/>
                    <a:pt x="64009" y="38944"/>
                  </a:cubicBezTo>
                  <a:cubicBezTo>
                    <a:pt x="63899" y="38834"/>
                    <a:pt x="63679" y="38724"/>
                    <a:pt x="63496" y="38724"/>
                  </a:cubicBezTo>
                  <a:lnTo>
                    <a:pt x="63459" y="38724"/>
                  </a:lnTo>
                  <a:cubicBezTo>
                    <a:pt x="63129" y="38724"/>
                    <a:pt x="62799" y="38761"/>
                    <a:pt x="62506" y="38871"/>
                  </a:cubicBezTo>
                  <a:cubicBezTo>
                    <a:pt x="60746" y="34471"/>
                    <a:pt x="59023" y="30109"/>
                    <a:pt x="57300" y="25746"/>
                  </a:cubicBezTo>
                  <a:lnTo>
                    <a:pt x="51215" y="10276"/>
                  </a:lnTo>
                  <a:cubicBezTo>
                    <a:pt x="50335" y="8039"/>
                    <a:pt x="49455" y="5803"/>
                    <a:pt x="48538" y="3567"/>
                  </a:cubicBezTo>
                  <a:cubicBezTo>
                    <a:pt x="49272" y="2907"/>
                    <a:pt x="49565" y="1660"/>
                    <a:pt x="49162" y="854"/>
                  </a:cubicBezTo>
                  <a:cubicBezTo>
                    <a:pt x="48894" y="320"/>
                    <a:pt x="48355" y="116"/>
                    <a:pt x="47798" y="116"/>
                  </a:cubicBezTo>
                  <a:cubicBezTo>
                    <a:pt x="47590" y="116"/>
                    <a:pt x="47381" y="144"/>
                    <a:pt x="47182" y="194"/>
                  </a:cubicBezTo>
                  <a:cubicBezTo>
                    <a:pt x="47182" y="157"/>
                    <a:pt x="47145" y="157"/>
                    <a:pt x="47109" y="157"/>
                  </a:cubicBezTo>
                  <a:lnTo>
                    <a:pt x="47035" y="157"/>
                  </a:lnTo>
                  <a:cubicBezTo>
                    <a:pt x="46999" y="157"/>
                    <a:pt x="46962" y="157"/>
                    <a:pt x="46925" y="194"/>
                  </a:cubicBezTo>
                  <a:cubicBezTo>
                    <a:pt x="46925" y="194"/>
                    <a:pt x="46889" y="194"/>
                    <a:pt x="46889" y="231"/>
                  </a:cubicBezTo>
                  <a:cubicBezTo>
                    <a:pt x="46866" y="95"/>
                    <a:pt x="46745" y="1"/>
                    <a:pt x="4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72;p72">
              <a:extLst>
                <a:ext uri="{FF2B5EF4-FFF2-40B4-BE49-F238E27FC236}">
                  <a16:creationId xmlns:a16="http://schemas.microsoft.com/office/drawing/2014/main" id="{C125B773-09BD-2977-DC59-DFEC43D1AC79}"/>
                </a:ext>
              </a:extLst>
            </p:cNvPr>
            <p:cNvSpPr/>
            <p:nvPr/>
          </p:nvSpPr>
          <p:spPr>
            <a:xfrm>
              <a:off x="1148000" y="2473475"/>
              <a:ext cx="744225" cy="729550"/>
            </a:xfrm>
            <a:custGeom>
              <a:avLst/>
              <a:gdLst/>
              <a:ahLst/>
              <a:cxnLst/>
              <a:rect l="l" t="t" r="r" b="b"/>
              <a:pathLst>
                <a:path w="29769" h="29182" fill="none" extrusionOk="0">
                  <a:moveTo>
                    <a:pt x="1" y="29182"/>
                  </a:moveTo>
                  <a:lnTo>
                    <a:pt x="29475" y="0"/>
                  </a:lnTo>
                  <a:lnTo>
                    <a:pt x="29769" y="28045"/>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73;p72">
              <a:extLst>
                <a:ext uri="{FF2B5EF4-FFF2-40B4-BE49-F238E27FC236}">
                  <a16:creationId xmlns:a16="http://schemas.microsoft.com/office/drawing/2014/main" id="{B27A209E-C5A7-5949-6D7C-0D0F6E6DBE3B}"/>
                </a:ext>
              </a:extLst>
            </p:cNvPr>
            <p:cNvSpPr/>
            <p:nvPr/>
          </p:nvSpPr>
          <p:spPr>
            <a:xfrm>
              <a:off x="1447700" y="2833650"/>
              <a:ext cx="884450" cy="686500"/>
            </a:xfrm>
            <a:custGeom>
              <a:avLst/>
              <a:gdLst/>
              <a:ahLst/>
              <a:cxnLst/>
              <a:rect l="l" t="t" r="r" b="b"/>
              <a:pathLst>
                <a:path w="35378" h="27460" fill="none" extrusionOk="0">
                  <a:moveTo>
                    <a:pt x="35378" y="1"/>
                  </a:moveTo>
                  <a:lnTo>
                    <a:pt x="1" y="27459"/>
                  </a:ln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4;p72">
              <a:extLst>
                <a:ext uri="{FF2B5EF4-FFF2-40B4-BE49-F238E27FC236}">
                  <a16:creationId xmlns:a16="http://schemas.microsoft.com/office/drawing/2014/main" id="{CCAF9957-74DC-8F25-F3CD-8FD954DB06EA}"/>
                </a:ext>
              </a:extLst>
            </p:cNvPr>
            <p:cNvSpPr/>
            <p:nvPr/>
          </p:nvSpPr>
          <p:spPr>
            <a:xfrm>
              <a:off x="2300975" y="2821750"/>
              <a:ext cx="43100" cy="44925"/>
            </a:xfrm>
            <a:custGeom>
              <a:avLst/>
              <a:gdLst/>
              <a:ahLst/>
              <a:cxnLst/>
              <a:rect l="l" t="t" r="r" b="b"/>
              <a:pathLst>
                <a:path w="1724" h="1797" fill="none" extrusionOk="0">
                  <a:moveTo>
                    <a:pt x="587" y="110"/>
                  </a:moveTo>
                  <a:cubicBezTo>
                    <a:pt x="220" y="184"/>
                    <a:pt x="0" y="587"/>
                    <a:pt x="37" y="953"/>
                  </a:cubicBezTo>
                  <a:cubicBezTo>
                    <a:pt x="73" y="1320"/>
                    <a:pt x="367" y="1613"/>
                    <a:pt x="733" y="1760"/>
                  </a:cubicBezTo>
                  <a:cubicBezTo>
                    <a:pt x="807" y="1797"/>
                    <a:pt x="880" y="1797"/>
                    <a:pt x="990" y="1797"/>
                  </a:cubicBezTo>
                  <a:cubicBezTo>
                    <a:pt x="1137" y="1797"/>
                    <a:pt x="1283" y="1723"/>
                    <a:pt x="1393" y="1613"/>
                  </a:cubicBezTo>
                  <a:cubicBezTo>
                    <a:pt x="1686" y="1320"/>
                    <a:pt x="1723" y="843"/>
                    <a:pt x="1540" y="513"/>
                  </a:cubicBezTo>
                  <a:cubicBezTo>
                    <a:pt x="1320" y="184"/>
                    <a:pt x="880" y="0"/>
                    <a:pt x="513" y="110"/>
                  </a:cubicBezTo>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5;p72">
              <a:extLst>
                <a:ext uri="{FF2B5EF4-FFF2-40B4-BE49-F238E27FC236}">
                  <a16:creationId xmlns:a16="http://schemas.microsoft.com/office/drawing/2014/main" id="{A63C2D2B-BE4B-093A-D67D-4CA5F67C52CF}"/>
                </a:ext>
              </a:extLst>
            </p:cNvPr>
            <p:cNvSpPr/>
            <p:nvPr/>
          </p:nvSpPr>
          <p:spPr>
            <a:xfrm>
              <a:off x="1425700" y="3488050"/>
              <a:ext cx="49525" cy="55000"/>
            </a:xfrm>
            <a:custGeom>
              <a:avLst/>
              <a:gdLst/>
              <a:ahLst/>
              <a:cxnLst/>
              <a:rect l="l" t="t" r="r" b="b"/>
              <a:pathLst>
                <a:path w="1981" h="2200" fill="none" extrusionOk="0">
                  <a:moveTo>
                    <a:pt x="697" y="367"/>
                  </a:moveTo>
                  <a:cubicBezTo>
                    <a:pt x="477" y="477"/>
                    <a:pt x="294" y="697"/>
                    <a:pt x="147" y="953"/>
                  </a:cubicBezTo>
                  <a:cubicBezTo>
                    <a:pt x="74" y="1063"/>
                    <a:pt x="1" y="1210"/>
                    <a:pt x="1" y="1357"/>
                  </a:cubicBezTo>
                  <a:cubicBezTo>
                    <a:pt x="1" y="1650"/>
                    <a:pt x="294" y="1870"/>
                    <a:pt x="551" y="2017"/>
                  </a:cubicBezTo>
                  <a:cubicBezTo>
                    <a:pt x="661" y="2090"/>
                    <a:pt x="771" y="2127"/>
                    <a:pt x="881" y="2127"/>
                  </a:cubicBezTo>
                  <a:cubicBezTo>
                    <a:pt x="1247" y="2200"/>
                    <a:pt x="1650" y="1907"/>
                    <a:pt x="1760" y="1540"/>
                  </a:cubicBezTo>
                  <a:cubicBezTo>
                    <a:pt x="1980" y="880"/>
                    <a:pt x="1430" y="0"/>
                    <a:pt x="697" y="367"/>
                  </a:cubicBez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6;p72">
              <a:extLst>
                <a:ext uri="{FF2B5EF4-FFF2-40B4-BE49-F238E27FC236}">
                  <a16:creationId xmlns:a16="http://schemas.microsoft.com/office/drawing/2014/main" id="{9373D43B-367B-B3F9-922E-4DF49A4A1D86}"/>
                </a:ext>
              </a:extLst>
            </p:cNvPr>
            <p:cNvSpPr/>
            <p:nvPr/>
          </p:nvSpPr>
          <p:spPr>
            <a:xfrm>
              <a:off x="2360550" y="2791275"/>
              <a:ext cx="76850" cy="109600"/>
            </a:xfrm>
            <a:custGeom>
              <a:avLst/>
              <a:gdLst/>
              <a:ahLst/>
              <a:cxnLst/>
              <a:rect l="l" t="t" r="r" b="b"/>
              <a:pathLst>
                <a:path w="3074" h="4384" extrusionOk="0">
                  <a:moveTo>
                    <a:pt x="1185" y="2445"/>
                  </a:moveTo>
                  <a:cubicBezTo>
                    <a:pt x="1237" y="2445"/>
                    <a:pt x="1286" y="2471"/>
                    <a:pt x="1320" y="2539"/>
                  </a:cubicBezTo>
                  <a:cubicBezTo>
                    <a:pt x="1356" y="2576"/>
                    <a:pt x="1393" y="2612"/>
                    <a:pt x="1430" y="2649"/>
                  </a:cubicBezTo>
                  <a:cubicBezTo>
                    <a:pt x="1430" y="2649"/>
                    <a:pt x="1430" y="2686"/>
                    <a:pt x="1430" y="2686"/>
                  </a:cubicBezTo>
                  <a:cubicBezTo>
                    <a:pt x="1320" y="2869"/>
                    <a:pt x="1210" y="3052"/>
                    <a:pt x="1063" y="3236"/>
                  </a:cubicBezTo>
                  <a:cubicBezTo>
                    <a:pt x="917" y="3419"/>
                    <a:pt x="733" y="3602"/>
                    <a:pt x="550" y="3749"/>
                  </a:cubicBezTo>
                  <a:cubicBezTo>
                    <a:pt x="550" y="3639"/>
                    <a:pt x="550" y="3529"/>
                    <a:pt x="587" y="3419"/>
                  </a:cubicBezTo>
                  <a:cubicBezTo>
                    <a:pt x="660" y="3162"/>
                    <a:pt x="733" y="2869"/>
                    <a:pt x="880" y="2649"/>
                  </a:cubicBezTo>
                  <a:cubicBezTo>
                    <a:pt x="930" y="2573"/>
                    <a:pt x="1068" y="2445"/>
                    <a:pt x="1185" y="2445"/>
                  </a:cubicBezTo>
                  <a:close/>
                  <a:moveTo>
                    <a:pt x="2665" y="1"/>
                  </a:moveTo>
                  <a:cubicBezTo>
                    <a:pt x="2601" y="1"/>
                    <a:pt x="2538" y="26"/>
                    <a:pt x="2493" y="83"/>
                  </a:cubicBezTo>
                  <a:cubicBezTo>
                    <a:pt x="2310" y="229"/>
                    <a:pt x="2200" y="486"/>
                    <a:pt x="2090" y="706"/>
                  </a:cubicBezTo>
                  <a:cubicBezTo>
                    <a:pt x="1980" y="926"/>
                    <a:pt x="1870" y="1183"/>
                    <a:pt x="1796" y="1439"/>
                  </a:cubicBezTo>
                  <a:cubicBezTo>
                    <a:pt x="1686" y="1659"/>
                    <a:pt x="1650" y="1879"/>
                    <a:pt x="1576" y="2099"/>
                  </a:cubicBezTo>
                  <a:cubicBezTo>
                    <a:pt x="1460" y="2009"/>
                    <a:pt x="1326" y="1968"/>
                    <a:pt x="1190" y="1968"/>
                  </a:cubicBezTo>
                  <a:cubicBezTo>
                    <a:pt x="938" y="1968"/>
                    <a:pt x="680" y="2105"/>
                    <a:pt x="513" y="2319"/>
                  </a:cubicBezTo>
                  <a:cubicBezTo>
                    <a:pt x="367" y="2539"/>
                    <a:pt x="220" y="2832"/>
                    <a:pt x="147" y="3089"/>
                  </a:cubicBezTo>
                  <a:cubicBezTo>
                    <a:pt x="73" y="3382"/>
                    <a:pt x="0" y="3712"/>
                    <a:pt x="37" y="4005"/>
                  </a:cubicBezTo>
                  <a:cubicBezTo>
                    <a:pt x="66" y="4210"/>
                    <a:pt x="212" y="4368"/>
                    <a:pt x="418" y="4368"/>
                  </a:cubicBezTo>
                  <a:cubicBezTo>
                    <a:pt x="471" y="4368"/>
                    <a:pt x="527" y="4358"/>
                    <a:pt x="587" y="4335"/>
                  </a:cubicBezTo>
                  <a:cubicBezTo>
                    <a:pt x="807" y="4225"/>
                    <a:pt x="1027" y="3969"/>
                    <a:pt x="1210" y="3785"/>
                  </a:cubicBezTo>
                  <a:cubicBezTo>
                    <a:pt x="1246" y="3749"/>
                    <a:pt x="1283" y="3712"/>
                    <a:pt x="1283" y="3675"/>
                  </a:cubicBezTo>
                  <a:cubicBezTo>
                    <a:pt x="1320" y="3895"/>
                    <a:pt x="1393" y="4079"/>
                    <a:pt x="1540" y="4225"/>
                  </a:cubicBezTo>
                  <a:cubicBezTo>
                    <a:pt x="1679" y="4339"/>
                    <a:pt x="1835" y="4383"/>
                    <a:pt x="1995" y="4383"/>
                  </a:cubicBezTo>
                  <a:cubicBezTo>
                    <a:pt x="2300" y="4383"/>
                    <a:pt x="2619" y="4223"/>
                    <a:pt x="2860" y="4079"/>
                  </a:cubicBezTo>
                  <a:cubicBezTo>
                    <a:pt x="3073" y="3926"/>
                    <a:pt x="2931" y="3595"/>
                    <a:pt x="2729" y="3595"/>
                  </a:cubicBezTo>
                  <a:cubicBezTo>
                    <a:pt x="2688" y="3595"/>
                    <a:pt x="2646" y="3608"/>
                    <a:pt x="2603" y="3639"/>
                  </a:cubicBezTo>
                  <a:cubicBezTo>
                    <a:pt x="2484" y="3734"/>
                    <a:pt x="2227" y="3905"/>
                    <a:pt x="2031" y="3905"/>
                  </a:cubicBezTo>
                  <a:cubicBezTo>
                    <a:pt x="1924" y="3905"/>
                    <a:pt x="1835" y="3854"/>
                    <a:pt x="1796" y="3712"/>
                  </a:cubicBezTo>
                  <a:cubicBezTo>
                    <a:pt x="1723" y="3456"/>
                    <a:pt x="1796" y="3162"/>
                    <a:pt x="1833" y="2906"/>
                  </a:cubicBezTo>
                  <a:cubicBezTo>
                    <a:pt x="1943" y="2722"/>
                    <a:pt x="2053" y="2539"/>
                    <a:pt x="2163" y="2356"/>
                  </a:cubicBezTo>
                  <a:cubicBezTo>
                    <a:pt x="2456" y="1696"/>
                    <a:pt x="2676" y="999"/>
                    <a:pt x="2896" y="303"/>
                  </a:cubicBezTo>
                  <a:cubicBezTo>
                    <a:pt x="2947" y="126"/>
                    <a:pt x="2805"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7;p72">
              <a:extLst>
                <a:ext uri="{FF2B5EF4-FFF2-40B4-BE49-F238E27FC236}">
                  <a16:creationId xmlns:a16="http://schemas.microsoft.com/office/drawing/2014/main" id="{9E970DCC-C8B3-CAE7-25B2-9443E0B74D0C}"/>
                </a:ext>
              </a:extLst>
            </p:cNvPr>
            <p:cNvSpPr/>
            <p:nvPr/>
          </p:nvSpPr>
          <p:spPr>
            <a:xfrm>
              <a:off x="1497200" y="3502675"/>
              <a:ext cx="83375" cy="82550"/>
            </a:xfrm>
            <a:custGeom>
              <a:avLst/>
              <a:gdLst/>
              <a:ahLst/>
              <a:cxnLst/>
              <a:rect l="l" t="t" r="r" b="b"/>
              <a:pathLst>
                <a:path w="3335" h="3302" extrusionOk="0">
                  <a:moveTo>
                    <a:pt x="1699" y="1"/>
                  </a:moveTo>
                  <a:cubicBezTo>
                    <a:pt x="1555" y="1"/>
                    <a:pt x="1410" y="26"/>
                    <a:pt x="1283" y="75"/>
                  </a:cubicBezTo>
                  <a:cubicBezTo>
                    <a:pt x="807" y="258"/>
                    <a:pt x="477" y="698"/>
                    <a:pt x="293" y="1138"/>
                  </a:cubicBezTo>
                  <a:cubicBezTo>
                    <a:pt x="110" y="1578"/>
                    <a:pt x="0" y="2165"/>
                    <a:pt x="183" y="2641"/>
                  </a:cubicBezTo>
                  <a:cubicBezTo>
                    <a:pt x="367" y="3155"/>
                    <a:pt x="880" y="3301"/>
                    <a:pt x="1357" y="3301"/>
                  </a:cubicBezTo>
                  <a:cubicBezTo>
                    <a:pt x="1980" y="3301"/>
                    <a:pt x="2566" y="3118"/>
                    <a:pt x="3116" y="2825"/>
                  </a:cubicBezTo>
                  <a:cubicBezTo>
                    <a:pt x="3334" y="2700"/>
                    <a:pt x="3182" y="2390"/>
                    <a:pt x="2973" y="2390"/>
                  </a:cubicBezTo>
                  <a:cubicBezTo>
                    <a:pt x="2937" y="2390"/>
                    <a:pt x="2898" y="2399"/>
                    <a:pt x="2860" y="2421"/>
                  </a:cubicBezTo>
                  <a:cubicBezTo>
                    <a:pt x="2420" y="2678"/>
                    <a:pt x="1907" y="2788"/>
                    <a:pt x="1430" y="2788"/>
                  </a:cubicBezTo>
                  <a:cubicBezTo>
                    <a:pt x="1210" y="2788"/>
                    <a:pt x="990" y="2788"/>
                    <a:pt x="807" y="2678"/>
                  </a:cubicBezTo>
                  <a:cubicBezTo>
                    <a:pt x="623" y="2568"/>
                    <a:pt x="587" y="2385"/>
                    <a:pt x="587" y="2165"/>
                  </a:cubicBezTo>
                  <a:cubicBezTo>
                    <a:pt x="550" y="1688"/>
                    <a:pt x="697" y="1212"/>
                    <a:pt x="1027" y="845"/>
                  </a:cubicBezTo>
                  <a:cubicBezTo>
                    <a:pt x="1173" y="698"/>
                    <a:pt x="1320" y="552"/>
                    <a:pt x="1577" y="478"/>
                  </a:cubicBezTo>
                  <a:cubicBezTo>
                    <a:pt x="1598" y="478"/>
                    <a:pt x="1642" y="475"/>
                    <a:pt x="1696" y="475"/>
                  </a:cubicBezTo>
                  <a:cubicBezTo>
                    <a:pt x="1829" y="475"/>
                    <a:pt x="2016" y="494"/>
                    <a:pt x="2016" y="625"/>
                  </a:cubicBezTo>
                  <a:cubicBezTo>
                    <a:pt x="2035" y="772"/>
                    <a:pt x="2163" y="845"/>
                    <a:pt x="2282" y="845"/>
                  </a:cubicBezTo>
                  <a:cubicBezTo>
                    <a:pt x="2401" y="845"/>
                    <a:pt x="2511" y="772"/>
                    <a:pt x="2493" y="625"/>
                  </a:cubicBezTo>
                  <a:cubicBezTo>
                    <a:pt x="2493" y="195"/>
                    <a:pt x="2098"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8;p72">
              <a:extLst>
                <a:ext uri="{FF2B5EF4-FFF2-40B4-BE49-F238E27FC236}">
                  <a16:creationId xmlns:a16="http://schemas.microsoft.com/office/drawing/2014/main" id="{02F9094B-8CF9-7C3E-DCE2-6F5C72AF3DEB}"/>
                </a:ext>
              </a:extLst>
            </p:cNvPr>
            <p:cNvSpPr/>
            <p:nvPr/>
          </p:nvSpPr>
          <p:spPr>
            <a:xfrm>
              <a:off x="2849950" y="2531125"/>
              <a:ext cx="116425" cy="131600"/>
            </a:xfrm>
            <a:custGeom>
              <a:avLst/>
              <a:gdLst/>
              <a:ahLst/>
              <a:cxnLst/>
              <a:rect l="l" t="t" r="r" b="b"/>
              <a:pathLst>
                <a:path w="4657" h="5264" extrusionOk="0">
                  <a:moveTo>
                    <a:pt x="3103" y="1"/>
                  </a:moveTo>
                  <a:cubicBezTo>
                    <a:pt x="2416" y="1"/>
                    <a:pt x="1768" y="287"/>
                    <a:pt x="1284" y="737"/>
                  </a:cubicBezTo>
                  <a:cubicBezTo>
                    <a:pt x="734" y="1250"/>
                    <a:pt x="330" y="1910"/>
                    <a:pt x="147" y="2607"/>
                  </a:cubicBezTo>
                  <a:cubicBezTo>
                    <a:pt x="74" y="2973"/>
                    <a:pt x="1" y="3377"/>
                    <a:pt x="74" y="3780"/>
                  </a:cubicBezTo>
                  <a:cubicBezTo>
                    <a:pt x="147" y="4183"/>
                    <a:pt x="440" y="4477"/>
                    <a:pt x="807" y="4696"/>
                  </a:cubicBezTo>
                  <a:cubicBezTo>
                    <a:pt x="1446" y="5085"/>
                    <a:pt x="2189" y="5264"/>
                    <a:pt x="2943" y="5264"/>
                  </a:cubicBezTo>
                  <a:cubicBezTo>
                    <a:pt x="3184" y="5264"/>
                    <a:pt x="3426" y="5245"/>
                    <a:pt x="3667" y="5210"/>
                  </a:cubicBezTo>
                  <a:cubicBezTo>
                    <a:pt x="3937" y="5142"/>
                    <a:pt x="3833" y="4762"/>
                    <a:pt x="3584" y="4762"/>
                  </a:cubicBezTo>
                  <a:cubicBezTo>
                    <a:pt x="3564" y="4762"/>
                    <a:pt x="3542" y="4764"/>
                    <a:pt x="3520" y="4770"/>
                  </a:cubicBezTo>
                  <a:cubicBezTo>
                    <a:pt x="3322" y="4803"/>
                    <a:pt x="3121" y="4819"/>
                    <a:pt x="2918" y="4819"/>
                  </a:cubicBezTo>
                  <a:cubicBezTo>
                    <a:pt x="2445" y="4819"/>
                    <a:pt x="1966" y="4729"/>
                    <a:pt x="1504" y="4550"/>
                  </a:cubicBezTo>
                  <a:cubicBezTo>
                    <a:pt x="1210" y="4403"/>
                    <a:pt x="844" y="4257"/>
                    <a:pt x="660" y="4000"/>
                  </a:cubicBezTo>
                  <a:cubicBezTo>
                    <a:pt x="440" y="3707"/>
                    <a:pt x="477" y="3303"/>
                    <a:pt x="550" y="3010"/>
                  </a:cubicBezTo>
                  <a:cubicBezTo>
                    <a:pt x="734" y="1947"/>
                    <a:pt x="1467" y="810"/>
                    <a:pt x="2567" y="517"/>
                  </a:cubicBezTo>
                  <a:cubicBezTo>
                    <a:pt x="2713" y="481"/>
                    <a:pt x="2869" y="462"/>
                    <a:pt x="3025" y="462"/>
                  </a:cubicBezTo>
                  <a:cubicBezTo>
                    <a:pt x="3181" y="462"/>
                    <a:pt x="3337" y="481"/>
                    <a:pt x="3483" y="517"/>
                  </a:cubicBezTo>
                  <a:cubicBezTo>
                    <a:pt x="3740" y="591"/>
                    <a:pt x="4143" y="810"/>
                    <a:pt x="4070" y="1140"/>
                  </a:cubicBezTo>
                  <a:cubicBezTo>
                    <a:pt x="4047" y="1322"/>
                    <a:pt x="4207" y="1447"/>
                    <a:pt x="4340" y="1447"/>
                  </a:cubicBezTo>
                  <a:cubicBezTo>
                    <a:pt x="4423" y="1447"/>
                    <a:pt x="4496" y="1399"/>
                    <a:pt x="4510" y="1287"/>
                  </a:cubicBezTo>
                  <a:cubicBezTo>
                    <a:pt x="4656" y="517"/>
                    <a:pt x="3887" y="41"/>
                    <a:pt x="3190" y="4"/>
                  </a:cubicBezTo>
                  <a:lnTo>
                    <a:pt x="3227" y="4"/>
                  </a:lnTo>
                  <a:cubicBezTo>
                    <a:pt x="3185" y="2"/>
                    <a:pt x="3144" y="1"/>
                    <a:pt x="3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9;p72">
              <a:extLst>
                <a:ext uri="{FF2B5EF4-FFF2-40B4-BE49-F238E27FC236}">
                  <a16:creationId xmlns:a16="http://schemas.microsoft.com/office/drawing/2014/main" id="{D42FD10D-4FF6-CBDC-3466-8643AEBDC5B6}"/>
                </a:ext>
              </a:extLst>
            </p:cNvPr>
            <p:cNvSpPr/>
            <p:nvPr/>
          </p:nvSpPr>
          <p:spPr>
            <a:xfrm>
              <a:off x="3035075" y="2570625"/>
              <a:ext cx="86175" cy="15600"/>
            </a:xfrm>
            <a:custGeom>
              <a:avLst/>
              <a:gdLst/>
              <a:ahLst/>
              <a:cxnLst/>
              <a:rect l="l" t="t" r="r" b="b"/>
              <a:pathLst>
                <a:path w="3447" h="624" extrusionOk="0">
                  <a:moveTo>
                    <a:pt x="294" y="0"/>
                  </a:moveTo>
                  <a:cubicBezTo>
                    <a:pt x="1" y="0"/>
                    <a:pt x="1" y="440"/>
                    <a:pt x="294" y="477"/>
                  </a:cubicBezTo>
                  <a:cubicBezTo>
                    <a:pt x="1247" y="514"/>
                    <a:pt x="2200" y="550"/>
                    <a:pt x="3154" y="624"/>
                  </a:cubicBezTo>
                  <a:cubicBezTo>
                    <a:pt x="3447" y="624"/>
                    <a:pt x="3447" y="184"/>
                    <a:pt x="3154" y="147"/>
                  </a:cubicBezTo>
                  <a:cubicBezTo>
                    <a:pt x="2200" y="110"/>
                    <a:pt x="1247" y="74"/>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80;p72">
              <a:extLst>
                <a:ext uri="{FF2B5EF4-FFF2-40B4-BE49-F238E27FC236}">
                  <a16:creationId xmlns:a16="http://schemas.microsoft.com/office/drawing/2014/main" id="{00421D21-0C14-CE4F-C476-A001EAADF31E}"/>
                </a:ext>
              </a:extLst>
            </p:cNvPr>
            <p:cNvSpPr/>
            <p:nvPr/>
          </p:nvSpPr>
          <p:spPr>
            <a:xfrm>
              <a:off x="3031425" y="2614575"/>
              <a:ext cx="81575" cy="14775"/>
            </a:xfrm>
            <a:custGeom>
              <a:avLst/>
              <a:gdLst/>
              <a:ahLst/>
              <a:cxnLst/>
              <a:rect l="l" t="t" r="r" b="b"/>
              <a:pathLst>
                <a:path w="3263" h="591" extrusionOk="0">
                  <a:moveTo>
                    <a:pt x="262" y="0"/>
                  </a:moveTo>
                  <a:cubicBezTo>
                    <a:pt x="1" y="0"/>
                    <a:pt x="11" y="442"/>
                    <a:pt x="294" y="442"/>
                  </a:cubicBezTo>
                  <a:cubicBezTo>
                    <a:pt x="1173" y="515"/>
                    <a:pt x="2090" y="552"/>
                    <a:pt x="2970" y="589"/>
                  </a:cubicBezTo>
                  <a:cubicBezTo>
                    <a:pt x="2981" y="590"/>
                    <a:pt x="2991" y="591"/>
                    <a:pt x="3001" y="591"/>
                  </a:cubicBezTo>
                  <a:cubicBezTo>
                    <a:pt x="3263" y="591"/>
                    <a:pt x="3252" y="149"/>
                    <a:pt x="2970" y="149"/>
                  </a:cubicBezTo>
                  <a:cubicBezTo>
                    <a:pt x="2090" y="75"/>
                    <a:pt x="1173" y="39"/>
                    <a:pt x="294" y="2"/>
                  </a:cubicBezTo>
                  <a:cubicBezTo>
                    <a:pt x="283" y="1"/>
                    <a:pt x="272"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1;p72">
              <a:extLst>
                <a:ext uri="{FF2B5EF4-FFF2-40B4-BE49-F238E27FC236}">
                  <a16:creationId xmlns:a16="http://schemas.microsoft.com/office/drawing/2014/main" id="{BB648E61-79FB-9342-C6B7-782990101C22}"/>
                </a:ext>
              </a:extLst>
            </p:cNvPr>
            <p:cNvSpPr/>
            <p:nvPr/>
          </p:nvSpPr>
          <p:spPr>
            <a:xfrm>
              <a:off x="3212875" y="2571550"/>
              <a:ext cx="1072350" cy="43100"/>
            </a:xfrm>
            <a:custGeom>
              <a:avLst/>
              <a:gdLst/>
              <a:ahLst/>
              <a:cxnLst/>
              <a:rect l="l" t="t" r="r" b="b"/>
              <a:pathLst>
                <a:path w="42894" h="1724" extrusionOk="0">
                  <a:moveTo>
                    <a:pt x="42600" y="0"/>
                  </a:moveTo>
                  <a:cubicBezTo>
                    <a:pt x="37101" y="183"/>
                    <a:pt x="31602" y="330"/>
                    <a:pt x="26103" y="513"/>
                  </a:cubicBezTo>
                  <a:cubicBezTo>
                    <a:pt x="20604" y="660"/>
                    <a:pt x="15068" y="807"/>
                    <a:pt x="9569" y="990"/>
                  </a:cubicBezTo>
                  <a:cubicBezTo>
                    <a:pt x="6490" y="1063"/>
                    <a:pt x="3410" y="1173"/>
                    <a:pt x="294" y="1246"/>
                  </a:cubicBezTo>
                  <a:cubicBezTo>
                    <a:pt x="1" y="1246"/>
                    <a:pt x="1" y="1723"/>
                    <a:pt x="294" y="1723"/>
                  </a:cubicBezTo>
                  <a:cubicBezTo>
                    <a:pt x="5830" y="1540"/>
                    <a:pt x="11329" y="1393"/>
                    <a:pt x="16828" y="1210"/>
                  </a:cubicBezTo>
                  <a:cubicBezTo>
                    <a:pt x="22364" y="1063"/>
                    <a:pt x="27863" y="917"/>
                    <a:pt x="33362" y="733"/>
                  </a:cubicBezTo>
                  <a:cubicBezTo>
                    <a:pt x="36441" y="660"/>
                    <a:pt x="39521" y="550"/>
                    <a:pt x="42600" y="477"/>
                  </a:cubicBezTo>
                  <a:cubicBezTo>
                    <a:pt x="42893" y="477"/>
                    <a:pt x="42893" y="0"/>
                    <a:pt x="42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82;p72">
              <a:extLst>
                <a:ext uri="{FF2B5EF4-FFF2-40B4-BE49-F238E27FC236}">
                  <a16:creationId xmlns:a16="http://schemas.microsoft.com/office/drawing/2014/main" id="{2D8BC96E-8FA4-DD05-0AC3-9B0697860029}"/>
                </a:ext>
              </a:extLst>
            </p:cNvPr>
            <p:cNvSpPr/>
            <p:nvPr/>
          </p:nvSpPr>
          <p:spPr>
            <a:xfrm>
              <a:off x="3292075" y="2377875"/>
              <a:ext cx="155450" cy="153950"/>
            </a:xfrm>
            <a:custGeom>
              <a:avLst/>
              <a:gdLst/>
              <a:ahLst/>
              <a:cxnLst/>
              <a:rect l="l" t="t" r="r" b="b"/>
              <a:pathLst>
                <a:path w="6218" h="6158" extrusionOk="0">
                  <a:moveTo>
                    <a:pt x="5365" y="0"/>
                  </a:moveTo>
                  <a:cubicBezTo>
                    <a:pt x="4720" y="0"/>
                    <a:pt x="4163" y="1106"/>
                    <a:pt x="3908" y="1551"/>
                  </a:cubicBezTo>
                  <a:cubicBezTo>
                    <a:pt x="3615" y="2101"/>
                    <a:pt x="3358" y="2688"/>
                    <a:pt x="3175" y="3311"/>
                  </a:cubicBezTo>
                  <a:cubicBezTo>
                    <a:pt x="3175" y="2945"/>
                    <a:pt x="3285" y="2541"/>
                    <a:pt x="3322" y="2175"/>
                  </a:cubicBezTo>
                  <a:cubicBezTo>
                    <a:pt x="3432" y="1551"/>
                    <a:pt x="3505" y="892"/>
                    <a:pt x="3175" y="268"/>
                  </a:cubicBezTo>
                  <a:cubicBezTo>
                    <a:pt x="3133" y="204"/>
                    <a:pt x="3053" y="165"/>
                    <a:pt x="2972" y="165"/>
                  </a:cubicBezTo>
                  <a:cubicBezTo>
                    <a:pt x="2914" y="165"/>
                    <a:pt x="2855" y="186"/>
                    <a:pt x="2809" y="232"/>
                  </a:cubicBezTo>
                  <a:cubicBezTo>
                    <a:pt x="1929" y="1075"/>
                    <a:pt x="1195" y="2101"/>
                    <a:pt x="719" y="3201"/>
                  </a:cubicBezTo>
                  <a:cubicBezTo>
                    <a:pt x="756" y="2431"/>
                    <a:pt x="719" y="1625"/>
                    <a:pt x="682" y="818"/>
                  </a:cubicBezTo>
                  <a:cubicBezTo>
                    <a:pt x="664" y="672"/>
                    <a:pt x="545" y="598"/>
                    <a:pt x="430" y="598"/>
                  </a:cubicBezTo>
                  <a:cubicBezTo>
                    <a:pt x="316" y="598"/>
                    <a:pt x="206" y="672"/>
                    <a:pt x="206" y="818"/>
                  </a:cubicBezTo>
                  <a:cubicBezTo>
                    <a:pt x="316" y="2321"/>
                    <a:pt x="279" y="3824"/>
                    <a:pt x="22" y="5327"/>
                  </a:cubicBezTo>
                  <a:cubicBezTo>
                    <a:pt x="1" y="5501"/>
                    <a:pt x="145" y="5610"/>
                    <a:pt x="275" y="5610"/>
                  </a:cubicBezTo>
                  <a:cubicBezTo>
                    <a:pt x="365" y="5610"/>
                    <a:pt x="447" y="5557"/>
                    <a:pt x="462" y="5437"/>
                  </a:cubicBezTo>
                  <a:cubicBezTo>
                    <a:pt x="792" y="3714"/>
                    <a:pt x="1635" y="2101"/>
                    <a:pt x="2882" y="818"/>
                  </a:cubicBezTo>
                  <a:lnTo>
                    <a:pt x="2882" y="818"/>
                  </a:lnTo>
                  <a:cubicBezTo>
                    <a:pt x="3029" y="1368"/>
                    <a:pt x="2882" y="1991"/>
                    <a:pt x="2809" y="2541"/>
                  </a:cubicBezTo>
                  <a:cubicBezTo>
                    <a:pt x="2699" y="3201"/>
                    <a:pt x="2625" y="3861"/>
                    <a:pt x="2919" y="4484"/>
                  </a:cubicBezTo>
                  <a:cubicBezTo>
                    <a:pt x="2948" y="4558"/>
                    <a:pt x="3014" y="4590"/>
                    <a:pt x="3084" y="4590"/>
                  </a:cubicBezTo>
                  <a:cubicBezTo>
                    <a:pt x="3187" y="4590"/>
                    <a:pt x="3300" y="4520"/>
                    <a:pt x="3322" y="4411"/>
                  </a:cubicBezTo>
                  <a:cubicBezTo>
                    <a:pt x="3505" y="3494"/>
                    <a:pt x="3835" y="2615"/>
                    <a:pt x="4312" y="1771"/>
                  </a:cubicBezTo>
                  <a:cubicBezTo>
                    <a:pt x="4495" y="1405"/>
                    <a:pt x="4752" y="965"/>
                    <a:pt x="5045" y="672"/>
                  </a:cubicBezTo>
                  <a:cubicBezTo>
                    <a:pt x="5147" y="570"/>
                    <a:pt x="5260" y="491"/>
                    <a:pt x="5359" y="491"/>
                  </a:cubicBezTo>
                  <a:cubicBezTo>
                    <a:pt x="5439" y="491"/>
                    <a:pt x="5509" y="541"/>
                    <a:pt x="5558" y="672"/>
                  </a:cubicBezTo>
                  <a:cubicBezTo>
                    <a:pt x="5668" y="892"/>
                    <a:pt x="5668" y="1185"/>
                    <a:pt x="5668" y="1441"/>
                  </a:cubicBezTo>
                  <a:cubicBezTo>
                    <a:pt x="5778" y="2431"/>
                    <a:pt x="5741" y="3458"/>
                    <a:pt x="5521" y="4448"/>
                  </a:cubicBezTo>
                  <a:cubicBezTo>
                    <a:pt x="5448" y="4668"/>
                    <a:pt x="5411" y="4924"/>
                    <a:pt x="5338" y="5144"/>
                  </a:cubicBezTo>
                  <a:cubicBezTo>
                    <a:pt x="5301" y="5327"/>
                    <a:pt x="5228" y="5474"/>
                    <a:pt x="5265" y="5657"/>
                  </a:cubicBezTo>
                  <a:cubicBezTo>
                    <a:pt x="5265" y="5907"/>
                    <a:pt x="5398" y="6158"/>
                    <a:pt x="5642" y="6158"/>
                  </a:cubicBezTo>
                  <a:cubicBezTo>
                    <a:pt x="5684" y="6158"/>
                    <a:pt x="5729" y="6150"/>
                    <a:pt x="5778" y="6134"/>
                  </a:cubicBezTo>
                  <a:cubicBezTo>
                    <a:pt x="6022" y="6029"/>
                    <a:pt x="5968" y="5691"/>
                    <a:pt x="5740" y="5691"/>
                  </a:cubicBezTo>
                  <a:cubicBezTo>
                    <a:pt x="5729" y="5691"/>
                    <a:pt x="5717" y="5692"/>
                    <a:pt x="5705" y="5694"/>
                  </a:cubicBezTo>
                  <a:lnTo>
                    <a:pt x="5705" y="5657"/>
                  </a:lnTo>
                  <a:cubicBezTo>
                    <a:pt x="5705" y="5621"/>
                    <a:pt x="5705" y="5584"/>
                    <a:pt x="5705" y="5547"/>
                  </a:cubicBezTo>
                  <a:cubicBezTo>
                    <a:pt x="5705" y="5401"/>
                    <a:pt x="5778" y="5291"/>
                    <a:pt x="5815" y="5181"/>
                  </a:cubicBezTo>
                  <a:cubicBezTo>
                    <a:pt x="5888" y="4888"/>
                    <a:pt x="5961" y="4631"/>
                    <a:pt x="5998" y="4338"/>
                  </a:cubicBezTo>
                  <a:cubicBezTo>
                    <a:pt x="6108" y="3861"/>
                    <a:pt x="6145" y="3348"/>
                    <a:pt x="6181" y="2835"/>
                  </a:cubicBezTo>
                  <a:cubicBezTo>
                    <a:pt x="6218" y="2285"/>
                    <a:pt x="6181" y="1735"/>
                    <a:pt x="6108" y="1148"/>
                  </a:cubicBezTo>
                  <a:cubicBezTo>
                    <a:pt x="6071" y="782"/>
                    <a:pt x="6071" y="268"/>
                    <a:pt x="5668" y="85"/>
                  </a:cubicBezTo>
                  <a:cubicBezTo>
                    <a:pt x="5566" y="26"/>
                    <a:pt x="5464" y="0"/>
                    <a:pt x="5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3;p72">
              <a:extLst>
                <a:ext uri="{FF2B5EF4-FFF2-40B4-BE49-F238E27FC236}">
                  <a16:creationId xmlns:a16="http://schemas.microsoft.com/office/drawing/2014/main" id="{1117A2D8-4137-4F6C-23F7-4B0C5FDD8B05}"/>
                </a:ext>
              </a:extLst>
            </p:cNvPr>
            <p:cNvSpPr/>
            <p:nvPr/>
          </p:nvSpPr>
          <p:spPr>
            <a:xfrm>
              <a:off x="3496075" y="2290175"/>
              <a:ext cx="114275" cy="228475"/>
            </a:xfrm>
            <a:custGeom>
              <a:avLst/>
              <a:gdLst/>
              <a:ahLst/>
              <a:cxnLst/>
              <a:rect l="l" t="t" r="r" b="b"/>
              <a:pathLst>
                <a:path w="4571" h="9139" extrusionOk="0">
                  <a:moveTo>
                    <a:pt x="3265" y="4493"/>
                  </a:moveTo>
                  <a:cubicBezTo>
                    <a:pt x="3374" y="4493"/>
                    <a:pt x="3484" y="4510"/>
                    <a:pt x="3594" y="4546"/>
                  </a:cubicBezTo>
                  <a:cubicBezTo>
                    <a:pt x="4034" y="4729"/>
                    <a:pt x="4070" y="5096"/>
                    <a:pt x="3924" y="5499"/>
                  </a:cubicBezTo>
                  <a:lnTo>
                    <a:pt x="3924" y="5536"/>
                  </a:lnTo>
                  <a:cubicBezTo>
                    <a:pt x="3740" y="6196"/>
                    <a:pt x="3337" y="6782"/>
                    <a:pt x="2824" y="7259"/>
                  </a:cubicBezTo>
                  <a:cubicBezTo>
                    <a:pt x="2347" y="7699"/>
                    <a:pt x="1761" y="7992"/>
                    <a:pt x="1137" y="8176"/>
                  </a:cubicBezTo>
                  <a:cubicBezTo>
                    <a:pt x="1174" y="7516"/>
                    <a:pt x="1247" y="6856"/>
                    <a:pt x="1284" y="6233"/>
                  </a:cubicBezTo>
                  <a:cubicBezTo>
                    <a:pt x="1467" y="5939"/>
                    <a:pt x="1651" y="5719"/>
                    <a:pt x="1834" y="5463"/>
                  </a:cubicBezTo>
                  <a:cubicBezTo>
                    <a:pt x="2054" y="5169"/>
                    <a:pt x="2311" y="4876"/>
                    <a:pt x="2640" y="4656"/>
                  </a:cubicBezTo>
                  <a:cubicBezTo>
                    <a:pt x="2836" y="4558"/>
                    <a:pt x="3048" y="4493"/>
                    <a:pt x="3265" y="4493"/>
                  </a:cubicBezTo>
                  <a:close/>
                  <a:moveTo>
                    <a:pt x="1499" y="0"/>
                  </a:moveTo>
                  <a:cubicBezTo>
                    <a:pt x="1385" y="0"/>
                    <a:pt x="1266" y="74"/>
                    <a:pt x="1247" y="220"/>
                  </a:cubicBezTo>
                  <a:cubicBezTo>
                    <a:pt x="1137" y="2163"/>
                    <a:pt x="991" y="4106"/>
                    <a:pt x="844" y="6049"/>
                  </a:cubicBezTo>
                  <a:cubicBezTo>
                    <a:pt x="294" y="6966"/>
                    <a:pt x="1" y="8102"/>
                    <a:pt x="624" y="9019"/>
                  </a:cubicBezTo>
                  <a:cubicBezTo>
                    <a:pt x="680" y="9103"/>
                    <a:pt x="752" y="9139"/>
                    <a:pt x="822" y="9139"/>
                  </a:cubicBezTo>
                  <a:cubicBezTo>
                    <a:pt x="935" y="9139"/>
                    <a:pt x="1041" y="9045"/>
                    <a:pt x="1064" y="8909"/>
                  </a:cubicBezTo>
                  <a:cubicBezTo>
                    <a:pt x="1064" y="8835"/>
                    <a:pt x="1064" y="8762"/>
                    <a:pt x="1101" y="8652"/>
                  </a:cubicBezTo>
                  <a:cubicBezTo>
                    <a:pt x="1871" y="8505"/>
                    <a:pt x="2567" y="8102"/>
                    <a:pt x="3154" y="7589"/>
                  </a:cubicBezTo>
                  <a:cubicBezTo>
                    <a:pt x="3777" y="7002"/>
                    <a:pt x="4363" y="6159"/>
                    <a:pt x="4473" y="5316"/>
                  </a:cubicBezTo>
                  <a:cubicBezTo>
                    <a:pt x="4571" y="4537"/>
                    <a:pt x="3920" y="4045"/>
                    <a:pt x="3235" y="4045"/>
                  </a:cubicBezTo>
                  <a:cubicBezTo>
                    <a:pt x="3147" y="4045"/>
                    <a:pt x="3058" y="4053"/>
                    <a:pt x="2970" y="4070"/>
                  </a:cubicBezTo>
                  <a:lnTo>
                    <a:pt x="2934" y="4070"/>
                  </a:lnTo>
                  <a:cubicBezTo>
                    <a:pt x="2311" y="4180"/>
                    <a:pt x="1761" y="4729"/>
                    <a:pt x="1357" y="5279"/>
                  </a:cubicBezTo>
                  <a:cubicBezTo>
                    <a:pt x="1504" y="3593"/>
                    <a:pt x="1614" y="1907"/>
                    <a:pt x="1724" y="220"/>
                  </a:cubicBezTo>
                  <a:cubicBezTo>
                    <a:pt x="1724" y="74"/>
                    <a:pt x="1614" y="0"/>
                    <a:pt x="1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4;p72">
              <a:extLst>
                <a:ext uri="{FF2B5EF4-FFF2-40B4-BE49-F238E27FC236}">
                  <a16:creationId xmlns:a16="http://schemas.microsoft.com/office/drawing/2014/main" id="{4EC17ED9-91AE-EB97-D7B7-13A20F5EA6A3}"/>
                </a:ext>
              </a:extLst>
            </p:cNvPr>
            <p:cNvSpPr/>
            <p:nvPr/>
          </p:nvSpPr>
          <p:spPr>
            <a:xfrm>
              <a:off x="3671700" y="2404400"/>
              <a:ext cx="130500" cy="129575"/>
            </a:xfrm>
            <a:custGeom>
              <a:avLst/>
              <a:gdLst/>
              <a:ahLst/>
              <a:cxnLst/>
              <a:rect l="l" t="t" r="r" b="b"/>
              <a:pathLst>
                <a:path w="5220" h="5183" extrusionOk="0">
                  <a:moveTo>
                    <a:pt x="2504" y="1"/>
                  </a:moveTo>
                  <a:cubicBezTo>
                    <a:pt x="2416" y="1"/>
                    <a:pt x="2338" y="48"/>
                    <a:pt x="2324" y="160"/>
                  </a:cubicBezTo>
                  <a:cubicBezTo>
                    <a:pt x="2178" y="820"/>
                    <a:pt x="2068" y="1480"/>
                    <a:pt x="1994" y="2140"/>
                  </a:cubicBezTo>
                  <a:cubicBezTo>
                    <a:pt x="1408" y="2213"/>
                    <a:pt x="821" y="2287"/>
                    <a:pt x="271" y="2397"/>
                  </a:cubicBezTo>
                  <a:cubicBezTo>
                    <a:pt x="0" y="2464"/>
                    <a:pt x="74" y="2845"/>
                    <a:pt x="317" y="2845"/>
                  </a:cubicBezTo>
                  <a:cubicBezTo>
                    <a:pt x="337" y="2845"/>
                    <a:pt x="359" y="2842"/>
                    <a:pt x="381" y="2837"/>
                  </a:cubicBezTo>
                  <a:cubicBezTo>
                    <a:pt x="895" y="2727"/>
                    <a:pt x="1408" y="2653"/>
                    <a:pt x="1921" y="2617"/>
                  </a:cubicBezTo>
                  <a:lnTo>
                    <a:pt x="1921" y="2617"/>
                  </a:lnTo>
                  <a:cubicBezTo>
                    <a:pt x="1848" y="3387"/>
                    <a:pt x="1811" y="4193"/>
                    <a:pt x="1811" y="4963"/>
                  </a:cubicBezTo>
                  <a:cubicBezTo>
                    <a:pt x="1811" y="5110"/>
                    <a:pt x="1930" y="5183"/>
                    <a:pt x="2049" y="5183"/>
                  </a:cubicBezTo>
                  <a:cubicBezTo>
                    <a:pt x="2168" y="5183"/>
                    <a:pt x="2288" y="5110"/>
                    <a:pt x="2288" y="4963"/>
                  </a:cubicBezTo>
                  <a:cubicBezTo>
                    <a:pt x="2288" y="4156"/>
                    <a:pt x="2324" y="3350"/>
                    <a:pt x="2398" y="2543"/>
                  </a:cubicBezTo>
                  <a:cubicBezTo>
                    <a:pt x="2747" y="2528"/>
                    <a:pt x="3096" y="2519"/>
                    <a:pt x="3445" y="2519"/>
                  </a:cubicBezTo>
                  <a:cubicBezTo>
                    <a:pt x="3939" y="2519"/>
                    <a:pt x="4433" y="2537"/>
                    <a:pt x="4927" y="2580"/>
                  </a:cubicBezTo>
                  <a:cubicBezTo>
                    <a:pt x="4939" y="2582"/>
                    <a:pt x="4950" y="2582"/>
                    <a:pt x="4961" y="2582"/>
                  </a:cubicBezTo>
                  <a:cubicBezTo>
                    <a:pt x="5220" y="2582"/>
                    <a:pt x="5209" y="2175"/>
                    <a:pt x="4927" y="2140"/>
                  </a:cubicBezTo>
                  <a:cubicBezTo>
                    <a:pt x="4406" y="2095"/>
                    <a:pt x="3899" y="2064"/>
                    <a:pt x="3397" y="2064"/>
                  </a:cubicBezTo>
                  <a:cubicBezTo>
                    <a:pt x="3087" y="2064"/>
                    <a:pt x="2779" y="2075"/>
                    <a:pt x="2471" y="2103"/>
                  </a:cubicBezTo>
                  <a:cubicBezTo>
                    <a:pt x="2544" y="1480"/>
                    <a:pt x="2618" y="894"/>
                    <a:pt x="2764" y="307"/>
                  </a:cubicBezTo>
                  <a:cubicBezTo>
                    <a:pt x="2809" y="126"/>
                    <a:pt x="2645" y="1"/>
                    <a:pt x="2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5;p72">
              <a:extLst>
                <a:ext uri="{FF2B5EF4-FFF2-40B4-BE49-F238E27FC236}">
                  <a16:creationId xmlns:a16="http://schemas.microsoft.com/office/drawing/2014/main" id="{FECC0CD2-9BF2-F950-1DE9-C582F02D69D6}"/>
                </a:ext>
              </a:extLst>
            </p:cNvPr>
            <p:cNvSpPr/>
            <p:nvPr/>
          </p:nvSpPr>
          <p:spPr>
            <a:xfrm>
              <a:off x="3857200" y="2401075"/>
              <a:ext cx="88925" cy="122400"/>
            </a:xfrm>
            <a:custGeom>
              <a:avLst/>
              <a:gdLst/>
              <a:ahLst/>
              <a:cxnLst/>
              <a:rect l="l" t="t" r="r" b="b"/>
              <a:pathLst>
                <a:path w="3557" h="4896" extrusionOk="0">
                  <a:moveTo>
                    <a:pt x="545" y="0"/>
                  </a:moveTo>
                  <a:cubicBezTo>
                    <a:pt x="431" y="0"/>
                    <a:pt x="312" y="74"/>
                    <a:pt x="293" y="220"/>
                  </a:cubicBezTo>
                  <a:lnTo>
                    <a:pt x="0" y="4656"/>
                  </a:lnTo>
                  <a:cubicBezTo>
                    <a:pt x="0" y="4799"/>
                    <a:pt x="139" y="4895"/>
                    <a:pt x="267" y="4895"/>
                  </a:cubicBezTo>
                  <a:cubicBezTo>
                    <a:pt x="336" y="4895"/>
                    <a:pt x="401" y="4867"/>
                    <a:pt x="440" y="4803"/>
                  </a:cubicBezTo>
                  <a:cubicBezTo>
                    <a:pt x="990" y="3446"/>
                    <a:pt x="1686" y="2200"/>
                    <a:pt x="2456" y="953"/>
                  </a:cubicBezTo>
                  <a:cubicBezTo>
                    <a:pt x="2786" y="2126"/>
                    <a:pt x="3006" y="3300"/>
                    <a:pt x="3079" y="4473"/>
                  </a:cubicBezTo>
                  <a:cubicBezTo>
                    <a:pt x="3098" y="4619"/>
                    <a:pt x="3217" y="4693"/>
                    <a:pt x="3331" y="4693"/>
                  </a:cubicBezTo>
                  <a:cubicBezTo>
                    <a:pt x="3446" y="4693"/>
                    <a:pt x="3556" y="4619"/>
                    <a:pt x="3556" y="4473"/>
                  </a:cubicBezTo>
                  <a:cubicBezTo>
                    <a:pt x="3446" y="3080"/>
                    <a:pt x="3189" y="1687"/>
                    <a:pt x="2786" y="367"/>
                  </a:cubicBezTo>
                  <a:cubicBezTo>
                    <a:pt x="2746" y="246"/>
                    <a:pt x="2650" y="191"/>
                    <a:pt x="2553" y="191"/>
                  </a:cubicBezTo>
                  <a:cubicBezTo>
                    <a:pt x="2475" y="191"/>
                    <a:pt x="2396" y="228"/>
                    <a:pt x="2346" y="293"/>
                  </a:cubicBezTo>
                  <a:cubicBezTo>
                    <a:pt x="1686" y="1320"/>
                    <a:pt x="1063" y="2346"/>
                    <a:pt x="550" y="3446"/>
                  </a:cubicBezTo>
                  <a:lnTo>
                    <a:pt x="770" y="220"/>
                  </a:lnTo>
                  <a:cubicBezTo>
                    <a:pt x="770" y="74"/>
                    <a:pt x="660"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6;p72">
              <a:extLst>
                <a:ext uri="{FF2B5EF4-FFF2-40B4-BE49-F238E27FC236}">
                  <a16:creationId xmlns:a16="http://schemas.microsoft.com/office/drawing/2014/main" id="{F3E7ABF9-0B3C-0DB4-89BB-888542E742CA}"/>
                </a:ext>
              </a:extLst>
            </p:cNvPr>
            <p:cNvSpPr/>
            <p:nvPr/>
          </p:nvSpPr>
          <p:spPr>
            <a:xfrm>
              <a:off x="3989050" y="2393725"/>
              <a:ext cx="91800" cy="153100"/>
            </a:xfrm>
            <a:custGeom>
              <a:avLst/>
              <a:gdLst/>
              <a:ahLst/>
              <a:cxnLst/>
              <a:rect l="l" t="t" r="r" b="b"/>
              <a:pathLst>
                <a:path w="3672" h="6124" extrusionOk="0">
                  <a:moveTo>
                    <a:pt x="2622" y="446"/>
                  </a:moveTo>
                  <a:cubicBezTo>
                    <a:pt x="2728" y="446"/>
                    <a:pt x="2834" y="456"/>
                    <a:pt x="2938" y="477"/>
                  </a:cubicBezTo>
                  <a:cubicBezTo>
                    <a:pt x="2645" y="1174"/>
                    <a:pt x="2278" y="1834"/>
                    <a:pt x="1875" y="2457"/>
                  </a:cubicBezTo>
                  <a:cubicBezTo>
                    <a:pt x="1741" y="2657"/>
                    <a:pt x="1516" y="3131"/>
                    <a:pt x="1200" y="3131"/>
                  </a:cubicBezTo>
                  <a:cubicBezTo>
                    <a:pt x="1169" y="3131"/>
                    <a:pt x="1138" y="3127"/>
                    <a:pt x="1105" y="3117"/>
                  </a:cubicBezTo>
                  <a:cubicBezTo>
                    <a:pt x="848" y="3007"/>
                    <a:pt x="702" y="2604"/>
                    <a:pt x="665" y="2347"/>
                  </a:cubicBezTo>
                  <a:cubicBezTo>
                    <a:pt x="632" y="1322"/>
                    <a:pt x="1643" y="446"/>
                    <a:pt x="2622" y="446"/>
                  </a:cubicBezTo>
                  <a:close/>
                  <a:moveTo>
                    <a:pt x="2617" y="1"/>
                  </a:moveTo>
                  <a:cubicBezTo>
                    <a:pt x="1324" y="1"/>
                    <a:pt x="0" y="1185"/>
                    <a:pt x="225" y="2567"/>
                  </a:cubicBezTo>
                  <a:cubicBezTo>
                    <a:pt x="332" y="3073"/>
                    <a:pt x="767" y="3579"/>
                    <a:pt x="1250" y="3579"/>
                  </a:cubicBezTo>
                  <a:cubicBezTo>
                    <a:pt x="1432" y="3579"/>
                    <a:pt x="1621" y="3507"/>
                    <a:pt x="1801" y="3337"/>
                  </a:cubicBezTo>
                  <a:cubicBezTo>
                    <a:pt x="2168" y="3007"/>
                    <a:pt x="2425" y="2494"/>
                    <a:pt x="2645" y="2091"/>
                  </a:cubicBezTo>
                  <a:cubicBezTo>
                    <a:pt x="2791" y="1871"/>
                    <a:pt x="2901" y="1614"/>
                    <a:pt x="3011" y="1394"/>
                  </a:cubicBezTo>
                  <a:cubicBezTo>
                    <a:pt x="3085" y="2897"/>
                    <a:pt x="3158" y="4400"/>
                    <a:pt x="3231" y="5903"/>
                  </a:cubicBezTo>
                  <a:cubicBezTo>
                    <a:pt x="3231" y="6050"/>
                    <a:pt x="3341" y="6123"/>
                    <a:pt x="3451" y="6123"/>
                  </a:cubicBezTo>
                  <a:cubicBezTo>
                    <a:pt x="3561" y="6123"/>
                    <a:pt x="3671" y="6050"/>
                    <a:pt x="3671" y="5903"/>
                  </a:cubicBezTo>
                  <a:cubicBezTo>
                    <a:pt x="3598" y="4070"/>
                    <a:pt x="3524" y="2274"/>
                    <a:pt x="3451" y="477"/>
                  </a:cubicBezTo>
                  <a:cubicBezTo>
                    <a:pt x="3451" y="404"/>
                    <a:pt x="3378" y="331"/>
                    <a:pt x="3304" y="294"/>
                  </a:cubicBezTo>
                  <a:cubicBezTo>
                    <a:pt x="3304" y="184"/>
                    <a:pt x="3268" y="111"/>
                    <a:pt x="3158" y="74"/>
                  </a:cubicBezTo>
                  <a:cubicBezTo>
                    <a:pt x="2981" y="24"/>
                    <a:pt x="2800" y="1"/>
                    <a:pt x="2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7;p72">
              <a:extLst>
                <a:ext uri="{FF2B5EF4-FFF2-40B4-BE49-F238E27FC236}">
                  <a16:creationId xmlns:a16="http://schemas.microsoft.com/office/drawing/2014/main" id="{00B39E85-41E7-B235-FC34-7C83EB422289}"/>
                </a:ext>
              </a:extLst>
            </p:cNvPr>
            <p:cNvSpPr/>
            <p:nvPr/>
          </p:nvSpPr>
          <p:spPr>
            <a:xfrm>
              <a:off x="3452325" y="2768825"/>
              <a:ext cx="86850" cy="126675"/>
            </a:xfrm>
            <a:custGeom>
              <a:avLst/>
              <a:gdLst/>
              <a:ahLst/>
              <a:cxnLst/>
              <a:rect l="l" t="t" r="r" b="b"/>
              <a:pathLst>
                <a:path w="3474" h="5067" extrusionOk="0">
                  <a:moveTo>
                    <a:pt x="2826" y="1"/>
                  </a:moveTo>
                  <a:cubicBezTo>
                    <a:pt x="2319" y="1"/>
                    <a:pt x="1912" y="695"/>
                    <a:pt x="1714" y="1091"/>
                  </a:cubicBezTo>
                  <a:cubicBezTo>
                    <a:pt x="1421" y="1641"/>
                    <a:pt x="1238" y="2264"/>
                    <a:pt x="1054" y="2850"/>
                  </a:cubicBezTo>
                  <a:cubicBezTo>
                    <a:pt x="944" y="3217"/>
                    <a:pt x="798" y="3547"/>
                    <a:pt x="651" y="3877"/>
                  </a:cubicBezTo>
                  <a:cubicBezTo>
                    <a:pt x="834" y="2777"/>
                    <a:pt x="1018" y="1677"/>
                    <a:pt x="1201" y="578"/>
                  </a:cubicBezTo>
                  <a:cubicBezTo>
                    <a:pt x="1244" y="404"/>
                    <a:pt x="1109" y="295"/>
                    <a:pt x="975" y="295"/>
                  </a:cubicBezTo>
                  <a:cubicBezTo>
                    <a:pt x="883" y="295"/>
                    <a:pt x="791" y="347"/>
                    <a:pt x="761" y="468"/>
                  </a:cubicBezTo>
                  <a:cubicBezTo>
                    <a:pt x="504" y="1897"/>
                    <a:pt x="285" y="3327"/>
                    <a:pt x="28" y="4757"/>
                  </a:cubicBezTo>
                  <a:cubicBezTo>
                    <a:pt x="0" y="4922"/>
                    <a:pt x="138" y="5066"/>
                    <a:pt x="270" y="5066"/>
                  </a:cubicBezTo>
                  <a:cubicBezTo>
                    <a:pt x="314" y="5066"/>
                    <a:pt x="358" y="5050"/>
                    <a:pt x="394" y="5013"/>
                  </a:cubicBezTo>
                  <a:cubicBezTo>
                    <a:pt x="1201" y="4207"/>
                    <a:pt x="1421" y="3107"/>
                    <a:pt x="1788" y="2081"/>
                  </a:cubicBezTo>
                  <a:cubicBezTo>
                    <a:pt x="1971" y="1567"/>
                    <a:pt x="2191" y="1091"/>
                    <a:pt x="2557" y="688"/>
                  </a:cubicBezTo>
                  <a:cubicBezTo>
                    <a:pt x="2594" y="614"/>
                    <a:pt x="2741" y="431"/>
                    <a:pt x="2851" y="431"/>
                  </a:cubicBezTo>
                  <a:cubicBezTo>
                    <a:pt x="2997" y="468"/>
                    <a:pt x="2961" y="797"/>
                    <a:pt x="2961" y="907"/>
                  </a:cubicBezTo>
                  <a:cubicBezTo>
                    <a:pt x="2997" y="1274"/>
                    <a:pt x="2997" y="1641"/>
                    <a:pt x="2997" y="2007"/>
                  </a:cubicBezTo>
                  <a:cubicBezTo>
                    <a:pt x="2997" y="2887"/>
                    <a:pt x="2997" y="3767"/>
                    <a:pt x="2924" y="4647"/>
                  </a:cubicBezTo>
                  <a:cubicBezTo>
                    <a:pt x="2906" y="4793"/>
                    <a:pt x="3016" y="4867"/>
                    <a:pt x="3130" y="4867"/>
                  </a:cubicBezTo>
                  <a:cubicBezTo>
                    <a:pt x="3245" y="4867"/>
                    <a:pt x="3364" y="4793"/>
                    <a:pt x="3364" y="4647"/>
                  </a:cubicBezTo>
                  <a:cubicBezTo>
                    <a:pt x="3437" y="3767"/>
                    <a:pt x="3474" y="2924"/>
                    <a:pt x="3474" y="2044"/>
                  </a:cubicBezTo>
                  <a:cubicBezTo>
                    <a:pt x="3474" y="1604"/>
                    <a:pt x="3474" y="1164"/>
                    <a:pt x="3437" y="724"/>
                  </a:cubicBezTo>
                  <a:lnTo>
                    <a:pt x="3401" y="724"/>
                  </a:lnTo>
                  <a:cubicBezTo>
                    <a:pt x="3401" y="431"/>
                    <a:pt x="3327" y="101"/>
                    <a:pt x="2997" y="28"/>
                  </a:cubicBezTo>
                  <a:cubicBezTo>
                    <a:pt x="2939" y="9"/>
                    <a:pt x="2882" y="1"/>
                    <a:pt x="2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8;p72">
              <a:extLst>
                <a:ext uri="{FF2B5EF4-FFF2-40B4-BE49-F238E27FC236}">
                  <a16:creationId xmlns:a16="http://schemas.microsoft.com/office/drawing/2014/main" id="{16838F50-5BAC-646A-E46B-CB2AD5EEDBB3}"/>
                </a:ext>
              </a:extLst>
            </p:cNvPr>
            <p:cNvSpPr/>
            <p:nvPr/>
          </p:nvSpPr>
          <p:spPr>
            <a:xfrm>
              <a:off x="3624400" y="2800675"/>
              <a:ext cx="106700" cy="77925"/>
            </a:xfrm>
            <a:custGeom>
              <a:avLst/>
              <a:gdLst/>
              <a:ahLst/>
              <a:cxnLst/>
              <a:rect l="l" t="t" r="r" b="b"/>
              <a:pathLst>
                <a:path w="4268" h="3117" extrusionOk="0">
                  <a:moveTo>
                    <a:pt x="1590" y="0"/>
                  </a:moveTo>
                  <a:cubicBezTo>
                    <a:pt x="1476" y="0"/>
                    <a:pt x="1357" y="73"/>
                    <a:pt x="1357" y="220"/>
                  </a:cubicBezTo>
                  <a:cubicBezTo>
                    <a:pt x="1320" y="587"/>
                    <a:pt x="1283" y="953"/>
                    <a:pt x="1283" y="1356"/>
                  </a:cubicBezTo>
                  <a:cubicBezTo>
                    <a:pt x="953" y="1356"/>
                    <a:pt x="624" y="1393"/>
                    <a:pt x="294" y="1393"/>
                  </a:cubicBezTo>
                  <a:cubicBezTo>
                    <a:pt x="0" y="1393"/>
                    <a:pt x="0" y="1833"/>
                    <a:pt x="294" y="1833"/>
                  </a:cubicBezTo>
                  <a:cubicBezTo>
                    <a:pt x="624" y="1833"/>
                    <a:pt x="917" y="1833"/>
                    <a:pt x="1247" y="1796"/>
                  </a:cubicBezTo>
                  <a:lnTo>
                    <a:pt x="1247" y="1796"/>
                  </a:lnTo>
                  <a:cubicBezTo>
                    <a:pt x="1210" y="2163"/>
                    <a:pt x="1210" y="2530"/>
                    <a:pt x="1173" y="2896"/>
                  </a:cubicBezTo>
                  <a:cubicBezTo>
                    <a:pt x="1173" y="3043"/>
                    <a:pt x="1283" y="3116"/>
                    <a:pt x="1398" y="3116"/>
                  </a:cubicBezTo>
                  <a:cubicBezTo>
                    <a:pt x="1513" y="3116"/>
                    <a:pt x="1632" y="3043"/>
                    <a:pt x="1650" y="2896"/>
                  </a:cubicBezTo>
                  <a:cubicBezTo>
                    <a:pt x="1650" y="2530"/>
                    <a:pt x="1687" y="2163"/>
                    <a:pt x="1687" y="1760"/>
                  </a:cubicBezTo>
                  <a:cubicBezTo>
                    <a:pt x="2493" y="1723"/>
                    <a:pt x="3263" y="1613"/>
                    <a:pt x="3996" y="1430"/>
                  </a:cubicBezTo>
                  <a:cubicBezTo>
                    <a:pt x="4267" y="1362"/>
                    <a:pt x="4194" y="982"/>
                    <a:pt x="3950" y="982"/>
                  </a:cubicBezTo>
                  <a:cubicBezTo>
                    <a:pt x="3930" y="982"/>
                    <a:pt x="3909" y="984"/>
                    <a:pt x="3886" y="990"/>
                  </a:cubicBezTo>
                  <a:cubicBezTo>
                    <a:pt x="3190" y="1137"/>
                    <a:pt x="2457" y="1247"/>
                    <a:pt x="1723" y="1320"/>
                  </a:cubicBezTo>
                  <a:lnTo>
                    <a:pt x="1797" y="220"/>
                  </a:lnTo>
                  <a:cubicBezTo>
                    <a:pt x="1815" y="73"/>
                    <a:pt x="1705"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9;p72">
              <a:extLst>
                <a:ext uri="{FF2B5EF4-FFF2-40B4-BE49-F238E27FC236}">
                  <a16:creationId xmlns:a16="http://schemas.microsoft.com/office/drawing/2014/main" id="{ED2D495D-8E38-CC2A-80F2-684E685065FA}"/>
                </a:ext>
              </a:extLst>
            </p:cNvPr>
            <p:cNvSpPr/>
            <p:nvPr/>
          </p:nvSpPr>
          <p:spPr>
            <a:xfrm>
              <a:off x="3796250" y="2751800"/>
              <a:ext cx="167275" cy="133850"/>
            </a:xfrm>
            <a:custGeom>
              <a:avLst/>
              <a:gdLst/>
              <a:ahLst/>
              <a:cxnLst/>
              <a:rect l="l" t="t" r="r" b="b"/>
              <a:pathLst>
                <a:path w="6691" h="5354" extrusionOk="0">
                  <a:moveTo>
                    <a:pt x="5514" y="1"/>
                  </a:moveTo>
                  <a:cubicBezTo>
                    <a:pt x="5457" y="1"/>
                    <a:pt x="5401" y="18"/>
                    <a:pt x="5371" y="49"/>
                  </a:cubicBezTo>
                  <a:cubicBezTo>
                    <a:pt x="4381" y="1039"/>
                    <a:pt x="3831" y="2285"/>
                    <a:pt x="3355" y="3568"/>
                  </a:cubicBezTo>
                  <a:cubicBezTo>
                    <a:pt x="3208" y="2652"/>
                    <a:pt x="3061" y="1698"/>
                    <a:pt x="2915" y="782"/>
                  </a:cubicBezTo>
                  <a:cubicBezTo>
                    <a:pt x="2915" y="667"/>
                    <a:pt x="2814" y="610"/>
                    <a:pt x="2712" y="610"/>
                  </a:cubicBezTo>
                  <a:cubicBezTo>
                    <a:pt x="2651" y="610"/>
                    <a:pt x="2589" y="631"/>
                    <a:pt x="2548" y="672"/>
                  </a:cubicBezTo>
                  <a:cubicBezTo>
                    <a:pt x="1668" y="1478"/>
                    <a:pt x="1008" y="2468"/>
                    <a:pt x="568" y="3568"/>
                  </a:cubicBezTo>
                  <a:cubicBezTo>
                    <a:pt x="532" y="2652"/>
                    <a:pt x="495" y="1772"/>
                    <a:pt x="458" y="892"/>
                  </a:cubicBezTo>
                  <a:cubicBezTo>
                    <a:pt x="458" y="745"/>
                    <a:pt x="339" y="672"/>
                    <a:pt x="225" y="672"/>
                  </a:cubicBezTo>
                  <a:cubicBezTo>
                    <a:pt x="110" y="672"/>
                    <a:pt x="0" y="745"/>
                    <a:pt x="18" y="892"/>
                  </a:cubicBezTo>
                  <a:cubicBezTo>
                    <a:pt x="55" y="2248"/>
                    <a:pt x="92" y="3641"/>
                    <a:pt x="165" y="4998"/>
                  </a:cubicBezTo>
                  <a:cubicBezTo>
                    <a:pt x="165" y="5123"/>
                    <a:pt x="296" y="5212"/>
                    <a:pt x="415" y="5212"/>
                  </a:cubicBezTo>
                  <a:cubicBezTo>
                    <a:pt x="505" y="5212"/>
                    <a:pt x="589" y="5161"/>
                    <a:pt x="605" y="5035"/>
                  </a:cubicBezTo>
                  <a:cubicBezTo>
                    <a:pt x="862" y="3641"/>
                    <a:pt x="1558" y="2322"/>
                    <a:pt x="2548" y="1295"/>
                  </a:cubicBezTo>
                  <a:lnTo>
                    <a:pt x="3061" y="4558"/>
                  </a:lnTo>
                  <a:cubicBezTo>
                    <a:pt x="3079" y="4681"/>
                    <a:pt x="3164" y="4737"/>
                    <a:pt x="3256" y="4737"/>
                  </a:cubicBezTo>
                  <a:cubicBezTo>
                    <a:pt x="3356" y="4737"/>
                    <a:pt x="3463" y="4672"/>
                    <a:pt x="3501" y="4558"/>
                  </a:cubicBezTo>
                  <a:cubicBezTo>
                    <a:pt x="3978" y="3202"/>
                    <a:pt x="4454" y="1772"/>
                    <a:pt x="5444" y="635"/>
                  </a:cubicBezTo>
                  <a:cubicBezTo>
                    <a:pt x="6031" y="2028"/>
                    <a:pt x="6214" y="3568"/>
                    <a:pt x="5957" y="5071"/>
                  </a:cubicBezTo>
                  <a:cubicBezTo>
                    <a:pt x="5936" y="5244"/>
                    <a:pt x="6080" y="5354"/>
                    <a:pt x="6210" y="5354"/>
                  </a:cubicBezTo>
                  <a:cubicBezTo>
                    <a:pt x="6300" y="5354"/>
                    <a:pt x="6382" y="5301"/>
                    <a:pt x="6397" y="5181"/>
                  </a:cubicBezTo>
                  <a:cubicBezTo>
                    <a:pt x="6691" y="3458"/>
                    <a:pt x="6434" y="1698"/>
                    <a:pt x="5701" y="122"/>
                  </a:cubicBezTo>
                  <a:cubicBezTo>
                    <a:pt x="5679" y="36"/>
                    <a:pt x="559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0;p72">
              <a:extLst>
                <a:ext uri="{FF2B5EF4-FFF2-40B4-BE49-F238E27FC236}">
                  <a16:creationId xmlns:a16="http://schemas.microsoft.com/office/drawing/2014/main" id="{77877DCF-C81F-7846-96CE-AE9B0E7435AD}"/>
                </a:ext>
              </a:extLst>
            </p:cNvPr>
            <p:cNvSpPr/>
            <p:nvPr/>
          </p:nvSpPr>
          <p:spPr>
            <a:xfrm>
              <a:off x="4373175" y="2546325"/>
              <a:ext cx="121925" cy="142750"/>
            </a:xfrm>
            <a:custGeom>
              <a:avLst/>
              <a:gdLst/>
              <a:ahLst/>
              <a:cxnLst/>
              <a:rect l="l" t="t" r="r" b="b"/>
              <a:pathLst>
                <a:path w="4877" h="5710" extrusionOk="0">
                  <a:moveTo>
                    <a:pt x="2392" y="857"/>
                  </a:moveTo>
                  <a:cubicBezTo>
                    <a:pt x="2805" y="857"/>
                    <a:pt x="3245" y="1006"/>
                    <a:pt x="3557" y="1266"/>
                  </a:cubicBezTo>
                  <a:cubicBezTo>
                    <a:pt x="4253" y="1889"/>
                    <a:pt x="4253" y="2879"/>
                    <a:pt x="3740" y="3649"/>
                  </a:cubicBezTo>
                  <a:cubicBezTo>
                    <a:pt x="3483" y="4052"/>
                    <a:pt x="3117" y="4382"/>
                    <a:pt x="2750" y="4675"/>
                  </a:cubicBezTo>
                  <a:cubicBezTo>
                    <a:pt x="2567" y="4822"/>
                    <a:pt x="2347" y="4932"/>
                    <a:pt x="2164" y="5042"/>
                  </a:cubicBezTo>
                  <a:cubicBezTo>
                    <a:pt x="1979" y="5134"/>
                    <a:pt x="1742" y="5278"/>
                    <a:pt x="1540" y="5278"/>
                  </a:cubicBezTo>
                  <a:cubicBezTo>
                    <a:pt x="1502" y="5278"/>
                    <a:pt x="1465" y="5273"/>
                    <a:pt x="1430" y="5262"/>
                  </a:cubicBezTo>
                  <a:cubicBezTo>
                    <a:pt x="954" y="5152"/>
                    <a:pt x="844" y="4345"/>
                    <a:pt x="844" y="3978"/>
                  </a:cubicBezTo>
                  <a:cubicBezTo>
                    <a:pt x="844" y="3465"/>
                    <a:pt x="954" y="2952"/>
                    <a:pt x="1137" y="2475"/>
                  </a:cubicBezTo>
                  <a:cubicBezTo>
                    <a:pt x="1357" y="1926"/>
                    <a:pt x="1614" y="1449"/>
                    <a:pt x="1907" y="936"/>
                  </a:cubicBezTo>
                  <a:cubicBezTo>
                    <a:pt x="2057" y="882"/>
                    <a:pt x="2222" y="857"/>
                    <a:pt x="2392" y="857"/>
                  </a:cubicBezTo>
                  <a:close/>
                  <a:moveTo>
                    <a:pt x="2550" y="0"/>
                  </a:moveTo>
                  <a:cubicBezTo>
                    <a:pt x="2406" y="0"/>
                    <a:pt x="2262" y="30"/>
                    <a:pt x="2127" y="92"/>
                  </a:cubicBezTo>
                  <a:cubicBezTo>
                    <a:pt x="1870" y="202"/>
                    <a:pt x="1724" y="386"/>
                    <a:pt x="1577" y="606"/>
                  </a:cubicBezTo>
                  <a:cubicBezTo>
                    <a:pt x="1247" y="789"/>
                    <a:pt x="990" y="1082"/>
                    <a:pt x="880" y="1412"/>
                  </a:cubicBezTo>
                  <a:cubicBezTo>
                    <a:pt x="844" y="1559"/>
                    <a:pt x="917" y="1632"/>
                    <a:pt x="990" y="1669"/>
                  </a:cubicBezTo>
                  <a:cubicBezTo>
                    <a:pt x="477" y="2805"/>
                    <a:pt x="1" y="4272"/>
                    <a:pt x="807" y="5372"/>
                  </a:cubicBezTo>
                  <a:cubicBezTo>
                    <a:pt x="1004" y="5618"/>
                    <a:pt x="1245" y="5710"/>
                    <a:pt x="1501" y="5710"/>
                  </a:cubicBezTo>
                  <a:cubicBezTo>
                    <a:pt x="1816" y="5710"/>
                    <a:pt x="2153" y="5570"/>
                    <a:pt x="2457" y="5408"/>
                  </a:cubicBezTo>
                  <a:cubicBezTo>
                    <a:pt x="2970" y="5115"/>
                    <a:pt x="3483" y="4712"/>
                    <a:pt x="3887" y="4235"/>
                  </a:cubicBezTo>
                  <a:cubicBezTo>
                    <a:pt x="4620" y="3319"/>
                    <a:pt x="4876" y="2035"/>
                    <a:pt x="4033" y="1082"/>
                  </a:cubicBezTo>
                  <a:cubicBezTo>
                    <a:pt x="3887" y="936"/>
                    <a:pt x="3703" y="789"/>
                    <a:pt x="3520" y="679"/>
                  </a:cubicBezTo>
                  <a:cubicBezTo>
                    <a:pt x="3520" y="642"/>
                    <a:pt x="3520" y="569"/>
                    <a:pt x="3483" y="532"/>
                  </a:cubicBezTo>
                  <a:cubicBezTo>
                    <a:pt x="3273" y="191"/>
                    <a:pt x="2913"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1;p72">
              <a:extLst>
                <a:ext uri="{FF2B5EF4-FFF2-40B4-BE49-F238E27FC236}">
                  <a16:creationId xmlns:a16="http://schemas.microsoft.com/office/drawing/2014/main" id="{1D3A30D7-717F-6A7A-DDC0-14CB904E3A2B}"/>
                </a:ext>
              </a:extLst>
            </p:cNvPr>
            <p:cNvSpPr/>
            <p:nvPr/>
          </p:nvSpPr>
          <p:spPr>
            <a:xfrm>
              <a:off x="4489575" y="2544875"/>
              <a:ext cx="96900" cy="130575"/>
            </a:xfrm>
            <a:custGeom>
              <a:avLst/>
              <a:gdLst/>
              <a:ahLst/>
              <a:cxnLst/>
              <a:rect l="l" t="t" r="r" b="b"/>
              <a:pathLst>
                <a:path w="3876" h="5223" extrusionOk="0">
                  <a:moveTo>
                    <a:pt x="3515" y="1"/>
                  </a:moveTo>
                  <a:cubicBezTo>
                    <a:pt x="3505" y="1"/>
                    <a:pt x="3494" y="2"/>
                    <a:pt x="3483" y="4"/>
                  </a:cubicBezTo>
                  <a:lnTo>
                    <a:pt x="3483" y="41"/>
                  </a:lnTo>
                  <a:cubicBezTo>
                    <a:pt x="2567" y="260"/>
                    <a:pt x="1760" y="774"/>
                    <a:pt x="1174" y="1470"/>
                  </a:cubicBezTo>
                  <a:cubicBezTo>
                    <a:pt x="1174" y="1434"/>
                    <a:pt x="1210" y="1360"/>
                    <a:pt x="1210" y="1324"/>
                  </a:cubicBezTo>
                  <a:cubicBezTo>
                    <a:pt x="1255" y="1144"/>
                    <a:pt x="1108" y="1033"/>
                    <a:pt x="970" y="1033"/>
                  </a:cubicBezTo>
                  <a:cubicBezTo>
                    <a:pt x="882" y="1033"/>
                    <a:pt x="799" y="1078"/>
                    <a:pt x="770" y="1177"/>
                  </a:cubicBezTo>
                  <a:cubicBezTo>
                    <a:pt x="624" y="1690"/>
                    <a:pt x="514" y="2203"/>
                    <a:pt x="404" y="2717"/>
                  </a:cubicBezTo>
                  <a:cubicBezTo>
                    <a:pt x="110" y="3450"/>
                    <a:pt x="0" y="4220"/>
                    <a:pt x="110" y="4990"/>
                  </a:cubicBezTo>
                  <a:cubicBezTo>
                    <a:pt x="110" y="5026"/>
                    <a:pt x="110" y="5063"/>
                    <a:pt x="110" y="5063"/>
                  </a:cubicBezTo>
                  <a:cubicBezTo>
                    <a:pt x="126" y="5173"/>
                    <a:pt x="210" y="5223"/>
                    <a:pt x="303" y="5223"/>
                  </a:cubicBezTo>
                  <a:cubicBezTo>
                    <a:pt x="426" y="5223"/>
                    <a:pt x="566" y="5136"/>
                    <a:pt x="587" y="4990"/>
                  </a:cubicBezTo>
                  <a:cubicBezTo>
                    <a:pt x="624" y="4256"/>
                    <a:pt x="734" y="3523"/>
                    <a:pt x="880" y="2827"/>
                  </a:cubicBezTo>
                  <a:cubicBezTo>
                    <a:pt x="1247" y="1910"/>
                    <a:pt x="1980" y="1140"/>
                    <a:pt x="2860" y="737"/>
                  </a:cubicBezTo>
                  <a:cubicBezTo>
                    <a:pt x="2906" y="783"/>
                    <a:pt x="2982" y="830"/>
                    <a:pt x="3059" y="830"/>
                  </a:cubicBezTo>
                  <a:cubicBezTo>
                    <a:pt x="3104" y="830"/>
                    <a:pt x="3149" y="814"/>
                    <a:pt x="3190" y="774"/>
                  </a:cubicBezTo>
                  <a:cubicBezTo>
                    <a:pt x="3373" y="664"/>
                    <a:pt x="3520" y="517"/>
                    <a:pt x="3703" y="407"/>
                  </a:cubicBezTo>
                  <a:cubicBezTo>
                    <a:pt x="3876" y="269"/>
                    <a:pt x="3691"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2;p72">
              <a:extLst>
                <a:ext uri="{FF2B5EF4-FFF2-40B4-BE49-F238E27FC236}">
                  <a16:creationId xmlns:a16="http://schemas.microsoft.com/office/drawing/2014/main" id="{FFB22C59-F52D-DCFB-CA68-BF7088202B15}"/>
                </a:ext>
              </a:extLst>
            </p:cNvPr>
            <p:cNvSpPr/>
            <p:nvPr/>
          </p:nvSpPr>
          <p:spPr>
            <a:xfrm>
              <a:off x="2919600" y="3211025"/>
              <a:ext cx="169575" cy="201225"/>
            </a:xfrm>
            <a:custGeom>
              <a:avLst/>
              <a:gdLst/>
              <a:ahLst/>
              <a:cxnLst/>
              <a:rect l="l" t="t" r="r" b="b"/>
              <a:pathLst>
                <a:path w="6783" h="8049" extrusionOk="0">
                  <a:moveTo>
                    <a:pt x="3878" y="487"/>
                  </a:moveTo>
                  <a:cubicBezTo>
                    <a:pt x="4978" y="487"/>
                    <a:pt x="5928" y="1516"/>
                    <a:pt x="6160" y="2576"/>
                  </a:cubicBezTo>
                  <a:cubicBezTo>
                    <a:pt x="6416" y="3933"/>
                    <a:pt x="5793" y="5509"/>
                    <a:pt x="4913" y="6535"/>
                  </a:cubicBezTo>
                  <a:cubicBezTo>
                    <a:pt x="4510" y="7012"/>
                    <a:pt x="3997" y="7415"/>
                    <a:pt x="3373" y="7562"/>
                  </a:cubicBezTo>
                  <a:cubicBezTo>
                    <a:pt x="3254" y="7590"/>
                    <a:pt x="3134" y="7603"/>
                    <a:pt x="3016" y="7603"/>
                  </a:cubicBezTo>
                  <a:cubicBezTo>
                    <a:pt x="2516" y="7603"/>
                    <a:pt x="2036" y="7367"/>
                    <a:pt x="1650" y="7012"/>
                  </a:cubicBezTo>
                  <a:cubicBezTo>
                    <a:pt x="587" y="5949"/>
                    <a:pt x="734" y="4299"/>
                    <a:pt x="1210" y="2979"/>
                  </a:cubicBezTo>
                  <a:cubicBezTo>
                    <a:pt x="1614" y="1916"/>
                    <a:pt x="2420" y="853"/>
                    <a:pt x="3520" y="523"/>
                  </a:cubicBezTo>
                  <a:cubicBezTo>
                    <a:pt x="3641" y="498"/>
                    <a:pt x="3760" y="487"/>
                    <a:pt x="3878" y="487"/>
                  </a:cubicBezTo>
                  <a:close/>
                  <a:moveTo>
                    <a:pt x="4148" y="1"/>
                  </a:moveTo>
                  <a:cubicBezTo>
                    <a:pt x="3932" y="1"/>
                    <a:pt x="3722" y="28"/>
                    <a:pt x="3520" y="83"/>
                  </a:cubicBezTo>
                  <a:lnTo>
                    <a:pt x="3373" y="83"/>
                  </a:lnTo>
                  <a:cubicBezTo>
                    <a:pt x="3337" y="83"/>
                    <a:pt x="3300" y="120"/>
                    <a:pt x="3300" y="120"/>
                  </a:cubicBezTo>
                  <a:cubicBezTo>
                    <a:pt x="2310" y="450"/>
                    <a:pt x="1467" y="1293"/>
                    <a:pt x="1027" y="2283"/>
                  </a:cubicBezTo>
                  <a:cubicBezTo>
                    <a:pt x="367" y="3713"/>
                    <a:pt x="1" y="5656"/>
                    <a:pt x="1064" y="7012"/>
                  </a:cubicBezTo>
                  <a:cubicBezTo>
                    <a:pt x="1467" y="7562"/>
                    <a:pt x="2090" y="7965"/>
                    <a:pt x="2824" y="8038"/>
                  </a:cubicBezTo>
                  <a:cubicBezTo>
                    <a:pt x="2892" y="8045"/>
                    <a:pt x="2961" y="8049"/>
                    <a:pt x="3029" y="8049"/>
                  </a:cubicBezTo>
                  <a:cubicBezTo>
                    <a:pt x="3686" y="8049"/>
                    <a:pt x="4305" y="7737"/>
                    <a:pt x="4803" y="7305"/>
                  </a:cubicBezTo>
                  <a:cubicBezTo>
                    <a:pt x="5976" y="6242"/>
                    <a:pt x="6783" y="4446"/>
                    <a:pt x="6673" y="2869"/>
                  </a:cubicBezTo>
                  <a:lnTo>
                    <a:pt x="6673" y="2869"/>
                  </a:lnTo>
                  <a:lnTo>
                    <a:pt x="6673" y="2906"/>
                  </a:lnTo>
                  <a:cubicBezTo>
                    <a:pt x="6563" y="1806"/>
                    <a:pt x="5903" y="780"/>
                    <a:pt x="4950" y="303"/>
                  </a:cubicBezTo>
                  <a:cubicBezTo>
                    <a:pt x="4986" y="193"/>
                    <a:pt x="4950" y="83"/>
                    <a:pt x="4803" y="83"/>
                  </a:cubicBezTo>
                  <a:cubicBezTo>
                    <a:pt x="4583" y="28"/>
                    <a:pt x="4363"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3;p72">
              <a:extLst>
                <a:ext uri="{FF2B5EF4-FFF2-40B4-BE49-F238E27FC236}">
                  <a16:creationId xmlns:a16="http://schemas.microsoft.com/office/drawing/2014/main" id="{A1ED1CEE-D604-2D61-9B7C-AE4F1758FE00}"/>
                </a:ext>
              </a:extLst>
            </p:cNvPr>
            <p:cNvSpPr/>
            <p:nvPr/>
          </p:nvSpPr>
          <p:spPr>
            <a:xfrm>
              <a:off x="3113900" y="3210175"/>
              <a:ext cx="187625" cy="194800"/>
            </a:xfrm>
            <a:custGeom>
              <a:avLst/>
              <a:gdLst/>
              <a:ahLst/>
              <a:cxnLst/>
              <a:rect l="l" t="t" r="r" b="b"/>
              <a:pathLst>
                <a:path w="7505" h="7792" extrusionOk="0">
                  <a:moveTo>
                    <a:pt x="4778" y="0"/>
                  </a:moveTo>
                  <a:cubicBezTo>
                    <a:pt x="4307" y="0"/>
                    <a:pt x="3829" y="114"/>
                    <a:pt x="3410" y="300"/>
                  </a:cubicBezTo>
                  <a:cubicBezTo>
                    <a:pt x="2310" y="814"/>
                    <a:pt x="1247" y="1730"/>
                    <a:pt x="661" y="2757"/>
                  </a:cubicBezTo>
                  <a:cubicBezTo>
                    <a:pt x="74" y="3820"/>
                    <a:pt x="1" y="5140"/>
                    <a:pt x="807" y="6093"/>
                  </a:cubicBezTo>
                  <a:cubicBezTo>
                    <a:pt x="1504" y="6973"/>
                    <a:pt x="2750" y="7486"/>
                    <a:pt x="3850" y="7706"/>
                  </a:cubicBezTo>
                  <a:cubicBezTo>
                    <a:pt x="4158" y="7762"/>
                    <a:pt x="4472" y="7792"/>
                    <a:pt x="4784" y="7792"/>
                  </a:cubicBezTo>
                  <a:cubicBezTo>
                    <a:pt x="5695" y="7792"/>
                    <a:pt x="6595" y="7537"/>
                    <a:pt x="7333" y="6936"/>
                  </a:cubicBezTo>
                  <a:cubicBezTo>
                    <a:pt x="7504" y="6764"/>
                    <a:pt x="7341" y="6548"/>
                    <a:pt x="7157" y="6548"/>
                  </a:cubicBezTo>
                  <a:cubicBezTo>
                    <a:pt x="7105" y="6548"/>
                    <a:pt x="7051" y="6566"/>
                    <a:pt x="7003" y="6606"/>
                  </a:cubicBezTo>
                  <a:cubicBezTo>
                    <a:pt x="6379" y="7123"/>
                    <a:pt x="5586" y="7344"/>
                    <a:pt x="4768" y="7344"/>
                  </a:cubicBezTo>
                  <a:cubicBezTo>
                    <a:pt x="3615" y="7344"/>
                    <a:pt x="2414" y="6905"/>
                    <a:pt x="1577" y="6239"/>
                  </a:cubicBezTo>
                  <a:cubicBezTo>
                    <a:pt x="697" y="5506"/>
                    <a:pt x="477" y="4406"/>
                    <a:pt x="880" y="3380"/>
                  </a:cubicBezTo>
                  <a:cubicBezTo>
                    <a:pt x="1284" y="2390"/>
                    <a:pt x="2164" y="1584"/>
                    <a:pt x="3043" y="1034"/>
                  </a:cubicBezTo>
                  <a:cubicBezTo>
                    <a:pt x="3544" y="713"/>
                    <a:pt x="4187" y="469"/>
                    <a:pt x="4799" y="469"/>
                  </a:cubicBezTo>
                  <a:cubicBezTo>
                    <a:pt x="5307" y="469"/>
                    <a:pt x="5794" y="638"/>
                    <a:pt x="6160" y="1070"/>
                  </a:cubicBezTo>
                  <a:cubicBezTo>
                    <a:pt x="6211" y="1121"/>
                    <a:pt x="6266" y="1143"/>
                    <a:pt x="6318" y="1143"/>
                  </a:cubicBezTo>
                  <a:cubicBezTo>
                    <a:pt x="6490" y="1143"/>
                    <a:pt x="6630" y="909"/>
                    <a:pt x="6489" y="740"/>
                  </a:cubicBezTo>
                  <a:cubicBezTo>
                    <a:pt x="6045" y="212"/>
                    <a:pt x="5419" y="0"/>
                    <a:pt x="4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4;p72">
              <a:extLst>
                <a:ext uri="{FF2B5EF4-FFF2-40B4-BE49-F238E27FC236}">
                  <a16:creationId xmlns:a16="http://schemas.microsoft.com/office/drawing/2014/main" id="{4647E0BF-1CB7-1C97-6E0B-F109EB878BEC}"/>
                </a:ext>
              </a:extLst>
            </p:cNvPr>
            <p:cNvSpPr/>
            <p:nvPr/>
          </p:nvSpPr>
          <p:spPr>
            <a:xfrm>
              <a:off x="2957175" y="3146175"/>
              <a:ext cx="339600" cy="22250"/>
            </a:xfrm>
            <a:custGeom>
              <a:avLst/>
              <a:gdLst/>
              <a:ahLst/>
              <a:cxnLst/>
              <a:rect l="l" t="t" r="r" b="b"/>
              <a:pathLst>
                <a:path w="13584" h="890" extrusionOk="0">
                  <a:moveTo>
                    <a:pt x="294" y="1"/>
                  </a:moveTo>
                  <a:cubicBezTo>
                    <a:pt x="1" y="1"/>
                    <a:pt x="1" y="441"/>
                    <a:pt x="294" y="441"/>
                  </a:cubicBezTo>
                  <a:cubicBezTo>
                    <a:pt x="2457" y="478"/>
                    <a:pt x="4657" y="478"/>
                    <a:pt x="6820" y="514"/>
                  </a:cubicBezTo>
                  <a:cubicBezTo>
                    <a:pt x="7919" y="514"/>
                    <a:pt x="8982" y="551"/>
                    <a:pt x="10082" y="551"/>
                  </a:cubicBezTo>
                  <a:cubicBezTo>
                    <a:pt x="10200" y="551"/>
                    <a:pt x="10710" y="539"/>
                    <a:pt x="11280" y="539"/>
                  </a:cubicBezTo>
                  <a:cubicBezTo>
                    <a:pt x="12135" y="539"/>
                    <a:pt x="13125" y="566"/>
                    <a:pt x="13125" y="698"/>
                  </a:cubicBezTo>
                  <a:cubicBezTo>
                    <a:pt x="13125" y="826"/>
                    <a:pt x="13244" y="890"/>
                    <a:pt x="13359" y="890"/>
                  </a:cubicBezTo>
                  <a:cubicBezTo>
                    <a:pt x="13473" y="890"/>
                    <a:pt x="13583" y="826"/>
                    <a:pt x="13565" y="698"/>
                  </a:cubicBezTo>
                  <a:cubicBezTo>
                    <a:pt x="13565" y="294"/>
                    <a:pt x="13198" y="148"/>
                    <a:pt x="12868" y="111"/>
                  </a:cubicBezTo>
                  <a:cubicBezTo>
                    <a:pt x="12673" y="99"/>
                    <a:pt x="12477" y="95"/>
                    <a:pt x="12282" y="95"/>
                  </a:cubicBezTo>
                  <a:cubicBezTo>
                    <a:pt x="11891" y="95"/>
                    <a:pt x="11500" y="111"/>
                    <a:pt x="11109" y="111"/>
                  </a:cubicBezTo>
                  <a:cubicBezTo>
                    <a:pt x="9899" y="74"/>
                    <a:pt x="8689" y="74"/>
                    <a:pt x="7516" y="74"/>
                  </a:cubicBez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95;p72">
              <a:extLst>
                <a:ext uri="{FF2B5EF4-FFF2-40B4-BE49-F238E27FC236}">
                  <a16:creationId xmlns:a16="http://schemas.microsoft.com/office/drawing/2014/main" id="{40507716-8518-7D64-C973-2F8D5DDD5A72}"/>
                </a:ext>
              </a:extLst>
            </p:cNvPr>
            <p:cNvSpPr/>
            <p:nvPr/>
          </p:nvSpPr>
          <p:spPr>
            <a:xfrm>
              <a:off x="3363825" y="3294425"/>
              <a:ext cx="179950" cy="16125"/>
            </a:xfrm>
            <a:custGeom>
              <a:avLst/>
              <a:gdLst/>
              <a:ahLst/>
              <a:cxnLst/>
              <a:rect l="l" t="t" r="r" b="b"/>
              <a:pathLst>
                <a:path w="7198" h="645" extrusionOk="0">
                  <a:moveTo>
                    <a:pt x="457" y="0"/>
                  </a:moveTo>
                  <a:cubicBezTo>
                    <a:pt x="241" y="0"/>
                    <a:pt x="1" y="219"/>
                    <a:pt x="195" y="487"/>
                  </a:cubicBezTo>
                  <a:cubicBezTo>
                    <a:pt x="283" y="619"/>
                    <a:pt x="437" y="645"/>
                    <a:pt x="594" y="645"/>
                  </a:cubicBezTo>
                  <a:cubicBezTo>
                    <a:pt x="698" y="645"/>
                    <a:pt x="804" y="633"/>
                    <a:pt x="892" y="633"/>
                  </a:cubicBezTo>
                  <a:lnTo>
                    <a:pt x="2101" y="633"/>
                  </a:lnTo>
                  <a:lnTo>
                    <a:pt x="6904" y="597"/>
                  </a:lnTo>
                  <a:cubicBezTo>
                    <a:pt x="7197" y="597"/>
                    <a:pt x="7197" y="157"/>
                    <a:pt x="6904" y="157"/>
                  </a:cubicBezTo>
                  <a:lnTo>
                    <a:pt x="3641" y="157"/>
                  </a:lnTo>
                  <a:cubicBezTo>
                    <a:pt x="3091" y="157"/>
                    <a:pt x="2578" y="193"/>
                    <a:pt x="2028" y="193"/>
                  </a:cubicBezTo>
                  <a:lnTo>
                    <a:pt x="708" y="193"/>
                  </a:lnTo>
                  <a:cubicBezTo>
                    <a:pt x="671" y="57"/>
                    <a:pt x="567"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6;p72">
              <a:extLst>
                <a:ext uri="{FF2B5EF4-FFF2-40B4-BE49-F238E27FC236}">
                  <a16:creationId xmlns:a16="http://schemas.microsoft.com/office/drawing/2014/main" id="{C62A885B-195D-667A-B89E-964671970B1B}"/>
                </a:ext>
              </a:extLst>
            </p:cNvPr>
            <p:cNvSpPr/>
            <p:nvPr/>
          </p:nvSpPr>
          <p:spPr>
            <a:xfrm>
              <a:off x="3357350" y="3333875"/>
              <a:ext cx="166250" cy="17425"/>
            </a:xfrm>
            <a:custGeom>
              <a:avLst/>
              <a:gdLst/>
              <a:ahLst/>
              <a:cxnLst/>
              <a:rect l="l" t="t" r="r" b="b"/>
              <a:pathLst>
                <a:path w="6650" h="697" extrusionOk="0">
                  <a:moveTo>
                    <a:pt x="353" y="0"/>
                  </a:moveTo>
                  <a:cubicBezTo>
                    <a:pt x="104" y="0"/>
                    <a:pt x="0" y="378"/>
                    <a:pt x="271" y="412"/>
                  </a:cubicBezTo>
                  <a:cubicBezTo>
                    <a:pt x="1448" y="604"/>
                    <a:pt x="2638" y="697"/>
                    <a:pt x="3825" y="697"/>
                  </a:cubicBezTo>
                  <a:cubicBezTo>
                    <a:pt x="4672" y="697"/>
                    <a:pt x="5517" y="650"/>
                    <a:pt x="6356" y="558"/>
                  </a:cubicBezTo>
                  <a:cubicBezTo>
                    <a:pt x="6639" y="523"/>
                    <a:pt x="6649" y="80"/>
                    <a:pt x="6388" y="80"/>
                  </a:cubicBezTo>
                  <a:cubicBezTo>
                    <a:pt x="6378" y="80"/>
                    <a:pt x="6367" y="80"/>
                    <a:pt x="6356" y="82"/>
                  </a:cubicBezTo>
                  <a:cubicBezTo>
                    <a:pt x="5465" y="197"/>
                    <a:pt x="4567" y="253"/>
                    <a:pt x="3671" y="253"/>
                  </a:cubicBezTo>
                  <a:cubicBezTo>
                    <a:pt x="2576" y="253"/>
                    <a:pt x="1486" y="170"/>
                    <a:pt x="418" y="8"/>
                  </a:cubicBezTo>
                  <a:cubicBezTo>
                    <a:pt x="395" y="3"/>
                    <a:pt x="373"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7;p72">
              <a:extLst>
                <a:ext uri="{FF2B5EF4-FFF2-40B4-BE49-F238E27FC236}">
                  <a16:creationId xmlns:a16="http://schemas.microsoft.com/office/drawing/2014/main" id="{BDEEC480-F476-48E9-0F9C-E833BDDDF986}"/>
                </a:ext>
              </a:extLst>
            </p:cNvPr>
            <p:cNvSpPr/>
            <p:nvPr/>
          </p:nvSpPr>
          <p:spPr>
            <a:xfrm>
              <a:off x="3586825" y="3321250"/>
              <a:ext cx="914175" cy="30450"/>
            </a:xfrm>
            <a:custGeom>
              <a:avLst/>
              <a:gdLst/>
              <a:ahLst/>
              <a:cxnLst/>
              <a:rect l="l" t="t" r="r" b="b"/>
              <a:pathLst>
                <a:path w="36567" h="1218" extrusionOk="0">
                  <a:moveTo>
                    <a:pt x="25259" y="0"/>
                  </a:moveTo>
                  <a:cubicBezTo>
                    <a:pt x="24280" y="0"/>
                    <a:pt x="23303" y="14"/>
                    <a:pt x="22326" y="37"/>
                  </a:cubicBezTo>
                  <a:cubicBezTo>
                    <a:pt x="17634" y="147"/>
                    <a:pt x="12941" y="477"/>
                    <a:pt x="8249" y="550"/>
                  </a:cubicBezTo>
                  <a:cubicBezTo>
                    <a:pt x="7647" y="558"/>
                    <a:pt x="7048" y="563"/>
                    <a:pt x="6450" y="563"/>
                  </a:cubicBezTo>
                  <a:cubicBezTo>
                    <a:pt x="4386" y="563"/>
                    <a:pt x="2340" y="509"/>
                    <a:pt x="294" y="367"/>
                  </a:cubicBezTo>
                  <a:cubicBezTo>
                    <a:pt x="0" y="367"/>
                    <a:pt x="0" y="807"/>
                    <a:pt x="294" y="843"/>
                  </a:cubicBezTo>
                  <a:cubicBezTo>
                    <a:pt x="2255" y="982"/>
                    <a:pt x="4222" y="1037"/>
                    <a:pt x="6191" y="1037"/>
                  </a:cubicBezTo>
                  <a:cubicBezTo>
                    <a:pt x="8896" y="1037"/>
                    <a:pt x="11603" y="934"/>
                    <a:pt x="14298" y="807"/>
                  </a:cubicBezTo>
                  <a:cubicBezTo>
                    <a:pt x="17989" y="661"/>
                    <a:pt x="21703" y="470"/>
                    <a:pt x="25404" y="470"/>
                  </a:cubicBezTo>
                  <a:cubicBezTo>
                    <a:pt x="26371" y="470"/>
                    <a:pt x="27337" y="483"/>
                    <a:pt x="28302" y="513"/>
                  </a:cubicBezTo>
                  <a:cubicBezTo>
                    <a:pt x="30941" y="587"/>
                    <a:pt x="33581" y="807"/>
                    <a:pt x="36184" y="1210"/>
                  </a:cubicBezTo>
                  <a:cubicBezTo>
                    <a:pt x="36205" y="1215"/>
                    <a:pt x="36225" y="1218"/>
                    <a:pt x="36244" y="1218"/>
                  </a:cubicBezTo>
                  <a:cubicBezTo>
                    <a:pt x="36491" y="1218"/>
                    <a:pt x="36566" y="804"/>
                    <a:pt x="36294" y="770"/>
                  </a:cubicBezTo>
                  <a:cubicBezTo>
                    <a:pt x="32643" y="191"/>
                    <a:pt x="28947" y="0"/>
                    <a:pt x="25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8;p72">
              <a:extLst>
                <a:ext uri="{FF2B5EF4-FFF2-40B4-BE49-F238E27FC236}">
                  <a16:creationId xmlns:a16="http://schemas.microsoft.com/office/drawing/2014/main" id="{A0EAAFF9-E603-B716-6E3B-EB09999FD92B}"/>
                </a:ext>
              </a:extLst>
            </p:cNvPr>
            <p:cNvSpPr/>
            <p:nvPr/>
          </p:nvSpPr>
          <p:spPr>
            <a:xfrm>
              <a:off x="3624400" y="3114175"/>
              <a:ext cx="153075" cy="124850"/>
            </a:xfrm>
            <a:custGeom>
              <a:avLst/>
              <a:gdLst/>
              <a:ahLst/>
              <a:cxnLst/>
              <a:rect l="l" t="t" r="r" b="b"/>
              <a:pathLst>
                <a:path w="6123" h="4994" extrusionOk="0">
                  <a:moveTo>
                    <a:pt x="786" y="1"/>
                  </a:moveTo>
                  <a:cubicBezTo>
                    <a:pt x="699" y="1"/>
                    <a:pt x="615" y="45"/>
                    <a:pt x="587" y="145"/>
                  </a:cubicBezTo>
                  <a:cubicBezTo>
                    <a:pt x="294" y="1684"/>
                    <a:pt x="74" y="3224"/>
                    <a:pt x="0" y="4764"/>
                  </a:cubicBezTo>
                  <a:cubicBezTo>
                    <a:pt x="0" y="4921"/>
                    <a:pt x="106" y="4994"/>
                    <a:pt x="215" y="4994"/>
                  </a:cubicBezTo>
                  <a:cubicBezTo>
                    <a:pt x="309" y="4994"/>
                    <a:pt x="406" y="4939"/>
                    <a:pt x="440" y="4837"/>
                  </a:cubicBezTo>
                  <a:cubicBezTo>
                    <a:pt x="917" y="3591"/>
                    <a:pt x="1540" y="2454"/>
                    <a:pt x="2273" y="1354"/>
                  </a:cubicBezTo>
                  <a:cubicBezTo>
                    <a:pt x="2420" y="2454"/>
                    <a:pt x="2457" y="3591"/>
                    <a:pt x="2383" y="4690"/>
                  </a:cubicBezTo>
                  <a:cubicBezTo>
                    <a:pt x="2363" y="4833"/>
                    <a:pt x="2479" y="4908"/>
                    <a:pt x="2599" y="4908"/>
                  </a:cubicBezTo>
                  <a:cubicBezTo>
                    <a:pt x="2694" y="4908"/>
                    <a:pt x="2791" y="4861"/>
                    <a:pt x="2823" y="4764"/>
                  </a:cubicBezTo>
                  <a:cubicBezTo>
                    <a:pt x="3410" y="3297"/>
                    <a:pt x="4070" y="1684"/>
                    <a:pt x="5426" y="841"/>
                  </a:cubicBezTo>
                  <a:cubicBezTo>
                    <a:pt x="5646" y="2124"/>
                    <a:pt x="5646" y="3444"/>
                    <a:pt x="5499" y="4764"/>
                  </a:cubicBezTo>
                  <a:cubicBezTo>
                    <a:pt x="5499" y="4910"/>
                    <a:pt x="5609" y="4984"/>
                    <a:pt x="5724" y="4984"/>
                  </a:cubicBezTo>
                  <a:cubicBezTo>
                    <a:pt x="5838" y="4984"/>
                    <a:pt x="5958" y="4910"/>
                    <a:pt x="5976" y="4764"/>
                  </a:cubicBezTo>
                  <a:cubicBezTo>
                    <a:pt x="6123" y="3297"/>
                    <a:pt x="6086" y="1831"/>
                    <a:pt x="5829" y="401"/>
                  </a:cubicBezTo>
                  <a:cubicBezTo>
                    <a:pt x="5801" y="289"/>
                    <a:pt x="5688" y="241"/>
                    <a:pt x="5587" y="241"/>
                  </a:cubicBezTo>
                  <a:cubicBezTo>
                    <a:pt x="5555" y="241"/>
                    <a:pt x="5525" y="246"/>
                    <a:pt x="5499" y="254"/>
                  </a:cubicBezTo>
                  <a:cubicBezTo>
                    <a:pt x="4216" y="914"/>
                    <a:pt x="3446" y="2124"/>
                    <a:pt x="2896" y="3444"/>
                  </a:cubicBezTo>
                  <a:cubicBezTo>
                    <a:pt x="2896" y="2527"/>
                    <a:pt x="2823" y="1611"/>
                    <a:pt x="2640" y="694"/>
                  </a:cubicBezTo>
                  <a:cubicBezTo>
                    <a:pt x="2620" y="578"/>
                    <a:pt x="2540" y="534"/>
                    <a:pt x="2452" y="534"/>
                  </a:cubicBezTo>
                  <a:cubicBezTo>
                    <a:pt x="2373" y="534"/>
                    <a:pt x="2288" y="569"/>
                    <a:pt x="2237" y="621"/>
                  </a:cubicBezTo>
                  <a:cubicBezTo>
                    <a:pt x="1577" y="1501"/>
                    <a:pt x="1027" y="2454"/>
                    <a:pt x="550" y="3444"/>
                  </a:cubicBezTo>
                  <a:cubicBezTo>
                    <a:pt x="660" y="2381"/>
                    <a:pt x="807" y="1318"/>
                    <a:pt x="1027" y="291"/>
                  </a:cubicBezTo>
                  <a:cubicBezTo>
                    <a:pt x="1072" y="112"/>
                    <a:pt x="924"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9;p72">
              <a:extLst>
                <a:ext uri="{FF2B5EF4-FFF2-40B4-BE49-F238E27FC236}">
                  <a16:creationId xmlns:a16="http://schemas.microsoft.com/office/drawing/2014/main" id="{EF27D8AA-D7A8-0BE2-E5E9-2DE27BB2753D}"/>
                </a:ext>
              </a:extLst>
            </p:cNvPr>
            <p:cNvSpPr/>
            <p:nvPr/>
          </p:nvSpPr>
          <p:spPr>
            <a:xfrm>
              <a:off x="3823900" y="3022800"/>
              <a:ext cx="122225" cy="204000"/>
            </a:xfrm>
            <a:custGeom>
              <a:avLst/>
              <a:gdLst/>
              <a:ahLst/>
              <a:cxnLst/>
              <a:rect l="l" t="t" r="r" b="b"/>
              <a:pathLst>
                <a:path w="4889" h="8160" extrusionOk="0">
                  <a:moveTo>
                    <a:pt x="2945" y="3433"/>
                  </a:moveTo>
                  <a:cubicBezTo>
                    <a:pt x="3458" y="3433"/>
                    <a:pt x="4045" y="3653"/>
                    <a:pt x="4228" y="4203"/>
                  </a:cubicBezTo>
                  <a:cubicBezTo>
                    <a:pt x="4448" y="4679"/>
                    <a:pt x="4265" y="5229"/>
                    <a:pt x="3972" y="5633"/>
                  </a:cubicBezTo>
                  <a:lnTo>
                    <a:pt x="3972" y="5669"/>
                  </a:lnTo>
                  <a:cubicBezTo>
                    <a:pt x="3642" y="6146"/>
                    <a:pt x="3055" y="6439"/>
                    <a:pt x="2505" y="6622"/>
                  </a:cubicBezTo>
                  <a:cubicBezTo>
                    <a:pt x="1919" y="6842"/>
                    <a:pt x="1295" y="6952"/>
                    <a:pt x="709" y="7099"/>
                  </a:cubicBezTo>
                  <a:cubicBezTo>
                    <a:pt x="929" y="6109"/>
                    <a:pt x="1149" y="5119"/>
                    <a:pt x="1332" y="4129"/>
                  </a:cubicBezTo>
                  <a:cubicBezTo>
                    <a:pt x="1809" y="3763"/>
                    <a:pt x="2358" y="3433"/>
                    <a:pt x="2945" y="3433"/>
                  </a:cubicBezTo>
                  <a:close/>
                  <a:moveTo>
                    <a:pt x="1793" y="0"/>
                  </a:moveTo>
                  <a:cubicBezTo>
                    <a:pt x="1671" y="0"/>
                    <a:pt x="1534" y="74"/>
                    <a:pt x="1515" y="207"/>
                  </a:cubicBezTo>
                  <a:cubicBezTo>
                    <a:pt x="1369" y="1453"/>
                    <a:pt x="1185" y="2663"/>
                    <a:pt x="929" y="3873"/>
                  </a:cubicBezTo>
                  <a:cubicBezTo>
                    <a:pt x="892" y="3946"/>
                    <a:pt x="892" y="4019"/>
                    <a:pt x="892" y="4093"/>
                  </a:cubicBezTo>
                  <a:cubicBezTo>
                    <a:pt x="709" y="5119"/>
                    <a:pt x="452" y="6182"/>
                    <a:pt x="196" y="7209"/>
                  </a:cubicBezTo>
                  <a:cubicBezTo>
                    <a:pt x="86" y="7282"/>
                    <a:pt x="49" y="7429"/>
                    <a:pt x="122" y="7502"/>
                  </a:cubicBezTo>
                  <a:cubicBezTo>
                    <a:pt x="86" y="7649"/>
                    <a:pt x="49" y="7759"/>
                    <a:pt x="49" y="7869"/>
                  </a:cubicBezTo>
                  <a:cubicBezTo>
                    <a:pt x="1" y="8038"/>
                    <a:pt x="128" y="8159"/>
                    <a:pt x="262" y="8159"/>
                  </a:cubicBezTo>
                  <a:cubicBezTo>
                    <a:pt x="331" y="8159"/>
                    <a:pt x="402" y="8127"/>
                    <a:pt x="452" y="8052"/>
                  </a:cubicBezTo>
                  <a:cubicBezTo>
                    <a:pt x="525" y="7905"/>
                    <a:pt x="599" y="7759"/>
                    <a:pt x="709" y="7612"/>
                  </a:cubicBezTo>
                  <a:cubicBezTo>
                    <a:pt x="709" y="7612"/>
                    <a:pt x="709" y="7576"/>
                    <a:pt x="709" y="7576"/>
                  </a:cubicBezTo>
                  <a:cubicBezTo>
                    <a:pt x="1405" y="7392"/>
                    <a:pt x="2102" y="7282"/>
                    <a:pt x="2725" y="7026"/>
                  </a:cubicBezTo>
                  <a:cubicBezTo>
                    <a:pt x="3385" y="6806"/>
                    <a:pt x="4008" y="6439"/>
                    <a:pt x="4411" y="5816"/>
                  </a:cubicBezTo>
                  <a:cubicBezTo>
                    <a:pt x="4741" y="5303"/>
                    <a:pt x="4888" y="4643"/>
                    <a:pt x="4668" y="4019"/>
                  </a:cubicBezTo>
                  <a:cubicBezTo>
                    <a:pt x="4448" y="3396"/>
                    <a:pt x="3825" y="3030"/>
                    <a:pt x="3202" y="2993"/>
                  </a:cubicBezTo>
                  <a:cubicBezTo>
                    <a:pt x="3120" y="2983"/>
                    <a:pt x="3040" y="2979"/>
                    <a:pt x="2960" y="2979"/>
                  </a:cubicBezTo>
                  <a:cubicBezTo>
                    <a:pt x="2427" y="2979"/>
                    <a:pt x="1925" y="3183"/>
                    <a:pt x="1479" y="3470"/>
                  </a:cubicBezTo>
                  <a:cubicBezTo>
                    <a:pt x="1662" y="2370"/>
                    <a:pt x="1845" y="1307"/>
                    <a:pt x="1992" y="207"/>
                  </a:cubicBezTo>
                  <a:cubicBezTo>
                    <a:pt x="2010" y="65"/>
                    <a:pt x="1907" y="0"/>
                    <a:pt x="17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00;p72">
              <a:extLst>
                <a:ext uri="{FF2B5EF4-FFF2-40B4-BE49-F238E27FC236}">
                  <a16:creationId xmlns:a16="http://schemas.microsoft.com/office/drawing/2014/main" id="{D3288F49-D91A-1327-6831-45275172510F}"/>
                </a:ext>
              </a:extLst>
            </p:cNvPr>
            <p:cNvSpPr/>
            <p:nvPr/>
          </p:nvSpPr>
          <p:spPr>
            <a:xfrm>
              <a:off x="3994300" y="3129450"/>
              <a:ext cx="114950" cy="86650"/>
            </a:xfrm>
            <a:custGeom>
              <a:avLst/>
              <a:gdLst/>
              <a:ahLst/>
              <a:cxnLst/>
              <a:rect l="l" t="t" r="r" b="b"/>
              <a:pathLst>
                <a:path w="4598" h="3466" extrusionOk="0">
                  <a:moveTo>
                    <a:pt x="1934" y="1"/>
                  </a:moveTo>
                  <a:cubicBezTo>
                    <a:pt x="1836" y="1"/>
                    <a:pt x="1732" y="66"/>
                    <a:pt x="1701" y="157"/>
                  </a:cubicBezTo>
                  <a:cubicBezTo>
                    <a:pt x="1665" y="413"/>
                    <a:pt x="1628" y="633"/>
                    <a:pt x="1628" y="853"/>
                  </a:cubicBezTo>
                  <a:cubicBezTo>
                    <a:pt x="1151" y="890"/>
                    <a:pt x="712" y="927"/>
                    <a:pt x="272" y="963"/>
                  </a:cubicBezTo>
                  <a:cubicBezTo>
                    <a:pt x="1" y="1031"/>
                    <a:pt x="105" y="1411"/>
                    <a:pt x="325" y="1411"/>
                  </a:cubicBezTo>
                  <a:cubicBezTo>
                    <a:pt x="343" y="1411"/>
                    <a:pt x="362" y="1409"/>
                    <a:pt x="382" y="1403"/>
                  </a:cubicBezTo>
                  <a:cubicBezTo>
                    <a:pt x="785" y="1367"/>
                    <a:pt x="1151" y="1330"/>
                    <a:pt x="1555" y="1293"/>
                  </a:cubicBezTo>
                  <a:lnTo>
                    <a:pt x="1555" y="1293"/>
                  </a:lnTo>
                  <a:cubicBezTo>
                    <a:pt x="1445" y="1916"/>
                    <a:pt x="1371" y="2540"/>
                    <a:pt x="1261" y="3200"/>
                  </a:cubicBezTo>
                  <a:cubicBezTo>
                    <a:pt x="1261" y="3310"/>
                    <a:pt x="1298" y="3420"/>
                    <a:pt x="1408" y="3456"/>
                  </a:cubicBezTo>
                  <a:cubicBezTo>
                    <a:pt x="1428" y="3463"/>
                    <a:pt x="1448" y="3466"/>
                    <a:pt x="1469" y="3466"/>
                  </a:cubicBezTo>
                  <a:cubicBezTo>
                    <a:pt x="1567" y="3466"/>
                    <a:pt x="1671" y="3400"/>
                    <a:pt x="1701" y="3310"/>
                  </a:cubicBezTo>
                  <a:cubicBezTo>
                    <a:pt x="1811" y="2613"/>
                    <a:pt x="1921" y="1953"/>
                    <a:pt x="2031" y="1293"/>
                  </a:cubicBezTo>
                  <a:cubicBezTo>
                    <a:pt x="2215" y="1284"/>
                    <a:pt x="2400" y="1279"/>
                    <a:pt x="2588" y="1279"/>
                  </a:cubicBezTo>
                  <a:cubicBezTo>
                    <a:pt x="3149" y="1279"/>
                    <a:pt x="3727" y="1321"/>
                    <a:pt x="4304" y="1403"/>
                  </a:cubicBezTo>
                  <a:cubicBezTo>
                    <a:pt x="4315" y="1405"/>
                    <a:pt x="4326" y="1405"/>
                    <a:pt x="4336" y="1405"/>
                  </a:cubicBezTo>
                  <a:cubicBezTo>
                    <a:pt x="4597" y="1405"/>
                    <a:pt x="4587" y="962"/>
                    <a:pt x="4304" y="927"/>
                  </a:cubicBezTo>
                  <a:cubicBezTo>
                    <a:pt x="3534" y="853"/>
                    <a:pt x="2801" y="817"/>
                    <a:pt x="2068" y="817"/>
                  </a:cubicBezTo>
                  <a:cubicBezTo>
                    <a:pt x="2105" y="633"/>
                    <a:pt x="2141" y="487"/>
                    <a:pt x="2141" y="303"/>
                  </a:cubicBezTo>
                  <a:cubicBezTo>
                    <a:pt x="2178" y="157"/>
                    <a:pt x="2141" y="47"/>
                    <a:pt x="1995" y="10"/>
                  </a:cubicBezTo>
                  <a:cubicBezTo>
                    <a:pt x="1975" y="4"/>
                    <a:pt x="1955" y="1"/>
                    <a:pt x="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01;p72">
              <a:extLst>
                <a:ext uri="{FF2B5EF4-FFF2-40B4-BE49-F238E27FC236}">
                  <a16:creationId xmlns:a16="http://schemas.microsoft.com/office/drawing/2014/main" id="{82F249AB-ECE0-4D72-D7C1-B72BF564698B}"/>
                </a:ext>
              </a:extLst>
            </p:cNvPr>
            <p:cNvSpPr/>
            <p:nvPr/>
          </p:nvSpPr>
          <p:spPr>
            <a:xfrm>
              <a:off x="4177975" y="3095650"/>
              <a:ext cx="99750" cy="128725"/>
            </a:xfrm>
            <a:custGeom>
              <a:avLst/>
              <a:gdLst/>
              <a:ahLst/>
              <a:cxnLst/>
              <a:rect l="l" t="t" r="r" b="b"/>
              <a:pathLst>
                <a:path w="3990" h="5149" extrusionOk="0">
                  <a:moveTo>
                    <a:pt x="3225" y="1"/>
                  </a:moveTo>
                  <a:cubicBezTo>
                    <a:pt x="3161" y="1"/>
                    <a:pt x="3094" y="28"/>
                    <a:pt x="3043" y="79"/>
                  </a:cubicBezTo>
                  <a:cubicBezTo>
                    <a:pt x="1870" y="1069"/>
                    <a:pt x="1137" y="2425"/>
                    <a:pt x="477" y="3818"/>
                  </a:cubicBezTo>
                  <a:cubicBezTo>
                    <a:pt x="513" y="2865"/>
                    <a:pt x="623" y="1949"/>
                    <a:pt x="807" y="1032"/>
                  </a:cubicBezTo>
                  <a:cubicBezTo>
                    <a:pt x="852" y="851"/>
                    <a:pt x="701" y="726"/>
                    <a:pt x="562" y="726"/>
                  </a:cubicBezTo>
                  <a:cubicBezTo>
                    <a:pt x="476" y="726"/>
                    <a:pt x="395" y="773"/>
                    <a:pt x="367" y="886"/>
                  </a:cubicBezTo>
                  <a:cubicBezTo>
                    <a:pt x="110" y="2205"/>
                    <a:pt x="0" y="3562"/>
                    <a:pt x="0" y="4918"/>
                  </a:cubicBezTo>
                  <a:cubicBezTo>
                    <a:pt x="0" y="5054"/>
                    <a:pt x="126" y="5148"/>
                    <a:pt x="248" y="5148"/>
                  </a:cubicBezTo>
                  <a:cubicBezTo>
                    <a:pt x="324" y="5148"/>
                    <a:pt x="398" y="5112"/>
                    <a:pt x="440" y="5028"/>
                  </a:cubicBezTo>
                  <a:cubicBezTo>
                    <a:pt x="1137" y="3452"/>
                    <a:pt x="1870" y="1839"/>
                    <a:pt x="3153" y="629"/>
                  </a:cubicBezTo>
                  <a:lnTo>
                    <a:pt x="3153" y="629"/>
                  </a:lnTo>
                  <a:cubicBezTo>
                    <a:pt x="3336" y="1215"/>
                    <a:pt x="3189" y="1912"/>
                    <a:pt x="3116" y="2499"/>
                  </a:cubicBezTo>
                  <a:cubicBezTo>
                    <a:pt x="3006" y="3195"/>
                    <a:pt x="2970" y="3965"/>
                    <a:pt x="3519" y="4478"/>
                  </a:cubicBezTo>
                  <a:cubicBezTo>
                    <a:pt x="3571" y="4530"/>
                    <a:pt x="3627" y="4551"/>
                    <a:pt x="3679" y="4551"/>
                  </a:cubicBezTo>
                  <a:cubicBezTo>
                    <a:pt x="3851" y="4551"/>
                    <a:pt x="3990" y="4325"/>
                    <a:pt x="3849" y="4185"/>
                  </a:cubicBezTo>
                  <a:cubicBezTo>
                    <a:pt x="3336" y="3672"/>
                    <a:pt x="3519" y="2865"/>
                    <a:pt x="3593" y="2205"/>
                  </a:cubicBezTo>
                  <a:cubicBezTo>
                    <a:pt x="3703" y="1509"/>
                    <a:pt x="3813" y="739"/>
                    <a:pt x="3409" y="116"/>
                  </a:cubicBezTo>
                  <a:cubicBezTo>
                    <a:pt x="3370" y="37"/>
                    <a:pt x="3299" y="1"/>
                    <a:pt x="3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02;p72">
              <a:extLst>
                <a:ext uri="{FF2B5EF4-FFF2-40B4-BE49-F238E27FC236}">
                  <a16:creationId xmlns:a16="http://schemas.microsoft.com/office/drawing/2014/main" id="{7F3555AB-0895-246D-ED32-9B0866D1BC16}"/>
                </a:ext>
              </a:extLst>
            </p:cNvPr>
            <p:cNvSpPr/>
            <p:nvPr/>
          </p:nvSpPr>
          <p:spPr>
            <a:xfrm>
              <a:off x="4331925" y="3089475"/>
              <a:ext cx="115525" cy="128200"/>
            </a:xfrm>
            <a:custGeom>
              <a:avLst/>
              <a:gdLst/>
              <a:ahLst/>
              <a:cxnLst/>
              <a:rect l="l" t="t" r="r" b="b"/>
              <a:pathLst>
                <a:path w="4621" h="5128" extrusionOk="0">
                  <a:moveTo>
                    <a:pt x="2887" y="459"/>
                  </a:moveTo>
                  <a:cubicBezTo>
                    <a:pt x="3290" y="459"/>
                    <a:pt x="3736" y="671"/>
                    <a:pt x="3960" y="1023"/>
                  </a:cubicBezTo>
                  <a:cubicBezTo>
                    <a:pt x="3814" y="1389"/>
                    <a:pt x="3704" y="1792"/>
                    <a:pt x="3667" y="2159"/>
                  </a:cubicBezTo>
                  <a:cubicBezTo>
                    <a:pt x="3484" y="2452"/>
                    <a:pt x="3300" y="2672"/>
                    <a:pt x="3080" y="2929"/>
                  </a:cubicBezTo>
                  <a:cubicBezTo>
                    <a:pt x="2739" y="3301"/>
                    <a:pt x="2136" y="4118"/>
                    <a:pt x="1537" y="4118"/>
                  </a:cubicBezTo>
                  <a:cubicBezTo>
                    <a:pt x="1428" y="4118"/>
                    <a:pt x="1318" y="4091"/>
                    <a:pt x="1211" y="4029"/>
                  </a:cubicBezTo>
                  <a:cubicBezTo>
                    <a:pt x="441" y="3552"/>
                    <a:pt x="807" y="2452"/>
                    <a:pt x="1137" y="1866"/>
                  </a:cubicBezTo>
                  <a:cubicBezTo>
                    <a:pt x="1431" y="1242"/>
                    <a:pt x="1981" y="583"/>
                    <a:pt x="2714" y="473"/>
                  </a:cubicBezTo>
                  <a:cubicBezTo>
                    <a:pt x="2770" y="463"/>
                    <a:pt x="2828" y="459"/>
                    <a:pt x="2887" y="459"/>
                  </a:cubicBezTo>
                  <a:close/>
                  <a:moveTo>
                    <a:pt x="2902" y="0"/>
                  </a:moveTo>
                  <a:cubicBezTo>
                    <a:pt x="2114" y="0"/>
                    <a:pt x="1406" y="565"/>
                    <a:pt x="954" y="1242"/>
                  </a:cubicBezTo>
                  <a:cubicBezTo>
                    <a:pt x="441" y="2012"/>
                    <a:pt x="1" y="3185"/>
                    <a:pt x="588" y="4029"/>
                  </a:cubicBezTo>
                  <a:cubicBezTo>
                    <a:pt x="811" y="4348"/>
                    <a:pt x="1173" y="4556"/>
                    <a:pt x="1554" y="4556"/>
                  </a:cubicBezTo>
                  <a:cubicBezTo>
                    <a:pt x="1610" y="4556"/>
                    <a:pt x="1667" y="4551"/>
                    <a:pt x="1724" y="4542"/>
                  </a:cubicBezTo>
                  <a:cubicBezTo>
                    <a:pt x="2201" y="4469"/>
                    <a:pt x="2604" y="4102"/>
                    <a:pt x="2934" y="3772"/>
                  </a:cubicBezTo>
                  <a:cubicBezTo>
                    <a:pt x="3154" y="3552"/>
                    <a:pt x="3374" y="3295"/>
                    <a:pt x="3594" y="3039"/>
                  </a:cubicBezTo>
                  <a:cubicBezTo>
                    <a:pt x="3594" y="3699"/>
                    <a:pt x="3704" y="4359"/>
                    <a:pt x="3924" y="4982"/>
                  </a:cubicBezTo>
                  <a:cubicBezTo>
                    <a:pt x="3967" y="5084"/>
                    <a:pt x="4063" y="5128"/>
                    <a:pt x="4156" y="5128"/>
                  </a:cubicBezTo>
                  <a:cubicBezTo>
                    <a:pt x="4296" y="5128"/>
                    <a:pt x="4430" y="5027"/>
                    <a:pt x="4363" y="4872"/>
                  </a:cubicBezTo>
                  <a:cubicBezTo>
                    <a:pt x="4070" y="4065"/>
                    <a:pt x="3960" y="3185"/>
                    <a:pt x="4070" y="2342"/>
                  </a:cubicBezTo>
                  <a:cubicBezTo>
                    <a:pt x="4144" y="2232"/>
                    <a:pt x="4217" y="2122"/>
                    <a:pt x="4254" y="2012"/>
                  </a:cubicBezTo>
                  <a:cubicBezTo>
                    <a:pt x="4279" y="2021"/>
                    <a:pt x="4305" y="2026"/>
                    <a:pt x="4331" y="2026"/>
                  </a:cubicBezTo>
                  <a:cubicBezTo>
                    <a:pt x="4413" y="2026"/>
                    <a:pt x="4491" y="1978"/>
                    <a:pt x="4547" y="1866"/>
                  </a:cubicBezTo>
                  <a:cubicBezTo>
                    <a:pt x="4620" y="1609"/>
                    <a:pt x="4583" y="1352"/>
                    <a:pt x="4510" y="1133"/>
                  </a:cubicBezTo>
                  <a:cubicBezTo>
                    <a:pt x="4510" y="1023"/>
                    <a:pt x="4510" y="913"/>
                    <a:pt x="4510" y="803"/>
                  </a:cubicBezTo>
                  <a:cubicBezTo>
                    <a:pt x="4510" y="688"/>
                    <a:pt x="4398" y="596"/>
                    <a:pt x="4280" y="596"/>
                  </a:cubicBezTo>
                  <a:cubicBezTo>
                    <a:pt x="4246" y="596"/>
                    <a:pt x="4212" y="603"/>
                    <a:pt x="4180" y="619"/>
                  </a:cubicBezTo>
                  <a:cubicBezTo>
                    <a:pt x="3960" y="326"/>
                    <a:pt x="3594" y="106"/>
                    <a:pt x="3227" y="33"/>
                  </a:cubicBezTo>
                  <a:cubicBezTo>
                    <a:pt x="3118" y="11"/>
                    <a:pt x="3009" y="0"/>
                    <a:pt x="2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03;p72">
              <a:extLst>
                <a:ext uri="{FF2B5EF4-FFF2-40B4-BE49-F238E27FC236}">
                  <a16:creationId xmlns:a16="http://schemas.microsoft.com/office/drawing/2014/main" id="{A1599E20-3CF0-30E0-E8B8-5E6BB25A4390}"/>
                </a:ext>
              </a:extLst>
            </p:cNvPr>
            <p:cNvSpPr/>
            <p:nvPr/>
          </p:nvSpPr>
          <p:spPr>
            <a:xfrm>
              <a:off x="3775625" y="3469975"/>
              <a:ext cx="163525" cy="134750"/>
            </a:xfrm>
            <a:custGeom>
              <a:avLst/>
              <a:gdLst/>
              <a:ahLst/>
              <a:cxnLst/>
              <a:rect l="l" t="t" r="r" b="b"/>
              <a:pathLst>
                <a:path w="6541" h="5390" extrusionOk="0">
                  <a:moveTo>
                    <a:pt x="554" y="1"/>
                  </a:moveTo>
                  <a:cubicBezTo>
                    <a:pt x="464" y="1"/>
                    <a:pt x="382" y="53"/>
                    <a:pt x="367" y="173"/>
                  </a:cubicBezTo>
                  <a:cubicBezTo>
                    <a:pt x="74" y="1823"/>
                    <a:pt x="0" y="3509"/>
                    <a:pt x="110" y="5159"/>
                  </a:cubicBezTo>
                  <a:cubicBezTo>
                    <a:pt x="110" y="5316"/>
                    <a:pt x="205" y="5389"/>
                    <a:pt x="310" y="5389"/>
                  </a:cubicBezTo>
                  <a:cubicBezTo>
                    <a:pt x="401" y="5389"/>
                    <a:pt x="499" y="5335"/>
                    <a:pt x="550" y="5232"/>
                  </a:cubicBezTo>
                  <a:cubicBezTo>
                    <a:pt x="1100" y="3913"/>
                    <a:pt x="1760" y="2630"/>
                    <a:pt x="2530" y="1420"/>
                  </a:cubicBezTo>
                  <a:cubicBezTo>
                    <a:pt x="2603" y="1273"/>
                    <a:pt x="2713" y="1127"/>
                    <a:pt x="2786" y="980"/>
                  </a:cubicBezTo>
                  <a:cubicBezTo>
                    <a:pt x="2823" y="943"/>
                    <a:pt x="2933" y="760"/>
                    <a:pt x="2970" y="760"/>
                  </a:cubicBezTo>
                  <a:cubicBezTo>
                    <a:pt x="2970" y="784"/>
                    <a:pt x="2970" y="809"/>
                    <a:pt x="2970" y="833"/>
                  </a:cubicBezTo>
                  <a:cubicBezTo>
                    <a:pt x="3006" y="1163"/>
                    <a:pt x="2970" y="1566"/>
                    <a:pt x="2933" y="1896"/>
                  </a:cubicBezTo>
                  <a:cubicBezTo>
                    <a:pt x="2896" y="2666"/>
                    <a:pt x="2860" y="3436"/>
                    <a:pt x="2860" y="4206"/>
                  </a:cubicBezTo>
                  <a:cubicBezTo>
                    <a:pt x="2840" y="4367"/>
                    <a:pt x="2952" y="4451"/>
                    <a:pt x="3070" y="4451"/>
                  </a:cubicBezTo>
                  <a:cubicBezTo>
                    <a:pt x="3167" y="4451"/>
                    <a:pt x="3267" y="4395"/>
                    <a:pt x="3300" y="4279"/>
                  </a:cubicBezTo>
                  <a:cubicBezTo>
                    <a:pt x="3520" y="3583"/>
                    <a:pt x="3776" y="2923"/>
                    <a:pt x="4106" y="2263"/>
                  </a:cubicBezTo>
                  <a:cubicBezTo>
                    <a:pt x="4289" y="1933"/>
                    <a:pt x="4436" y="1640"/>
                    <a:pt x="4656" y="1346"/>
                  </a:cubicBezTo>
                  <a:cubicBezTo>
                    <a:pt x="4729" y="1200"/>
                    <a:pt x="4839" y="1053"/>
                    <a:pt x="4913" y="907"/>
                  </a:cubicBezTo>
                  <a:cubicBezTo>
                    <a:pt x="4986" y="797"/>
                    <a:pt x="5096" y="577"/>
                    <a:pt x="5243" y="503"/>
                  </a:cubicBezTo>
                  <a:cubicBezTo>
                    <a:pt x="5264" y="494"/>
                    <a:pt x="5285" y="490"/>
                    <a:pt x="5305" y="490"/>
                  </a:cubicBezTo>
                  <a:cubicBezTo>
                    <a:pt x="5683" y="490"/>
                    <a:pt x="5683" y="2091"/>
                    <a:pt x="5683" y="2300"/>
                  </a:cubicBezTo>
                  <a:cubicBezTo>
                    <a:pt x="5719" y="3106"/>
                    <a:pt x="5719" y="3913"/>
                    <a:pt x="5646" y="4719"/>
                  </a:cubicBezTo>
                  <a:cubicBezTo>
                    <a:pt x="5646" y="4843"/>
                    <a:pt x="5764" y="4934"/>
                    <a:pt x="5885" y="4934"/>
                  </a:cubicBezTo>
                  <a:cubicBezTo>
                    <a:pt x="5943" y="4934"/>
                    <a:pt x="6002" y="4913"/>
                    <a:pt x="6049" y="4866"/>
                  </a:cubicBezTo>
                  <a:cubicBezTo>
                    <a:pt x="6159" y="4756"/>
                    <a:pt x="6269" y="4609"/>
                    <a:pt x="6379" y="4499"/>
                  </a:cubicBezTo>
                  <a:cubicBezTo>
                    <a:pt x="6541" y="4305"/>
                    <a:pt x="6389" y="4083"/>
                    <a:pt x="6225" y="4083"/>
                  </a:cubicBezTo>
                  <a:cubicBezTo>
                    <a:pt x="6204" y="4083"/>
                    <a:pt x="6182" y="4087"/>
                    <a:pt x="6161" y="4095"/>
                  </a:cubicBezTo>
                  <a:lnTo>
                    <a:pt x="6161" y="4095"/>
                  </a:lnTo>
                  <a:cubicBezTo>
                    <a:pt x="6196" y="3300"/>
                    <a:pt x="6195" y="2471"/>
                    <a:pt x="6122" y="1676"/>
                  </a:cubicBezTo>
                  <a:cubicBezTo>
                    <a:pt x="6086" y="1200"/>
                    <a:pt x="6086" y="63"/>
                    <a:pt x="5316" y="63"/>
                  </a:cubicBezTo>
                  <a:cubicBezTo>
                    <a:pt x="5297" y="61"/>
                    <a:pt x="5279" y="60"/>
                    <a:pt x="5261" y="60"/>
                  </a:cubicBezTo>
                  <a:cubicBezTo>
                    <a:pt x="4965" y="60"/>
                    <a:pt x="4792" y="335"/>
                    <a:pt x="4619" y="577"/>
                  </a:cubicBezTo>
                  <a:cubicBezTo>
                    <a:pt x="4363" y="943"/>
                    <a:pt x="4143" y="1310"/>
                    <a:pt x="3923" y="1676"/>
                  </a:cubicBezTo>
                  <a:cubicBezTo>
                    <a:pt x="3703" y="2043"/>
                    <a:pt x="3520" y="2410"/>
                    <a:pt x="3373" y="2813"/>
                  </a:cubicBezTo>
                  <a:cubicBezTo>
                    <a:pt x="3373" y="2336"/>
                    <a:pt x="3410" y="1860"/>
                    <a:pt x="3410" y="1420"/>
                  </a:cubicBezTo>
                  <a:cubicBezTo>
                    <a:pt x="3446" y="1090"/>
                    <a:pt x="3520" y="650"/>
                    <a:pt x="3263" y="430"/>
                  </a:cubicBezTo>
                  <a:cubicBezTo>
                    <a:pt x="3180" y="333"/>
                    <a:pt x="3087" y="294"/>
                    <a:pt x="2994" y="294"/>
                  </a:cubicBezTo>
                  <a:cubicBezTo>
                    <a:pt x="2838" y="294"/>
                    <a:pt x="2681" y="403"/>
                    <a:pt x="2566" y="540"/>
                  </a:cubicBezTo>
                  <a:cubicBezTo>
                    <a:pt x="2053" y="1200"/>
                    <a:pt x="1650" y="2006"/>
                    <a:pt x="1247" y="2740"/>
                  </a:cubicBezTo>
                  <a:cubicBezTo>
                    <a:pt x="990" y="3216"/>
                    <a:pt x="733" y="3693"/>
                    <a:pt x="513" y="4206"/>
                  </a:cubicBezTo>
                  <a:cubicBezTo>
                    <a:pt x="477" y="2886"/>
                    <a:pt x="587" y="1566"/>
                    <a:pt x="807" y="283"/>
                  </a:cubicBezTo>
                  <a:cubicBezTo>
                    <a:pt x="828" y="110"/>
                    <a:pt x="684"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4;p72">
              <a:extLst>
                <a:ext uri="{FF2B5EF4-FFF2-40B4-BE49-F238E27FC236}">
                  <a16:creationId xmlns:a16="http://schemas.microsoft.com/office/drawing/2014/main" id="{73246A43-8E99-9B33-A83A-3A19F476B732}"/>
                </a:ext>
              </a:extLst>
            </p:cNvPr>
            <p:cNvSpPr/>
            <p:nvPr/>
          </p:nvSpPr>
          <p:spPr>
            <a:xfrm>
              <a:off x="3986975" y="3477950"/>
              <a:ext cx="110775" cy="113675"/>
            </a:xfrm>
            <a:custGeom>
              <a:avLst/>
              <a:gdLst/>
              <a:ahLst/>
              <a:cxnLst/>
              <a:rect l="l" t="t" r="r" b="b"/>
              <a:pathLst>
                <a:path w="4431" h="4547" extrusionOk="0">
                  <a:moveTo>
                    <a:pt x="2182" y="1"/>
                  </a:moveTo>
                  <a:cubicBezTo>
                    <a:pt x="2068" y="1"/>
                    <a:pt x="1958" y="74"/>
                    <a:pt x="1958" y="221"/>
                  </a:cubicBezTo>
                  <a:cubicBezTo>
                    <a:pt x="1994" y="771"/>
                    <a:pt x="1994" y="1357"/>
                    <a:pt x="1994" y="1944"/>
                  </a:cubicBezTo>
                  <a:cubicBezTo>
                    <a:pt x="1408" y="1944"/>
                    <a:pt x="821" y="1981"/>
                    <a:pt x="271" y="2091"/>
                  </a:cubicBezTo>
                  <a:cubicBezTo>
                    <a:pt x="0" y="2158"/>
                    <a:pt x="74" y="2539"/>
                    <a:pt x="317" y="2539"/>
                  </a:cubicBezTo>
                  <a:cubicBezTo>
                    <a:pt x="338" y="2539"/>
                    <a:pt x="359" y="2536"/>
                    <a:pt x="381" y="2531"/>
                  </a:cubicBezTo>
                  <a:cubicBezTo>
                    <a:pt x="931" y="2421"/>
                    <a:pt x="1444" y="2384"/>
                    <a:pt x="1994" y="2384"/>
                  </a:cubicBezTo>
                  <a:cubicBezTo>
                    <a:pt x="1958" y="3044"/>
                    <a:pt x="1921" y="3667"/>
                    <a:pt x="1848" y="4327"/>
                  </a:cubicBezTo>
                  <a:cubicBezTo>
                    <a:pt x="1829" y="4474"/>
                    <a:pt x="1930" y="4547"/>
                    <a:pt x="2040" y="4547"/>
                  </a:cubicBezTo>
                  <a:cubicBezTo>
                    <a:pt x="2150" y="4547"/>
                    <a:pt x="2269" y="4474"/>
                    <a:pt x="2288" y="4327"/>
                  </a:cubicBezTo>
                  <a:cubicBezTo>
                    <a:pt x="2361" y="3667"/>
                    <a:pt x="2434" y="3044"/>
                    <a:pt x="2434" y="2384"/>
                  </a:cubicBezTo>
                  <a:cubicBezTo>
                    <a:pt x="2984" y="2421"/>
                    <a:pt x="3534" y="2457"/>
                    <a:pt x="4047" y="2567"/>
                  </a:cubicBezTo>
                  <a:cubicBezTo>
                    <a:pt x="4070" y="2573"/>
                    <a:pt x="4091" y="2575"/>
                    <a:pt x="4111" y="2575"/>
                  </a:cubicBezTo>
                  <a:cubicBezTo>
                    <a:pt x="4355" y="2575"/>
                    <a:pt x="4431" y="2195"/>
                    <a:pt x="4194" y="2127"/>
                  </a:cubicBezTo>
                  <a:cubicBezTo>
                    <a:pt x="3607" y="2017"/>
                    <a:pt x="3021" y="1944"/>
                    <a:pt x="2471" y="1944"/>
                  </a:cubicBezTo>
                  <a:cubicBezTo>
                    <a:pt x="2471" y="1357"/>
                    <a:pt x="2471" y="808"/>
                    <a:pt x="2434" y="221"/>
                  </a:cubicBezTo>
                  <a:cubicBezTo>
                    <a:pt x="2416" y="74"/>
                    <a:pt x="2297"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5;p72">
              <a:extLst>
                <a:ext uri="{FF2B5EF4-FFF2-40B4-BE49-F238E27FC236}">
                  <a16:creationId xmlns:a16="http://schemas.microsoft.com/office/drawing/2014/main" id="{A13670E0-2F4A-79C7-8753-BBF36EACE421}"/>
                </a:ext>
              </a:extLst>
            </p:cNvPr>
            <p:cNvSpPr/>
            <p:nvPr/>
          </p:nvSpPr>
          <p:spPr>
            <a:xfrm>
              <a:off x="4183775" y="3473650"/>
              <a:ext cx="107850" cy="133950"/>
            </a:xfrm>
            <a:custGeom>
              <a:avLst/>
              <a:gdLst/>
              <a:ahLst/>
              <a:cxnLst/>
              <a:rect l="l" t="t" r="r" b="b"/>
              <a:pathLst>
                <a:path w="4314" h="5358" extrusionOk="0">
                  <a:moveTo>
                    <a:pt x="982" y="0"/>
                  </a:moveTo>
                  <a:cubicBezTo>
                    <a:pt x="892" y="0"/>
                    <a:pt x="810" y="53"/>
                    <a:pt x="795" y="173"/>
                  </a:cubicBezTo>
                  <a:lnTo>
                    <a:pt x="25" y="4132"/>
                  </a:lnTo>
                  <a:cubicBezTo>
                    <a:pt x="0" y="4302"/>
                    <a:pt x="120" y="4423"/>
                    <a:pt x="256" y="4423"/>
                  </a:cubicBezTo>
                  <a:cubicBezTo>
                    <a:pt x="327" y="4423"/>
                    <a:pt x="402" y="4391"/>
                    <a:pt x="465" y="4316"/>
                  </a:cubicBezTo>
                  <a:cubicBezTo>
                    <a:pt x="905" y="3692"/>
                    <a:pt x="1381" y="3032"/>
                    <a:pt x="1821" y="2409"/>
                  </a:cubicBezTo>
                  <a:cubicBezTo>
                    <a:pt x="2041" y="2116"/>
                    <a:pt x="2261" y="1786"/>
                    <a:pt x="2481" y="1493"/>
                  </a:cubicBezTo>
                  <a:cubicBezTo>
                    <a:pt x="2701" y="1236"/>
                    <a:pt x="2921" y="980"/>
                    <a:pt x="3251" y="943"/>
                  </a:cubicBezTo>
                  <a:cubicBezTo>
                    <a:pt x="3654" y="943"/>
                    <a:pt x="3727" y="1309"/>
                    <a:pt x="3727" y="1603"/>
                  </a:cubicBezTo>
                  <a:cubicBezTo>
                    <a:pt x="3764" y="1969"/>
                    <a:pt x="3764" y="2373"/>
                    <a:pt x="3764" y="2739"/>
                  </a:cubicBezTo>
                  <a:cubicBezTo>
                    <a:pt x="3764" y="3509"/>
                    <a:pt x="3691" y="4316"/>
                    <a:pt x="3544" y="5085"/>
                  </a:cubicBezTo>
                  <a:cubicBezTo>
                    <a:pt x="3522" y="5242"/>
                    <a:pt x="3676" y="5357"/>
                    <a:pt x="3809" y="5357"/>
                  </a:cubicBezTo>
                  <a:cubicBezTo>
                    <a:pt x="3894" y="5357"/>
                    <a:pt x="3970" y="5310"/>
                    <a:pt x="3984" y="5195"/>
                  </a:cubicBezTo>
                  <a:cubicBezTo>
                    <a:pt x="4131" y="4242"/>
                    <a:pt x="4241" y="3326"/>
                    <a:pt x="4204" y="2373"/>
                  </a:cubicBezTo>
                  <a:cubicBezTo>
                    <a:pt x="4204" y="1713"/>
                    <a:pt x="4314" y="650"/>
                    <a:pt x="3471" y="503"/>
                  </a:cubicBezTo>
                  <a:cubicBezTo>
                    <a:pt x="3405" y="491"/>
                    <a:pt x="3342" y="485"/>
                    <a:pt x="3281" y="485"/>
                  </a:cubicBezTo>
                  <a:cubicBezTo>
                    <a:pt x="2587" y="485"/>
                    <a:pt x="2155" y="1207"/>
                    <a:pt x="1784" y="1713"/>
                  </a:cubicBezTo>
                  <a:cubicBezTo>
                    <a:pt x="1418" y="2226"/>
                    <a:pt x="1051" y="2739"/>
                    <a:pt x="648" y="3216"/>
                  </a:cubicBezTo>
                  <a:cubicBezTo>
                    <a:pt x="868" y="2263"/>
                    <a:pt x="1051" y="1273"/>
                    <a:pt x="1234" y="283"/>
                  </a:cubicBezTo>
                  <a:cubicBezTo>
                    <a:pt x="1256" y="110"/>
                    <a:pt x="1111"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6;p72">
              <a:extLst>
                <a:ext uri="{FF2B5EF4-FFF2-40B4-BE49-F238E27FC236}">
                  <a16:creationId xmlns:a16="http://schemas.microsoft.com/office/drawing/2014/main" id="{E8741D73-5E2E-3A80-8EBC-E216D93CC2F5}"/>
                </a:ext>
              </a:extLst>
            </p:cNvPr>
            <p:cNvSpPr/>
            <p:nvPr/>
          </p:nvSpPr>
          <p:spPr>
            <a:xfrm>
              <a:off x="3825100" y="2979325"/>
              <a:ext cx="137500" cy="19325"/>
            </a:xfrm>
            <a:custGeom>
              <a:avLst/>
              <a:gdLst/>
              <a:ahLst/>
              <a:cxnLst/>
              <a:rect l="l" t="t" r="r" b="b"/>
              <a:pathLst>
                <a:path w="5500" h="773" extrusionOk="0">
                  <a:moveTo>
                    <a:pt x="5238" y="1"/>
                  </a:moveTo>
                  <a:cubicBezTo>
                    <a:pt x="5228" y="1"/>
                    <a:pt x="5217" y="1"/>
                    <a:pt x="5207" y="3"/>
                  </a:cubicBezTo>
                  <a:cubicBezTo>
                    <a:pt x="3557" y="113"/>
                    <a:pt x="1944" y="223"/>
                    <a:pt x="294" y="296"/>
                  </a:cubicBezTo>
                  <a:cubicBezTo>
                    <a:pt x="1" y="333"/>
                    <a:pt x="1" y="773"/>
                    <a:pt x="294" y="773"/>
                  </a:cubicBezTo>
                  <a:cubicBezTo>
                    <a:pt x="1944" y="663"/>
                    <a:pt x="3557" y="553"/>
                    <a:pt x="5207" y="443"/>
                  </a:cubicBezTo>
                  <a:cubicBezTo>
                    <a:pt x="5489" y="443"/>
                    <a:pt x="5500"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07;p72">
              <a:extLst>
                <a:ext uri="{FF2B5EF4-FFF2-40B4-BE49-F238E27FC236}">
                  <a16:creationId xmlns:a16="http://schemas.microsoft.com/office/drawing/2014/main" id="{CB990639-1C00-2E55-7578-6A7B23EF29CA}"/>
                </a:ext>
              </a:extLst>
            </p:cNvPr>
            <p:cNvSpPr/>
            <p:nvPr/>
          </p:nvSpPr>
          <p:spPr>
            <a:xfrm>
              <a:off x="4351175" y="3030650"/>
              <a:ext cx="81600" cy="15675"/>
            </a:xfrm>
            <a:custGeom>
              <a:avLst/>
              <a:gdLst/>
              <a:ahLst/>
              <a:cxnLst/>
              <a:rect l="l" t="t" r="r" b="b"/>
              <a:pathLst>
                <a:path w="3264" h="627" extrusionOk="0">
                  <a:moveTo>
                    <a:pt x="3002" y="1"/>
                  </a:moveTo>
                  <a:cubicBezTo>
                    <a:pt x="2992" y="1"/>
                    <a:pt x="2981" y="1"/>
                    <a:pt x="2970" y="3"/>
                  </a:cubicBezTo>
                  <a:lnTo>
                    <a:pt x="294" y="149"/>
                  </a:lnTo>
                  <a:cubicBezTo>
                    <a:pt x="1" y="186"/>
                    <a:pt x="1" y="626"/>
                    <a:pt x="294" y="626"/>
                  </a:cubicBezTo>
                  <a:lnTo>
                    <a:pt x="2970" y="443"/>
                  </a:lnTo>
                  <a:cubicBezTo>
                    <a:pt x="3253" y="443"/>
                    <a:pt x="3263" y="1"/>
                    <a:pt x="3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5353809"/>
      </p:ext>
    </p:extLst>
  </p:cSld>
  <p:clrMapOvr>
    <a:masterClrMapping/>
  </p:clrMapOvr>
  <mc:AlternateContent xmlns:mc="http://schemas.openxmlformats.org/markup-compatibility/2006" xmlns:p14="http://schemas.microsoft.com/office/powerpoint/2010/main">
    <mc:Choice Requires="p14">
      <p:transition spd="slow" p14:dur="2000" advTm="47956"/>
    </mc:Choice>
    <mc:Fallback xmlns="">
      <p:transition spd="slow" advTm="4795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411" name="Google Shape;1411;p45"/>
          <p:cNvSpPr txBox="1">
            <a:spLocks noGrp="1"/>
          </p:cNvSpPr>
          <p:nvPr>
            <p:ph type="title"/>
          </p:nvPr>
        </p:nvSpPr>
        <p:spPr>
          <a:xfrm>
            <a:off x="659470" y="20248"/>
            <a:ext cx="7699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Porter Stemmer Algorithm – Step 1</a:t>
            </a:r>
            <a:endParaRPr dirty="0"/>
          </a:p>
        </p:txBody>
      </p:sp>
      <p:sp>
        <p:nvSpPr>
          <p:cNvPr id="1412" name="Google Shape;1412;p45"/>
          <p:cNvSpPr txBox="1">
            <a:spLocks noGrp="1"/>
          </p:cNvSpPr>
          <p:nvPr>
            <p:ph type="body" idx="1"/>
          </p:nvPr>
        </p:nvSpPr>
        <p:spPr>
          <a:xfrm>
            <a:off x="0" y="582338"/>
            <a:ext cx="10130760" cy="4143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50" b="1" dirty="0"/>
              <a:t>procedure</a:t>
            </a:r>
            <a:r>
              <a:rPr lang="en-US" sz="1250" dirty="0"/>
              <a:t> </a:t>
            </a:r>
            <a:r>
              <a:rPr lang="en-US" sz="1250" i="1" dirty="0" err="1"/>
              <a:t>porterStemmer</a:t>
            </a:r>
            <a:r>
              <a:rPr lang="en-US" sz="1250" dirty="0"/>
              <a:t>(</a:t>
            </a:r>
            <a:r>
              <a:rPr lang="en-US" sz="1250" i="1" dirty="0"/>
              <a:t>word</a:t>
            </a:r>
            <a:r>
              <a:rPr lang="en-US" sz="1250" dirty="0"/>
              <a:t>: English word)</a:t>
            </a:r>
          </a:p>
          <a:p>
            <a:pPr marL="0" lvl="0" indent="0" algn="l" rtl="0">
              <a:spcBef>
                <a:spcPts val="0"/>
              </a:spcBef>
              <a:spcAft>
                <a:spcPts val="0"/>
              </a:spcAft>
              <a:buClr>
                <a:schemeClr val="dk1"/>
              </a:buClr>
              <a:buSzPts val="1100"/>
              <a:buFont typeface="Arial"/>
              <a:buNone/>
            </a:pPr>
            <a:r>
              <a:rPr lang="en-US" sz="1250" b="1" dirty="0"/>
              <a:t>{</a:t>
            </a:r>
            <a:r>
              <a:rPr lang="en-US" sz="1250" dirty="0"/>
              <a:t>Step 1a: remove plurals}</a:t>
            </a:r>
            <a:endParaRPr lang="en-US" sz="1250" b="1" dirty="0"/>
          </a:p>
          <a:p>
            <a:pPr marL="0" lvl="0" indent="0" algn="l" rtl="0">
              <a:spcBef>
                <a:spcPts val="0"/>
              </a:spcBef>
              <a:spcAft>
                <a:spcPts val="0"/>
              </a:spcAft>
              <a:buClr>
                <a:schemeClr val="dk1"/>
              </a:buClr>
              <a:buSzPts val="1100"/>
              <a:buFont typeface="Arial"/>
              <a:buNone/>
            </a:pPr>
            <a:r>
              <a:rPr lang="en-US" sz="1250" b="1" dirty="0"/>
              <a:t>1.   if </a:t>
            </a:r>
            <a:r>
              <a:rPr lang="en-US" sz="1250" i="1" dirty="0"/>
              <a:t>word</a:t>
            </a:r>
            <a:r>
              <a:rPr lang="en-US" sz="1250" dirty="0"/>
              <a:t> ends with “-</a:t>
            </a:r>
            <a:r>
              <a:rPr lang="en-US" sz="1250" dirty="0" err="1"/>
              <a:t>sses</a:t>
            </a:r>
            <a:r>
              <a:rPr lang="en-US" sz="1250" dirty="0"/>
              <a:t>” </a:t>
            </a:r>
            <a:r>
              <a:rPr lang="en-US" sz="1250" b="1" dirty="0"/>
              <a:t>then </a:t>
            </a:r>
            <a:r>
              <a:rPr lang="en-US" sz="1250" dirty="0"/>
              <a:t>replace with “-ss” {“caresses” -&gt; “caress”}</a:t>
            </a:r>
          </a:p>
          <a:p>
            <a:pPr marL="0" indent="0">
              <a:buSzPts val="1100"/>
              <a:buNone/>
            </a:pPr>
            <a:r>
              <a:rPr lang="en-US" sz="1250" b="1" dirty="0"/>
              <a:t>2.   else if </a:t>
            </a:r>
            <a:r>
              <a:rPr lang="en-US" sz="1250" i="1" dirty="0"/>
              <a:t>word</a:t>
            </a:r>
            <a:r>
              <a:rPr lang="en-US" sz="1250" dirty="0"/>
              <a:t> ends with “-</a:t>
            </a:r>
            <a:r>
              <a:rPr lang="en-US" sz="1250" dirty="0" err="1"/>
              <a:t>ies</a:t>
            </a:r>
            <a:r>
              <a:rPr lang="en-US" sz="1250" dirty="0"/>
              <a:t>” </a:t>
            </a:r>
            <a:r>
              <a:rPr lang="en-US" sz="1250" b="1" dirty="0"/>
              <a:t>then </a:t>
            </a:r>
            <a:r>
              <a:rPr lang="en-US" sz="1250" dirty="0"/>
              <a:t>replace with “-</a:t>
            </a:r>
            <a:r>
              <a:rPr lang="en-US" sz="1250" dirty="0" err="1"/>
              <a:t>i</a:t>
            </a:r>
            <a:r>
              <a:rPr lang="en-US" sz="1250" dirty="0"/>
              <a:t>” {“ponies” -&gt; “</a:t>
            </a:r>
            <a:r>
              <a:rPr lang="en-US" sz="1250" dirty="0" err="1"/>
              <a:t>poni</a:t>
            </a:r>
            <a:r>
              <a:rPr lang="en-US" sz="1250" dirty="0"/>
              <a:t>”}</a:t>
            </a:r>
          </a:p>
          <a:p>
            <a:pPr marL="0" indent="0">
              <a:buSzPts val="1100"/>
              <a:buNone/>
            </a:pPr>
            <a:r>
              <a:rPr lang="en-US" sz="1250" b="1" dirty="0"/>
              <a:t>3.   else if </a:t>
            </a:r>
            <a:r>
              <a:rPr lang="en-US" sz="1250" i="1" dirty="0"/>
              <a:t>word</a:t>
            </a:r>
            <a:r>
              <a:rPr lang="en-US" sz="1250" dirty="0"/>
              <a:t> ends in “-ss” </a:t>
            </a:r>
            <a:r>
              <a:rPr lang="en-US" sz="1250" b="1" dirty="0"/>
              <a:t>then </a:t>
            </a:r>
            <a:r>
              <a:rPr lang="en-US" sz="1250" dirty="0"/>
              <a:t>leave unchanged {“caress” -&gt; “caress”}</a:t>
            </a:r>
          </a:p>
          <a:p>
            <a:pPr marL="0" indent="0">
              <a:buSzPts val="1100"/>
              <a:buNone/>
            </a:pPr>
            <a:r>
              <a:rPr lang="en-US" sz="1250" b="1" dirty="0"/>
              <a:t>4.   else if </a:t>
            </a:r>
            <a:r>
              <a:rPr lang="en-US" sz="1250" i="1" dirty="0"/>
              <a:t>word</a:t>
            </a:r>
            <a:r>
              <a:rPr lang="en-US" sz="1250" dirty="0"/>
              <a:t> ends with “-s” </a:t>
            </a:r>
            <a:r>
              <a:rPr lang="en-US" sz="1250" b="1" dirty="0"/>
              <a:t>then </a:t>
            </a:r>
            <a:r>
              <a:rPr lang="en-US" sz="1250" dirty="0"/>
              <a:t>replace with “-s” {“cats” -&gt; “cat”}</a:t>
            </a:r>
          </a:p>
          <a:p>
            <a:pPr marL="0" indent="0">
              <a:buSzPts val="1100"/>
              <a:buNone/>
            </a:pPr>
            <a:endParaRPr lang="en-US" sz="1250" dirty="0"/>
          </a:p>
          <a:p>
            <a:pPr marL="0" indent="0">
              <a:buSzPts val="1100"/>
              <a:buNone/>
            </a:pPr>
            <a:r>
              <a:rPr lang="en-US" sz="1250" dirty="0"/>
              <a:t>{Step 1b: remove –ed and –</a:t>
            </a:r>
            <a:r>
              <a:rPr lang="en-US" sz="1250" dirty="0" err="1"/>
              <a:t>ing</a:t>
            </a:r>
            <a:r>
              <a:rPr lang="en-US" sz="1250" dirty="0"/>
              <a:t>}</a:t>
            </a:r>
          </a:p>
          <a:p>
            <a:pPr marL="0" indent="0">
              <a:buSzPts val="1100"/>
              <a:buNone/>
            </a:pPr>
            <a:r>
              <a:rPr lang="en-US" sz="1250" b="1" dirty="0"/>
              <a:t>5.   if </a:t>
            </a:r>
            <a:r>
              <a:rPr lang="en-US" sz="1250" i="1" dirty="0"/>
              <a:t>word</a:t>
            </a:r>
            <a:r>
              <a:rPr lang="en-US" sz="1250" dirty="0"/>
              <a:t> ends with “-</a:t>
            </a:r>
            <a:r>
              <a:rPr lang="en-US" sz="1250" dirty="0" err="1"/>
              <a:t>eed</a:t>
            </a:r>
            <a:r>
              <a:rPr lang="en-US" sz="1250" dirty="0"/>
              <a:t>” </a:t>
            </a:r>
            <a:r>
              <a:rPr lang="en-US" sz="1250" b="1" dirty="0"/>
              <a:t>and </a:t>
            </a:r>
            <a:r>
              <a:rPr lang="en-US" sz="1250" dirty="0"/>
              <a:t>VC sequences before “-</a:t>
            </a:r>
            <a:r>
              <a:rPr lang="en-US" sz="1250" dirty="0" err="1"/>
              <a:t>eed</a:t>
            </a:r>
            <a:r>
              <a:rPr lang="en-US" sz="1250" dirty="0"/>
              <a:t>” &gt; 0 </a:t>
            </a:r>
            <a:r>
              <a:rPr lang="en-US" sz="1250" b="1" dirty="0"/>
              <a:t>then </a:t>
            </a:r>
            <a:r>
              <a:rPr lang="en-US" sz="1250" dirty="0"/>
              <a:t>replace with “-ee” {“agreed” -&gt; “agree”, NOT “feed” -&gt; “fee”}</a:t>
            </a:r>
          </a:p>
          <a:p>
            <a:pPr marL="0" indent="0">
              <a:buSzPts val="1100"/>
              <a:buNone/>
            </a:pPr>
            <a:r>
              <a:rPr lang="en-US" sz="1250" b="1" dirty="0"/>
              <a:t>6.   else if </a:t>
            </a:r>
            <a:r>
              <a:rPr lang="en-US" sz="1250" i="1" dirty="0"/>
              <a:t>word </a:t>
            </a:r>
            <a:r>
              <a:rPr lang="en-US" sz="1250" dirty="0"/>
              <a:t>ends with “-ed” </a:t>
            </a:r>
            <a:r>
              <a:rPr lang="en-US" sz="1250" b="1" dirty="0"/>
              <a:t>and </a:t>
            </a:r>
            <a:r>
              <a:rPr lang="en-US" sz="1250" dirty="0"/>
              <a:t>vowels before “-ed” &gt; 0 </a:t>
            </a:r>
            <a:r>
              <a:rPr lang="en-US" sz="1250" b="1" dirty="0"/>
              <a:t>then </a:t>
            </a:r>
          </a:p>
          <a:p>
            <a:pPr marL="0" indent="0">
              <a:buSzPts val="1100"/>
              <a:buNone/>
            </a:pPr>
            <a:r>
              <a:rPr lang="en-US" sz="1250" b="1" dirty="0"/>
              <a:t>7.	</a:t>
            </a:r>
            <a:r>
              <a:rPr lang="en-US" sz="1250" dirty="0"/>
              <a:t>remove “-ed” {“plastered” -&gt; “plaster”, NOT “bled” -&gt; “bl”}</a:t>
            </a:r>
          </a:p>
          <a:p>
            <a:pPr marL="342900" indent="-342900">
              <a:buSzPts val="1100"/>
              <a:buAutoNum type="arabicPeriod" startAt="8"/>
            </a:pPr>
            <a:r>
              <a:rPr lang="en-US" sz="1250" b="1" dirty="0"/>
              <a:t>              if </a:t>
            </a:r>
            <a:r>
              <a:rPr lang="en-US" sz="1250" i="1" dirty="0"/>
              <a:t>word </a:t>
            </a:r>
            <a:r>
              <a:rPr lang="en-US" sz="1250" dirty="0"/>
              <a:t>ends with “-at” </a:t>
            </a:r>
            <a:r>
              <a:rPr lang="en-US" sz="1250" b="1" dirty="0"/>
              <a:t>or</a:t>
            </a:r>
            <a:r>
              <a:rPr lang="en-US" sz="1250" dirty="0"/>
              <a:t> “bl” </a:t>
            </a:r>
            <a:r>
              <a:rPr lang="en-US" sz="1250" b="1" dirty="0"/>
              <a:t>or </a:t>
            </a:r>
            <a:r>
              <a:rPr lang="en-US" sz="1250" dirty="0"/>
              <a:t>“</a:t>
            </a:r>
            <a:r>
              <a:rPr lang="en-US" sz="1250" dirty="0" err="1"/>
              <a:t>iz</a:t>
            </a:r>
            <a:r>
              <a:rPr lang="en-US" sz="1250" dirty="0"/>
              <a:t>” </a:t>
            </a:r>
            <a:r>
              <a:rPr lang="en-US" sz="1250" b="1" dirty="0"/>
              <a:t>then </a:t>
            </a:r>
            <a:r>
              <a:rPr lang="en-US" sz="1250" dirty="0"/>
              <a:t>add “-e” {“</a:t>
            </a:r>
            <a:r>
              <a:rPr lang="en-US" sz="1250" dirty="0" err="1"/>
              <a:t>conflat</a:t>
            </a:r>
            <a:r>
              <a:rPr lang="en-US" sz="1250" dirty="0"/>
              <a:t>(ed)” -&gt; “conflate”, “</a:t>
            </a:r>
            <a:r>
              <a:rPr lang="en-US" sz="1250" dirty="0" err="1"/>
              <a:t>troubl</a:t>
            </a:r>
            <a:r>
              <a:rPr lang="en-US" sz="1250" dirty="0"/>
              <a:t>(ed)” -&gt; “trouble”}</a:t>
            </a:r>
            <a:endParaRPr lang="en-US" sz="1250" b="1" dirty="0"/>
          </a:p>
          <a:p>
            <a:pPr marL="342900" indent="-342900">
              <a:buSzPts val="1100"/>
              <a:buAutoNum type="arabicPeriod" startAt="8"/>
            </a:pPr>
            <a:r>
              <a:rPr lang="en-US" sz="1250" b="1" dirty="0"/>
              <a:t>        </a:t>
            </a:r>
            <a:r>
              <a:rPr lang="en-US" sz="1250" dirty="0"/>
              <a:t>      </a:t>
            </a:r>
            <a:r>
              <a:rPr lang="en-US" sz="1250" b="1" dirty="0"/>
              <a:t>else</a:t>
            </a:r>
            <a:r>
              <a:rPr lang="en-US" sz="1250" dirty="0"/>
              <a:t> </a:t>
            </a:r>
            <a:r>
              <a:rPr lang="en-US" sz="1250" b="1" dirty="0"/>
              <a:t>if </a:t>
            </a:r>
            <a:r>
              <a:rPr lang="en-US" sz="1250" i="1" dirty="0"/>
              <a:t>word </a:t>
            </a:r>
            <a:r>
              <a:rPr lang="en-US" sz="1250" dirty="0"/>
              <a:t>ends in double C not in (“l”, “s”, “z”) </a:t>
            </a:r>
            <a:r>
              <a:rPr lang="en-US" sz="1250" b="1" dirty="0"/>
              <a:t>then </a:t>
            </a:r>
            <a:r>
              <a:rPr lang="en-US" sz="1250" dirty="0"/>
              <a:t>remove last letter {“</a:t>
            </a:r>
            <a:r>
              <a:rPr lang="en-US" sz="1250" dirty="0" err="1"/>
              <a:t>tann</a:t>
            </a:r>
            <a:r>
              <a:rPr lang="en-US" sz="1250" dirty="0"/>
              <a:t>(ed)” -&gt; “tan”, NOT “fizz(ed)” -&gt; “</a:t>
            </a:r>
            <a:r>
              <a:rPr lang="en-US" sz="1250" dirty="0" err="1"/>
              <a:t>fiz</a:t>
            </a:r>
            <a:r>
              <a:rPr lang="en-US" sz="1250" dirty="0"/>
              <a:t>”}</a:t>
            </a:r>
            <a:endParaRPr lang="en-US" sz="1250" b="1" dirty="0"/>
          </a:p>
          <a:p>
            <a:pPr marL="342900" indent="-342900">
              <a:buSzPts val="1100"/>
              <a:buAutoNum type="arabicPeriod" startAt="8"/>
            </a:pPr>
            <a:r>
              <a:rPr lang="en-US" sz="1250" b="1" dirty="0"/>
              <a:t>            </a:t>
            </a:r>
            <a:r>
              <a:rPr lang="en-US" sz="1250" dirty="0"/>
              <a:t>  </a:t>
            </a:r>
            <a:r>
              <a:rPr lang="en-US" sz="1250" b="1" dirty="0"/>
              <a:t>else if </a:t>
            </a:r>
            <a:r>
              <a:rPr lang="en-US" sz="1250" dirty="0"/>
              <a:t>VC sequences in </a:t>
            </a:r>
            <a:r>
              <a:rPr lang="en-US" sz="1250" i="1" dirty="0"/>
              <a:t>word </a:t>
            </a:r>
            <a:r>
              <a:rPr lang="en-US" sz="1250" dirty="0"/>
              <a:t>&gt; 0 </a:t>
            </a:r>
            <a:r>
              <a:rPr lang="en-US" sz="1250" b="1" dirty="0"/>
              <a:t>and </a:t>
            </a:r>
            <a:r>
              <a:rPr lang="en-US" sz="1250" i="1" dirty="0"/>
              <a:t>word </a:t>
            </a:r>
            <a:r>
              <a:rPr lang="en-US" sz="1250" dirty="0"/>
              <a:t> ends with CVC </a:t>
            </a:r>
            <a:r>
              <a:rPr lang="en-US" sz="1250" b="1" dirty="0"/>
              <a:t>then </a:t>
            </a:r>
            <a:r>
              <a:rPr lang="en-US" sz="1250" dirty="0"/>
              <a:t>add “-e” {“fil(ed)” -&gt; “file”, NOT “fail(ed)” -&gt; “</a:t>
            </a:r>
            <a:r>
              <a:rPr lang="en-US" sz="1250" dirty="0" err="1"/>
              <a:t>faile</a:t>
            </a:r>
            <a:r>
              <a:rPr lang="en-US" sz="1250" dirty="0"/>
              <a:t>”}</a:t>
            </a:r>
          </a:p>
          <a:p>
            <a:pPr marL="0" indent="0">
              <a:buSzPts val="1100"/>
              <a:buNone/>
            </a:pPr>
            <a:r>
              <a:rPr lang="en-US" sz="1250" b="1" dirty="0"/>
              <a:t>11. else if </a:t>
            </a:r>
            <a:r>
              <a:rPr lang="en-US" sz="1250" i="1" dirty="0"/>
              <a:t>word</a:t>
            </a:r>
            <a:r>
              <a:rPr lang="en-US" sz="1250" dirty="0"/>
              <a:t> ends with “-</a:t>
            </a:r>
            <a:r>
              <a:rPr lang="en-US" sz="1250" dirty="0" err="1"/>
              <a:t>ing</a:t>
            </a:r>
            <a:r>
              <a:rPr lang="en-US" sz="1250" dirty="0"/>
              <a:t>” </a:t>
            </a:r>
            <a:r>
              <a:rPr lang="en-US" sz="1250" b="1" dirty="0"/>
              <a:t>and </a:t>
            </a:r>
            <a:r>
              <a:rPr lang="en-US" sz="1250" dirty="0"/>
              <a:t>vowels before “-</a:t>
            </a:r>
            <a:r>
              <a:rPr lang="en-US" sz="1250" dirty="0" err="1"/>
              <a:t>ing</a:t>
            </a:r>
            <a:r>
              <a:rPr lang="en-US" sz="1250" dirty="0"/>
              <a:t>” &gt; 0 </a:t>
            </a:r>
            <a:r>
              <a:rPr lang="en-US" sz="1250" b="1" dirty="0"/>
              <a:t>then</a:t>
            </a:r>
          </a:p>
          <a:p>
            <a:pPr marL="0" indent="0">
              <a:buSzPts val="1100"/>
              <a:buNone/>
            </a:pPr>
            <a:r>
              <a:rPr lang="en-US" sz="1250" b="1" dirty="0"/>
              <a:t>12.                </a:t>
            </a:r>
            <a:r>
              <a:rPr lang="en-US" sz="1250" dirty="0"/>
              <a:t>remove “-</a:t>
            </a:r>
            <a:r>
              <a:rPr lang="en-US" sz="1250" dirty="0" err="1"/>
              <a:t>ing</a:t>
            </a:r>
            <a:r>
              <a:rPr lang="en-US" sz="1250" dirty="0"/>
              <a:t>” {“motoring” -&gt; “motor”, NOT “sing” -&gt; “s”}</a:t>
            </a:r>
          </a:p>
          <a:p>
            <a:pPr marL="0" indent="0">
              <a:buSzPts val="1100"/>
              <a:buNone/>
            </a:pPr>
            <a:r>
              <a:rPr lang="en-US" sz="1250" b="1" dirty="0"/>
              <a:t>13.                </a:t>
            </a:r>
            <a:r>
              <a:rPr lang="en-US" sz="1250" dirty="0"/>
              <a:t>perform lines 8-10</a:t>
            </a:r>
          </a:p>
          <a:p>
            <a:pPr marL="0" indent="0">
              <a:buSzPts val="1100"/>
              <a:buNone/>
            </a:pPr>
            <a:endParaRPr lang="en-US" sz="1250" dirty="0"/>
          </a:p>
          <a:p>
            <a:pPr marL="0" lvl="0" indent="0" algn="l" rtl="0">
              <a:spcBef>
                <a:spcPts val="0"/>
              </a:spcBef>
              <a:spcAft>
                <a:spcPts val="0"/>
              </a:spcAft>
              <a:buClr>
                <a:schemeClr val="dk1"/>
              </a:buClr>
              <a:buSzPts val="1100"/>
              <a:buFont typeface="Arial"/>
              <a:buNone/>
            </a:pPr>
            <a:r>
              <a:rPr lang="en-US" sz="1250" dirty="0"/>
              <a:t>{Step 1c: change “-y” to “-I”}</a:t>
            </a:r>
          </a:p>
          <a:p>
            <a:pPr marL="0" lvl="0" indent="0" algn="l" rtl="0">
              <a:spcBef>
                <a:spcPts val="0"/>
              </a:spcBef>
              <a:spcAft>
                <a:spcPts val="0"/>
              </a:spcAft>
              <a:buClr>
                <a:schemeClr val="dk1"/>
              </a:buClr>
              <a:buSzPts val="1100"/>
              <a:buFont typeface="Arial"/>
              <a:buNone/>
            </a:pPr>
            <a:r>
              <a:rPr lang="en-US" sz="1250" b="1" dirty="0"/>
              <a:t>14. if </a:t>
            </a:r>
            <a:r>
              <a:rPr lang="en-US" sz="1250" i="1" dirty="0"/>
              <a:t>word</a:t>
            </a:r>
            <a:r>
              <a:rPr lang="en-US" sz="1250" dirty="0"/>
              <a:t> ends with “-y” </a:t>
            </a:r>
            <a:r>
              <a:rPr lang="en-US" sz="1250" b="1" dirty="0"/>
              <a:t>and </a:t>
            </a:r>
            <a:r>
              <a:rPr lang="en-US" sz="1250" dirty="0"/>
              <a:t>vowels before “-y” &gt; 0 </a:t>
            </a:r>
            <a:r>
              <a:rPr lang="en-US" sz="1250" b="1" dirty="0"/>
              <a:t>then </a:t>
            </a:r>
            <a:r>
              <a:rPr lang="en-US" sz="1250" dirty="0"/>
              <a:t>replace with “-</a:t>
            </a:r>
            <a:r>
              <a:rPr lang="en-US" sz="1250" dirty="0" err="1"/>
              <a:t>i</a:t>
            </a:r>
            <a:r>
              <a:rPr lang="en-US" sz="1250" dirty="0"/>
              <a:t>” {“happy” -&gt; “</a:t>
            </a:r>
            <a:r>
              <a:rPr lang="en-US" sz="1250" dirty="0" err="1"/>
              <a:t>happi</a:t>
            </a:r>
            <a:r>
              <a:rPr lang="en-US" sz="1250" dirty="0"/>
              <a:t>”, NOT “why” -&gt; “</a:t>
            </a:r>
            <a:r>
              <a:rPr lang="en-US" sz="1250" dirty="0" err="1"/>
              <a:t>whi</a:t>
            </a:r>
            <a:r>
              <a:rPr lang="en-US" sz="1250" dirty="0"/>
              <a:t>”}</a:t>
            </a:r>
            <a:endParaRPr lang="en-US" sz="1250" b="1" dirty="0"/>
          </a:p>
          <a:p>
            <a:pPr marL="0" indent="0">
              <a:buSzPts val="1100"/>
              <a:buNone/>
            </a:pPr>
            <a:endParaRPr lang="en-US" sz="1250" b="1" dirty="0"/>
          </a:p>
          <a:p>
            <a:pPr marL="0" indent="0">
              <a:buSzPts val="1100"/>
              <a:buNone/>
            </a:pPr>
            <a:endParaRPr lang="en-US" sz="1250" b="1" dirty="0"/>
          </a:p>
        </p:txBody>
      </p:sp>
      <p:grpSp>
        <p:nvGrpSpPr>
          <p:cNvPr id="1457" name="Google Shape;1457;p45"/>
          <p:cNvGrpSpPr/>
          <p:nvPr/>
        </p:nvGrpSpPr>
        <p:grpSpPr>
          <a:xfrm>
            <a:off x="7645935" y="0"/>
            <a:ext cx="2258436" cy="1380876"/>
            <a:chOff x="6027629" y="1343273"/>
            <a:chExt cx="2258436" cy="1380876"/>
          </a:xfrm>
        </p:grpSpPr>
        <p:sp>
          <p:nvSpPr>
            <p:cNvPr id="1458" name="Google Shape;1458;p45"/>
            <p:cNvSpPr/>
            <p:nvPr/>
          </p:nvSpPr>
          <p:spPr>
            <a:xfrm>
              <a:off x="6699867" y="2628184"/>
              <a:ext cx="80994" cy="95965"/>
            </a:xfrm>
            <a:custGeom>
              <a:avLst/>
              <a:gdLst/>
              <a:ahLst/>
              <a:cxnLst/>
              <a:rect l="l" t="t" r="r" b="b"/>
              <a:pathLst>
                <a:path w="3538" h="4192" extrusionOk="0">
                  <a:moveTo>
                    <a:pt x="2462" y="0"/>
                  </a:moveTo>
                  <a:cubicBezTo>
                    <a:pt x="1555" y="0"/>
                    <a:pt x="859" y="1261"/>
                    <a:pt x="513" y="1984"/>
                  </a:cubicBezTo>
                  <a:cubicBezTo>
                    <a:pt x="330" y="2461"/>
                    <a:pt x="0" y="3157"/>
                    <a:pt x="294" y="3670"/>
                  </a:cubicBezTo>
                  <a:cubicBezTo>
                    <a:pt x="514" y="4080"/>
                    <a:pt x="979" y="4192"/>
                    <a:pt x="1407" y="4192"/>
                  </a:cubicBezTo>
                  <a:cubicBezTo>
                    <a:pt x="1477" y="4192"/>
                    <a:pt x="1546" y="4189"/>
                    <a:pt x="1613" y="4184"/>
                  </a:cubicBezTo>
                  <a:cubicBezTo>
                    <a:pt x="2273" y="4074"/>
                    <a:pt x="2860" y="3780"/>
                    <a:pt x="3336" y="3340"/>
                  </a:cubicBezTo>
                  <a:cubicBezTo>
                    <a:pt x="3537" y="3168"/>
                    <a:pt x="3334" y="2906"/>
                    <a:pt x="3130" y="2906"/>
                  </a:cubicBezTo>
                  <a:cubicBezTo>
                    <a:pt x="3074" y="2906"/>
                    <a:pt x="3017" y="2926"/>
                    <a:pt x="2970" y="2974"/>
                  </a:cubicBezTo>
                  <a:cubicBezTo>
                    <a:pt x="2566" y="3340"/>
                    <a:pt x="2053" y="3597"/>
                    <a:pt x="1503" y="3634"/>
                  </a:cubicBezTo>
                  <a:cubicBezTo>
                    <a:pt x="1423" y="3647"/>
                    <a:pt x="1342" y="3656"/>
                    <a:pt x="1264" y="3656"/>
                  </a:cubicBezTo>
                  <a:cubicBezTo>
                    <a:pt x="1127" y="3656"/>
                    <a:pt x="996" y="3630"/>
                    <a:pt x="880" y="3560"/>
                  </a:cubicBezTo>
                  <a:cubicBezTo>
                    <a:pt x="660" y="3414"/>
                    <a:pt x="697" y="3120"/>
                    <a:pt x="733" y="2900"/>
                  </a:cubicBezTo>
                  <a:cubicBezTo>
                    <a:pt x="880" y="2351"/>
                    <a:pt x="1173" y="1801"/>
                    <a:pt x="1503" y="1324"/>
                  </a:cubicBezTo>
                  <a:cubicBezTo>
                    <a:pt x="1689" y="1046"/>
                    <a:pt x="2057" y="533"/>
                    <a:pt x="2453" y="533"/>
                  </a:cubicBezTo>
                  <a:cubicBezTo>
                    <a:pt x="2527" y="533"/>
                    <a:pt x="2602" y="551"/>
                    <a:pt x="2676" y="591"/>
                  </a:cubicBezTo>
                  <a:cubicBezTo>
                    <a:pt x="2715" y="610"/>
                    <a:pt x="2753" y="619"/>
                    <a:pt x="2790" y="619"/>
                  </a:cubicBezTo>
                  <a:cubicBezTo>
                    <a:pt x="3036" y="619"/>
                    <a:pt x="3220" y="242"/>
                    <a:pt x="2933" y="114"/>
                  </a:cubicBezTo>
                  <a:cubicBezTo>
                    <a:pt x="2770" y="36"/>
                    <a:pt x="2613"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p:cNvSpPr/>
            <p:nvPr/>
          </p:nvSpPr>
          <p:spPr>
            <a:xfrm>
              <a:off x="7218519" y="2219553"/>
              <a:ext cx="52058" cy="93813"/>
            </a:xfrm>
            <a:custGeom>
              <a:avLst/>
              <a:gdLst/>
              <a:ahLst/>
              <a:cxnLst/>
              <a:rect l="l" t="t" r="r" b="b"/>
              <a:pathLst>
                <a:path w="2274" h="4098" extrusionOk="0">
                  <a:moveTo>
                    <a:pt x="2017" y="1"/>
                  </a:moveTo>
                  <a:cubicBezTo>
                    <a:pt x="1430" y="37"/>
                    <a:pt x="843" y="111"/>
                    <a:pt x="293" y="221"/>
                  </a:cubicBezTo>
                  <a:cubicBezTo>
                    <a:pt x="147" y="257"/>
                    <a:pt x="74" y="404"/>
                    <a:pt x="110" y="551"/>
                  </a:cubicBezTo>
                  <a:cubicBezTo>
                    <a:pt x="110" y="587"/>
                    <a:pt x="147" y="624"/>
                    <a:pt x="184" y="661"/>
                  </a:cubicBezTo>
                  <a:cubicBezTo>
                    <a:pt x="110" y="697"/>
                    <a:pt x="110" y="734"/>
                    <a:pt x="110" y="844"/>
                  </a:cubicBezTo>
                  <a:cubicBezTo>
                    <a:pt x="74" y="1834"/>
                    <a:pt x="37" y="2824"/>
                    <a:pt x="0" y="3850"/>
                  </a:cubicBezTo>
                  <a:cubicBezTo>
                    <a:pt x="0" y="4015"/>
                    <a:pt x="129" y="4098"/>
                    <a:pt x="261" y="4098"/>
                  </a:cubicBezTo>
                  <a:cubicBezTo>
                    <a:pt x="394" y="4098"/>
                    <a:pt x="532" y="4015"/>
                    <a:pt x="550" y="3850"/>
                  </a:cubicBezTo>
                  <a:cubicBezTo>
                    <a:pt x="550" y="3337"/>
                    <a:pt x="550" y="2787"/>
                    <a:pt x="587" y="2274"/>
                  </a:cubicBezTo>
                  <a:lnTo>
                    <a:pt x="2017" y="2200"/>
                  </a:lnTo>
                  <a:cubicBezTo>
                    <a:pt x="2163" y="2164"/>
                    <a:pt x="2273" y="2090"/>
                    <a:pt x="2273" y="1907"/>
                  </a:cubicBezTo>
                  <a:cubicBezTo>
                    <a:pt x="2273" y="1797"/>
                    <a:pt x="2163" y="1650"/>
                    <a:pt x="2017" y="1650"/>
                  </a:cubicBezTo>
                  <a:cubicBezTo>
                    <a:pt x="1540" y="1687"/>
                    <a:pt x="1063" y="1724"/>
                    <a:pt x="587" y="1760"/>
                  </a:cubicBezTo>
                  <a:cubicBezTo>
                    <a:pt x="587" y="1431"/>
                    <a:pt x="623" y="1137"/>
                    <a:pt x="623" y="844"/>
                  </a:cubicBezTo>
                  <a:cubicBezTo>
                    <a:pt x="623" y="771"/>
                    <a:pt x="623" y="734"/>
                    <a:pt x="587" y="697"/>
                  </a:cubicBezTo>
                  <a:cubicBezTo>
                    <a:pt x="1063" y="624"/>
                    <a:pt x="1503" y="551"/>
                    <a:pt x="2017" y="551"/>
                  </a:cubicBezTo>
                  <a:cubicBezTo>
                    <a:pt x="2127" y="551"/>
                    <a:pt x="2273" y="404"/>
                    <a:pt x="2273" y="257"/>
                  </a:cubicBezTo>
                  <a:cubicBezTo>
                    <a:pt x="2273" y="147"/>
                    <a:pt x="2163"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p:cNvSpPr/>
            <p:nvPr/>
          </p:nvSpPr>
          <p:spPr>
            <a:xfrm>
              <a:off x="7205951" y="1575106"/>
              <a:ext cx="76369" cy="99834"/>
            </a:xfrm>
            <a:custGeom>
              <a:avLst/>
              <a:gdLst/>
              <a:ahLst/>
              <a:cxnLst/>
              <a:rect l="l" t="t" r="r" b="b"/>
              <a:pathLst>
                <a:path w="3336" h="4361" extrusionOk="0">
                  <a:moveTo>
                    <a:pt x="1636" y="539"/>
                  </a:moveTo>
                  <a:cubicBezTo>
                    <a:pt x="1654" y="539"/>
                    <a:pt x="1670" y="541"/>
                    <a:pt x="1686" y="547"/>
                  </a:cubicBezTo>
                  <a:cubicBezTo>
                    <a:pt x="1686" y="547"/>
                    <a:pt x="1686" y="583"/>
                    <a:pt x="1686" y="620"/>
                  </a:cubicBezTo>
                  <a:cubicBezTo>
                    <a:pt x="1649" y="693"/>
                    <a:pt x="1649" y="730"/>
                    <a:pt x="1612" y="803"/>
                  </a:cubicBezTo>
                  <a:cubicBezTo>
                    <a:pt x="1502" y="1133"/>
                    <a:pt x="1282" y="1390"/>
                    <a:pt x="1026" y="1610"/>
                  </a:cubicBezTo>
                  <a:cubicBezTo>
                    <a:pt x="1026" y="1353"/>
                    <a:pt x="1026" y="1060"/>
                    <a:pt x="1026" y="803"/>
                  </a:cubicBezTo>
                  <a:cubicBezTo>
                    <a:pt x="1136" y="767"/>
                    <a:pt x="1209" y="693"/>
                    <a:pt x="1319" y="657"/>
                  </a:cubicBezTo>
                  <a:cubicBezTo>
                    <a:pt x="1382" y="625"/>
                    <a:pt x="1527" y="539"/>
                    <a:pt x="1636" y="539"/>
                  </a:cubicBezTo>
                  <a:close/>
                  <a:moveTo>
                    <a:pt x="1759" y="2123"/>
                  </a:moveTo>
                  <a:cubicBezTo>
                    <a:pt x="1942" y="2123"/>
                    <a:pt x="2126" y="2123"/>
                    <a:pt x="2309" y="2160"/>
                  </a:cubicBezTo>
                  <a:cubicBezTo>
                    <a:pt x="2419" y="2196"/>
                    <a:pt x="2712" y="2233"/>
                    <a:pt x="2676" y="2343"/>
                  </a:cubicBezTo>
                  <a:cubicBezTo>
                    <a:pt x="2676" y="2490"/>
                    <a:pt x="2492" y="2636"/>
                    <a:pt x="2382" y="2710"/>
                  </a:cubicBezTo>
                  <a:lnTo>
                    <a:pt x="2419" y="2710"/>
                  </a:lnTo>
                  <a:cubicBezTo>
                    <a:pt x="2272" y="2856"/>
                    <a:pt x="2126" y="3003"/>
                    <a:pt x="1979" y="3113"/>
                  </a:cubicBezTo>
                  <a:cubicBezTo>
                    <a:pt x="1649" y="3333"/>
                    <a:pt x="1319" y="3516"/>
                    <a:pt x="989" y="3663"/>
                  </a:cubicBezTo>
                  <a:cubicBezTo>
                    <a:pt x="989" y="3186"/>
                    <a:pt x="989" y="2746"/>
                    <a:pt x="989" y="2270"/>
                  </a:cubicBezTo>
                  <a:cubicBezTo>
                    <a:pt x="1246" y="2160"/>
                    <a:pt x="1502" y="2123"/>
                    <a:pt x="1759" y="2123"/>
                  </a:cubicBezTo>
                  <a:close/>
                  <a:moveTo>
                    <a:pt x="1699" y="1"/>
                  </a:moveTo>
                  <a:cubicBezTo>
                    <a:pt x="1579" y="1"/>
                    <a:pt x="1456" y="30"/>
                    <a:pt x="1356" y="70"/>
                  </a:cubicBezTo>
                  <a:cubicBezTo>
                    <a:pt x="916" y="217"/>
                    <a:pt x="513" y="473"/>
                    <a:pt x="183" y="803"/>
                  </a:cubicBezTo>
                  <a:cubicBezTo>
                    <a:pt x="0" y="985"/>
                    <a:pt x="170" y="1243"/>
                    <a:pt x="359" y="1243"/>
                  </a:cubicBezTo>
                  <a:cubicBezTo>
                    <a:pt x="398" y="1243"/>
                    <a:pt x="438" y="1232"/>
                    <a:pt x="476" y="1207"/>
                  </a:cubicBezTo>
                  <a:cubicBezTo>
                    <a:pt x="476" y="1463"/>
                    <a:pt x="476" y="1683"/>
                    <a:pt x="476" y="1903"/>
                  </a:cubicBezTo>
                  <a:cubicBezTo>
                    <a:pt x="476" y="1903"/>
                    <a:pt x="439" y="1903"/>
                    <a:pt x="439" y="1940"/>
                  </a:cubicBezTo>
                  <a:cubicBezTo>
                    <a:pt x="256" y="2050"/>
                    <a:pt x="293" y="2306"/>
                    <a:pt x="476" y="2416"/>
                  </a:cubicBezTo>
                  <a:cubicBezTo>
                    <a:pt x="476" y="2966"/>
                    <a:pt x="439" y="3553"/>
                    <a:pt x="439" y="4103"/>
                  </a:cubicBezTo>
                  <a:cubicBezTo>
                    <a:pt x="439" y="4278"/>
                    <a:pt x="563" y="4360"/>
                    <a:pt x="691" y="4360"/>
                  </a:cubicBezTo>
                  <a:cubicBezTo>
                    <a:pt x="803" y="4360"/>
                    <a:pt x="918" y="4296"/>
                    <a:pt x="952" y="4176"/>
                  </a:cubicBezTo>
                  <a:lnTo>
                    <a:pt x="1099" y="4176"/>
                  </a:lnTo>
                  <a:cubicBezTo>
                    <a:pt x="1576" y="3956"/>
                    <a:pt x="2016" y="3699"/>
                    <a:pt x="2456" y="3406"/>
                  </a:cubicBezTo>
                  <a:cubicBezTo>
                    <a:pt x="2785" y="3113"/>
                    <a:pt x="3335" y="2673"/>
                    <a:pt x="3225" y="2196"/>
                  </a:cubicBezTo>
                  <a:cubicBezTo>
                    <a:pt x="3079" y="1683"/>
                    <a:pt x="2346" y="1610"/>
                    <a:pt x="1942" y="1573"/>
                  </a:cubicBezTo>
                  <a:lnTo>
                    <a:pt x="1759" y="1573"/>
                  </a:lnTo>
                  <a:cubicBezTo>
                    <a:pt x="1979" y="1316"/>
                    <a:pt x="2162" y="987"/>
                    <a:pt x="2199" y="657"/>
                  </a:cubicBezTo>
                  <a:cubicBezTo>
                    <a:pt x="2236" y="400"/>
                    <a:pt x="2199" y="180"/>
                    <a:pt x="1979" y="70"/>
                  </a:cubicBezTo>
                  <a:cubicBezTo>
                    <a:pt x="1896" y="20"/>
                    <a:pt x="1799"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p:cNvSpPr/>
            <p:nvPr/>
          </p:nvSpPr>
          <p:spPr>
            <a:xfrm>
              <a:off x="6107363" y="1393225"/>
              <a:ext cx="1101106" cy="1278180"/>
            </a:xfrm>
            <a:custGeom>
              <a:avLst/>
              <a:gdLst/>
              <a:ahLst/>
              <a:cxnLst/>
              <a:rect l="l" t="t" r="r" b="b"/>
              <a:pathLst>
                <a:path w="48099" h="55834" extrusionOk="0">
                  <a:moveTo>
                    <a:pt x="24067" y="524"/>
                  </a:moveTo>
                  <a:cubicBezTo>
                    <a:pt x="24151" y="524"/>
                    <a:pt x="24233" y="549"/>
                    <a:pt x="24306" y="610"/>
                  </a:cubicBezTo>
                  <a:cubicBezTo>
                    <a:pt x="24306" y="646"/>
                    <a:pt x="24343" y="683"/>
                    <a:pt x="24379" y="720"/>
                  </a:cubicBezTo>
                  <a:cubicBezTo>
                    <a:pt x="24562" y="830"/>
                    <a:pt x="24709" y="940"/>
                    <a:pt x="24856" y="1050"/>
                  </a:cubicBezTo>
                  <a:cubicBezTo>
                    <a:pt x="25002" y="1123"/>
                    <a:pt x="25186" y="1233"/>
                    <a:pt x="25332" y="1380"/>
                  </a:cubicBezTo>
                  <a:cubicBezTo>
                    <a:pt x="25442" y="1453"/>
                    <a:pt x="25406" y="1599"/>
                    <a:pt x="25406" y="1746"/>
                  </a:cubicBezTo>
                  <a:cubicBezTo>
                    <a:pt x="25406" y="1783"/>
                    <a:pt x="25406" y="1856"/>
                    <a:pt x="25369" y="1893"/>
                  </a:cubicBezTo>
                  <a:cubicBezTo>
                    <a:pt x="25002" y="1746"/>
                    <a:pt x="24636" y="1599"/>
                    <a:pt x="24269" y="1490"/>
                  </a:cubicBezTo>
                  <a:cubicBezTo>
                    <a:pt x="24216" y="1410"/>
                    <a:pt x="24144" y="1350"/>
                    <a:pt x="24054" y="1350"/>
                  </a:cubicBezTo>
                  <a:cubicBezTo>
                    <a:pt x="24018" y="1350"/>
                    <a:pt x="23980" y="1359"/>
                    <a:pt x="23939" y="1380"/>
                  </a:cubicBezTo>
                  <a:cubicBezTo>
                    <a:pt x="23899" y="1363"/>
                    <a:pt x="23862" y="1356"/>
                    <a:pt x="23829" y="1356"/>
                  </a:cubicBezTo>
                  <a:cubicBezTo>
                    <a:pt x="23711" y="1356"/>
                    <a:pt x="23638" y="1448"/>
                    <a:pt x="23609" y="1563"/>
                  </a:cubicBezTo>
                  <a:cubicBezTo>
                    <a:pt x="23389" y="1709"/>
                    <a:pt x="23133" y="1893"/>
                    <a:pt x="22876" y="2039"/>
                  </a:cubicBezTo>
                  <a:cubicBezTo>
                    <a:pt x="22876" y="1819"/>
                    <a:pt x="22913" y="1636"/>
                    <a:pt x="23023" y="1416"/>
                  </a:cubicBezTo>
                  <a:cubicBezTo>
                    <a:pt x="23133" y="1160"/>
                    <a:pt x="23316" y="866"/>
                    <a:pt x="23573" y="720"/>
                  </a:cubicBezTo>
                  <a:cubicBezTo>
                    <a:pt x="23719" y="622"/>
                    <a:pt x="23899" y="524"/>
                    <a:pt x="24067" y="524"/>
                  </a:cubicBezTo>
                  <a:close/>
                  <a:moveTo>
                    <a:pt x="23719" y="2149"/>
                  </a:moveTo>
                  <a:cubicBezTo>
                    <a:pt x="23573" y="2406"/>
                    <a:pt x="23389" y="2699"/>
                    <a:pt x="23243" y="2993"/>
                  </a:cubicBezTo>
                  <a:lnTo>
                    <a:pt x="23169" y="2919"/>
                  </a:lnTo>
                  <a:cubicBezTo>
                    <a:pt x="23096" y="2846"/>
                    <a:pt x="23023" y="2736"/>
                    <a:pt x="22986" y="2626"/>
                  </a:cubicBezTo>
                  <a:cubicBezTo>
                    <a:pt x="23206" y="2443"/>
                    <a:pt x="23463" y="2296"/>
                    <a:pt x="23719" y="2149"/>
                  </a:cubicBezTo>
                  <a:close/>
                  <a:moveTo>
                    <a:pt x="24526" y="2149"/>
                  </a:moveTo>
                  <a:lnTo>
                    <a:pt x="24526" y="2149"/>
                  </a:lnTo>
                  <a:cubicBezTo>
                    <a:pt x="24782" y="2223"/>
                    <a:pt x="25039" y="2333"/>
                    <a:pt x="25259" y="2443"/>
                  </a:cubicBezTo>
                  <a:cubicBezTo>
                    <a:pt x="25186" y="2626"/>
                    <a:pt x="25112" y="2846"/>
                    <a:pt x="24966" y="3029"/>
                  </a:cubicBezTo>
                  <a:cubicBezTo>
                    <a:pt x="24819" y="2736"/>
                    <a:pt x="24672" y="2406"/>
                    <a:pt x="24526" y="2149"/>
                  </a:cubicBezTo>
                  <a:close/>
                  <a:moveTo>
                    <a:pt x="24123" y="2516"/>
                  </a:moveTo>
                  <a:cubicBezTo>
                    <a:pt x="24269" y="2773"/>
                    <a:pt x="24379" y="3066"/>
                    <a:pt x="24526" y="3323"/>
                  </a:cubicBezTo>
                  <a:cubicBezTo>
                    <a:pt x="24489" y="3359"/>
                    <a:pt x="24489" y="3359"/>
                    <a:pt x="24453" y="3359"/>
                  </a:cubicBezTo>
                  <a:cubicBezTo>
                    <a:pt x="24337" y="3392"/>
                    <a:pt x="24214" y="3410"/>
                    <a:pt x="24094" y="3410"/>
                  </a:cubicBezTo>
                  <a:cubicBezTo>
                    <a:pt x="23947" y="3410"/>
                    <a:pt x="23804" y="3383"/>
                    <a:pt x="23683" y="3323"/>
                  </a:cubicBezTo>
                  <a:cubicBezTo>
                    <a:pt x="23829" y="3029"/>
                    <a:pt x="23976" y="2773"/>
                    <a:pt x="24123" y="2516"/>
                  </a:cubicBezTo>
                  <a:close/>
                  <a:moveTo>
                    <a:pt x="6122" y="13074"/>
                  </a:moveTo>
                  <a:cubicBezTo>
                    <a:pt x="6122" y="13367"/>
                    <a:pt x="6049" y="13624"/>
                    <a:pt x="5829" y="13844"/>
                  </a:cubicBezTo>
                  <a:cubicBezTo>
                    <a:pt x="5683" y="14027"/>
                    <a:pt x="5463" y="14211"/>
                    <a:pt x="5243" y="14284"/>
                  </a:cubicBezTo>
                  <a:cubicBezTo>
                    <a:pt x="5243" y="14064"/>
                    <a:pt x="5279" y="13807"/>
                    <a:pt x="5316" y="13587"/>
                  </a:cubicBezTo>
                  <a:cubicBezTo>
                    <a:pt x="5573" y="13441"/>
                    <a:pt x="5866" y="13257"/>
                    <a:pt x="6122" y="13074"/>
                  </a:cubicBezTo>
                  <a:close/>
                  <a:moveTo>
                    <a:pt x="4766" y="11644"/>
                  </a:moveTo>
                  <a:cubicBezTo>
                    <a:pt x="4839" y="11644"/>
                    <a:pt x="4876" y="11644"/>
                    <a:pt x="4949" y="11681"/>
                  </a:cubicBezTo>
                  <a:cubicBezTo>
                    <a:pt x="5096" y="11681"/>
                    <a:pt x="5206" y="11754"/>
                    <a:pt x="5353" y="11828"/>
                  </a:cubicBezTo>
                  <a:cubicBezTo>
                    <a:pt x="5573" y="11938"/>
                    <a:pt x="5793" y="12158"/>
                    <a:pt x="5939" y="12378"/>
                  </a:cubicBezTo>
                  <a:cubicBezTo>
                    <a:pt x="5976" y="12414"/>
                    <a:pt x="5976" y="12488"/>
                    <a:pt x="6012" y="12524"/>
                  </a:cubicBezTo>
                  <a:cubicBezTo>
                    <a:pt x="5573" y="12818"/>
                    <a:pt x="5133" y="13074"/>
                    <a:pt x="4693" y="13331"/>
                  </a:cubicBezTo>
                  <a:cubicBezTo>
                    <a:pt x="4473" y="13477"/>
                    <a:pt x="4583" y="13771"/>
                    <a:pt x="4766" y="13807"/>
                  </a:cubicBezTo>
                  <a:lnTo>
                    <a:pt x="4693" y="14357"/>
                  </a:lnTo>
                  <a:cubicBezTo>
                    <a:pt x="4619" y="14321"/>
                    <a:pt x="4546" y="14321"/>
                    <a:pt x="4473" y="14284"/>
                  </a:cubicBezTo>
                  <a:cubicBezTo>
                    <a:pt x="4179" y="14211"/>
                    <a:pt x="3923" y="13991"/>
                    <a:pt x="3703" y="13734"/>
                  </a:cubicBezTo>
                  <a:cubicBezTo>
                    <a:pt x="3593" y="13624"/>
                    <a:pt x="3483" y="13514"/>
                    <a:pt x="3373" y="13404"/>
                  </a:cubicBezTo>
                  <a:cubicBezTo>
                    <a:pt x="3300" y="13257"/>
                    <a:pt x="3153" y="13111"/>
                    <a:pt x="3116" y="12928"/>
                  </a:cubicBezTo>
                  <a:cubicBezTo>
                    <a:pt x="3043" y="12598"/>
                    <a:pt x="3373" y="12231"/>
                    <a:pt x="3593" y="12011"/>
                  </a:cubicBezTo>
                  <a:cubicBezTo>
                    <a:pt x="3776" y="11864"/>
                    <a:pt x="3996" y="11754"/>
                    <a:pt x="4216" y="11681"/>
                  </a:cubicBezTo>
                  <a:cubicBezTo>
                    <a:pt x="4251" y="11787"/>
                    <a:pt x="4354" y="11842"/>
                    <a:pt x="4460" y="11842"/>
                  </a:cubicBezTo>
                  <a:cubicBezTo>
                    <a:pt x="4574" y="11842"/>
                    <a:pt x="4691" y="11778"/>
                    <a:pt x="4729" y="11644"/>
                  </a:cubicBezTo>
                  <a:close/>
                  <a:moveTo>
                    <a:pt x="44982" y="13734"/>
                  </a:moveTo>
                  <a:cubicBezTo>
                    <a:pt x="45349" y="13954"/>
                    <a:pt x="46009" y="15200"/>
                    <a:pt x="46009" y="15604"/>
                  </a:cubicBezTo>
                  <a:cubicBezTo>
                    <a:pt x="45752" y="15530"/>
                    <a:pt x="45569" y="15347"/>
                    <a:pt x="45385" y="15200"/>
                  </a:cubicBezTo>
                  <a:cubicBezTo>
                    <a:pt x="45202" y="15017"/>
                    <a:pt x="44982" y="14797"/>
                    <a:pt x="44836" y="14577"/>
                  </a:cubicBezTo>
                  <a:cubicBezTo>
                    <a:pt x="44689" y="14247"/>
                    <a:pt x="44762" y="13954"/>
                    <a:pt x="44982" y="13734"/>
                  </a:cubicBezTo>
                  <a:close/>
                  <a:moveTo>
                    <a:pt x="46082" y="13294"/>
                  </a:moveTo>
                  <a:cubicBezTo>
                    <a:pt x="46375" y="13294"/>
                    <a:pt x="46669" y="13441"/>
                    <a:pt x="46889" y="13587"/>
                  </a:cubicBezTo>
                  <a:cubicBezTo>
                    <a:pt x="47108" y="13697"/>
                    <a:pt x="47365" y="13844"/>
                    <a:pt x="47475" y="14064"/>
                  </a:cubicBezTo>
                  <a:cubicBezTo>
                    <a:pt x="47585" y="14321"/>
                    <a:pt x="47438" y="14614"/>
                    <a:pt x="47292" y="14797"/>
                  </a:cubicBezTo>
                  <a:lnTo>
                    <a:pt x="47328" y="14797"/>
                  </a:lnTo>
                  <a:cubicBezTo>
                    <a:pt x="47145" y="15090"/>
                    <a:pt x="46852" y="15457"/>
                    <a:pt x="46522" y="15604"/>
                  </a:cubicBezTo>
                  <a:lnTo>
                    <a:pt x="46595" y="14614"/>
                  </a:lnTo>
                  <a:cubicBezTo>
                    <a:pt x="46779" y="14504"/>
                    <a:pt x="46852" y="14247"/>
                    <a:pt x="46632" y="14137"/>
                  </a:cubicBezTo>
                  <a:cubicBezTo>
                    <a:pt x="46302" y="13917"/>
                    <a:pt x="45972" y="13734"/>
                    <a:pt x="45605" y="13514"/>
                  </a:cubicBezTo>
                  <a:cubicBezTo>
                    <a:pt x="45715" y="13367"/>
                    <a:pt x="45935" y="13294"/>
                    <a:pt x="46082" y="13294"/>
                  </a:cubicBezTo>
                  <a:close/>
                  <a:moveTo>
                    <a:pt x="22510" y="2883"/>
                  </a:moveTo>
                  <a:cubicBezTo>
                    <a:pt x="22546" y="2919"/>
                    <a:pt x="22546" y="2956"/>
                    <a:pt x="22546" y="2956"/>
                  </a:cubicBezTo>
                  <a:cubicBezTo>
                    <a:pt x="22656" y="3176"/>
                    <a:pt x="22803" y="3323"/>
                    <a:pt x="22986" y="3469"/>
                  </a:cubicBezTo>
                  <a:cubicBezTo>
                    <a:pt x="20457" y="8015"/>
                    <a:pt x="17927" y="12524"/>
                    <a:pt x="15397" y="16997"/>
                  </a:cubicBezTo>
                  <a:cubicBezTo>
                    <a:pt x="12501" y="22056"/>
                    <a:pt x="9569" y="27115"/>
                    <a:pt x="6599" y="32137"/>
                  </a:cubicBezTo>
                  <a:cubicBezTo>
                    <a:pt x="5243" y="34484"/>
                    <a:pt x="3850" y="36793"/>
                    <a:pt x="2493" y="39103"/>
                  </a:cubicBezTo>
                  <a:cubicBezTo>
                    <a:pt x="3190" y="32614"/>
                    <a:pt x="3923" y="26089"/>
                    <a:pt x="4656" y="19600"/>
                  </a:cubicBezTo>
                  <a:lnTo>
                    <a:pt x="4656" y="19563"/>
                  </a:lnTo>
                  <a:cubicBezTo>
                    <a:pt x="4803" y="17987"/>
                    <a:pt x="4986" y="16410"/>
                    <a:pt x="5169" y="14834"/>
                  </a:cubicBezTo>
                  <a:cubicBezTo>
                    <a:pt x="5609" y="14761"/>
                    <a:pt x="6012" y="14504"/>
                    <a:pt x="6269" y="14174"/>
                  </a:cubicBezTo>
                  <a:cubicBezTo>
                    <a:pt x="6599" y="13771"/>
                    <a:pt x="6709" y="13257"/>
                    <a:pt x="6636" y="12781"/>
                  </a:cubicBezTo>
                  <a:cubicBezTo>
                    <a:pt x="11108" y="10068"/>
                    <a:pt x="15544" y="7318"/>
                    <a:pt x="19980" y="4532"/>
                  </a:cubicBezTo>
                  <a:cubicBezTo>
                    <a:pt x="20823" y="3982"/>
                    <a:pt x="21666" y="3433"/>
                    <a:pt x="22510" y="2883"/>
                  </a:cubicBezTo>
                  <a:close/>
                  <a:moveTo>
                    <a:pt x="25772" y="2626"/>
                  </a:moveTo>
                  <a:cubicBezTo>
                    <a:pt x="28119" y="3616"/>
                    <a:pt x="30355" y="5009"/>
                    <a:pt x="32554" y="6292"/>
                  </a:cubicBezTo>
                  <a:cubicBezTo>
                    <a:pt x="35524" y="8015"/>
                    <a:pt x="38457" y="9775"/>
                    <a:pt x="41389" y="11534"/>
                  </a:cubicBezTo>
                  <a:cubicBezTo>
                    <a:pt x="42416" y="12194"/>
                    <a:pt x="43479" y="12818"/>
                    <a:pt x="44506" y="13441"/>
                  </a:cubicBezTo>
                  <a:cubicBezTo>
                    <a:pt x="44286" y="13771"/>
                    <a:pt x="44139" y="14137"/>
                    <a:pt x="44286" y="14541"/>
                  </a:cubicBezTo>
                  <a:cubicBezTo>
                    <a:pt x="44396" y="14944"/>
                    <a:pt x="44652" y="15237"/>
                    <a:pt x="44946" y="15494"/>
                  </a:cubicBezTo>
                  <a:cubicBezTo>
                    <a:pt x="45202" y="15750"/>
                    <a:pt x="45495" y="16007"/>
                    <a:pt x="45899" y="16117"/>
                  </a:cubicBezTo>
                  <a:lnTo>
                    <a:pt x="45935" y="16117"/>
                  </a:lnTo>
                  <a:cubicBezTo>
                    <a:pt x="45422" y="22679"/>
                    <a:pt x="45092" y="29241"/>
                    <a:pt x="45092" y="35804"/>
                  </a:cubicBezTo>
                  <a:cubicBezTo>
                    <a:pt x="45092" y="37050"/>
                    <a:pt x="45129" y="38333"/>
                    <a:pt x="45129" y="39580"/>
                  </a:cubicBezTo>
                  <a:cubicBezTo>
                    <a:pt x="45056" y="39616"/>
                    <a:pt x="44946" y="39653"/>
                    <a:pt x="44836" y="39689"/>
                  </a:cubicBezTo>
                  <a:cubicBezTo>
                    <a:pt x="44799" y="39726"/>
                    <a:pt x="44762" y="39726"/>
                    <a:pt x="44726" y="39763"/>
                  </a:cubicBezTo>
                  <a:cubicBezTo>
                    <a:pt x="41646" y="35730"/>
                    <a:pt x="39813" y="30928"/>
                    <a:pt x="37394" y="26492"/>
                  </a:cubicBezTo>
                  <a:cubicBezTo>
                    <a:pt x="34571" y="21249"/>
                    <a:pt x="31125" y="16410"/>
                    <a:pt x="28412" y="11094"/>
                  </a:cubicBezTo>
                  <a:cubicBezTo>
                    <a:pt x="27679" y="9628"/>
                    <a:pt x="26982" y="8125"/>
                    <a:pt x="26395" y="6549"/>
                  </a:cubicBezTo>
                  <a:cubicBezTo>
                    <a:pt x="25992" y="5522"/>
                    <a:pt x="25626" y="4496"/>
                    <a:pt x="25186" y="3506"/>
                  </a:cubicBezTo>
                  <a:cubicBezTo>
                    <a:pt x="25442" y="3286"/>
                    <a:pt x="25626" y="2956"/>
                    <a:pt x="25772" y="2626"/>
                  </a:cubicBezTo>
                  <a:close/>
                  <a:moveTo>
                    <a:pt x="2750" y="39726"/>
                  </a:moveTo>
                  <a:cubicBezTo>
                    <a:pt x="2786" y="39726"/>
                    <a:pt x="2823" y="39763"/>
                    <a:pt x="2896" y="39799"/>
                  </a:cubicBezTo>
                  <a:cubicBezTo>
                    <a:pt x="2933" y="39818"/>
                    <a:pt x="2970" y="39827"/>
                    <a:pt x="3006" y="39827"/>
                  </a:cubicBezTo>
                  <a:cubicBezTo>
                    <a:pt x="3043" y="39827"/>
                    <a:pt x="3080" y="39818"/>
                    <a:pt x="3116" y="39799"/>
                  </a:cubicBezTo>
                  <a:cubicBezTo>
                    <a:pt x="3116" y="39836"/>
                    <a:pt x="3116" y="39873"/>
                    <a:pt x="3116" y="39909"/>
                  </a:cubicBezTo>
                  <a:cubicBezTo>
                    <a:pt x="3190" y="40129"/>
                    <a:pt x="3226" y="40386"/>
                    <a:pt x="3226" y="40643"/>
                  </a:cubicBezTo>
                  <a:cubicBezTo>
                    <a:pt x="2933" y="40606"/>
                    <a:pt x="2640" y="40569"/>
                    <a:pt x="2310" y="40569"/>
                  </a:cubicBezTo>
                  <a:cubicBezTo>
                    <a:pt x="2310" y="40496"/>
                    <a:pt x="2346" y="40459"/>
                    <a:pt x="2346" y="40423"/>
                  </a:cubicBezTo>
                  <a:cubicBezTo>
                    <a:pt x="2456" y="40166"/>
                    <a:pt x="2603" y="39946"/>
                    <a:pt x="2750" y="39726"/>
                  </a:cubicBezTo>
                  <a:close/>
                  <a:moveTo>
                    <a:pt x="44689" y="40533"/>
                  </a:moveTo>
                  <a:cubicBezTo>
                    <a:pt x="44799" y="40679"/>
                    <a:pt x="44909" y="40826"/>
                    <a:pt x="45019" y="40973"/>
                  </a:cubicBezTo>
                  <a:lnTo>
                    <a:pt x="44432" y="40973"/>
                  </a:lnTo>
                  <a:cubicBezTo>
                    <a:pt x="44506" y="40826"/>
                    <a:pt x="44579" y="40643"/>
                    <a:pt x="44689" y="40533"/>
                  </a:cubicBezTo>
                  <a:close/>
                  <a:moveTo>
                    <a:pt x="23426" y="3762"/>
                  </a:moveTo>
                  <a:cubicBezTo>
                    <a:pt x="23683" y="3909"/>
                    <a:pt x="24013" y="3946"/>
                    <a:pt x="24306" y="3946"/>
                  </a:cubicBezTo>
                  <a:cubicBezTo>
                    <a:pt x="24453" y="3909"/>
                    <a:pt x="24599" y="3872"/>
                    <a:pt x="24746" y="3799"/>
                  </a:cubicBezTo>
                  <a:cubicBezTo>
                    <a:pt x="25112" y="4642"/>
                    <a:pt x="25406" y="5522"/>
                    <a:pt x="25736" y="6365"/>
                  </a:cubicBezTo>
                  <a:cubicBezTo>
                    <a:pt x="26249" y="7758"/>
                    <a:pt x="26835" y="9115"/>
                    <a:pt x="27495" y="10435"/>
                  </a:cubicBezTo>
                  <a:cubicBezTo>
                    <a:pt x="28815" y="13111"/>
                    <a:pt x="30318" y="15677"/>
                    <a:pt x="31895" y="18243"/>
                  </a:cubicBezTo>
                  <a:cubicBezTo>
                    <a:pt x="33434" y="20773"/>
                    <a:pt x="35047" y="23302"/>
                    <a:pt x="36514" y="25942"/>
                  </a:cubicBezTo>
                  <a:cubicBezTo>
                    <a:pt x="37907" y="28435"/>
                    <a:pt x="39080" y="31038"/>
                    <a:pt x="40400" y="33604"/>
                  </a:cubicBezTo>
                  <a:cubicBezTo>
                    <a:pt x="41536" y="35877"/>
                    <a:pt x="42783" y="38113"/>
                    <a:pt x="44322" y="40093"/>
                  </a:cubicBezTo>
                  <a:cubicBezTo>
                    <a:pt x="44102" y="40349"/>
                    <a:pt x="43956" y="40643"/>
                    <a:pt x="43882" y="40973"/>
                  </a:cubicBezTo>
                  <a:cubicBezTo>
                    <a:pt x="38860" y="41009"/>
                    <a:pt x="33838" y="41046"/>
                    <a:pt x="28852" y="41046"/>
                  </a:cubicBezTo>
                  <a:cubicBezTo>
                    <a:pt x="25377" y="41068"/>
                    <a:pt x="21915" y="41104"/>
                    <a:pt x="18459" y="41104"/>
                  </a:cubicBezTo>
                  <a:cubicBezTo>
                    <a:pt x="16227" y="41104"/>
                    <a:pt x="13998" y="41089"/>
                    <a:pt x="11768" y="41046"/>
                  </a:cubicBezTo>
                  <a:cubicBezTo>
                    <a:pt x="9092" y="40973"/>
                    <a:pt x="6416" y="40863"/>
                    <a:pt x="3740" y="40679"/>
                  </a:cubicBezTo>
                  <a:cubicBezTo>
                    <a:pt x="3776" y="40349"/>
                    <a:pt x="3740" y="40056"/>
                    <a:pt x="3630" y="39763"/>
                  </a:cubicBezTo>
                  <a:cubicBezTo>
                    <a:pt x="3598" y="39668"/>
                    <a:pt x="3484" y="39572"/>
                    <a:pt x="3358" y="39572"/>
                  </a:cubicBezTo>
                  <a:cubicBezTo>
                    <a:pt x="3339" y="39572"/>
                    <a:pt x="3319" y="39575"/>
                    <a:pt x="3300" y="39580"/>
                  </a:cubicBezTo>
                  <a:cubicBezTo>
                    <a:pt x="3300" y="39580"/>
                    <a:pt x="3263" y="39616"/>
                    <a:pt x="3263" y="39616"/>
                  </a:cubicBezTo>
                  <a:cubicBezTo>
                    <a:pt x="3300" y="39506"/>
                    <a:pt x="3263" y="39396"/>
                    <a:pt x="3153" y="39323"/>
                  </a:cubicBezTo>
                  <a:cubicBezTo>
                    <a:pt x="3116" y="39286"/>
                    <a:pt x="3043" y="39286"/>
                    <a:pt x="3006" y="39250"/>
                  </a:cubicBezTo>
                  <a:cubicBezTo>
                    <a:pt x="5683" y="34777"/>
                    <a:pt x="8322" y="30268"/>
                    <a:pt x="10962" y="25759"/>
                  </a:cubicBezTo>
                  <a:cubicBezTo>
                    <a:pt x="13894" y="20699"/>
                    <a:pt x="16754" y="15640"/>
                    <a:pt x="19613" y="10581"/>
                  </a:cubicBezTo>
                  <a:cubicBezTo>
                    <a:pt x="20896" y="8308"/>
                    <a:pt x="22143" y="6035"/>
                    <a:pt x="23426" y="3762"/>
                  </a:cubicBezTo>
                  <a:close/>
                  <a:moveTo>
                    <a:pt x="2566" y="41119"/>
                  </a:moveTo>
                  <a:cubicBezTo>
                    <a:pt x="2750" y="41119"/>
                    <a:pt x="2896" y="41119"/>
                    <a:pt x="3080" y="41156"/>
                  </a:cubicBezTo>
                  <a:cubicBezTo>
                    <a:pt x="3080" y="41229"/>
                    <a:pt x="3043" y="41303"/>
                    <a:pt x="3006" y="41376"/>
                  </a:cubicBezTo>
                  <a:cubicBezTo>
                    <a:pt x="3006" y="41376"/>
                    <a:pt x="2970" y="41413"/>
                    <a:pt x="2970" y="41413"/>
                  </a:cubicBezTo>
                  <a:cubicBezTo>
                    <a:pt x="2823" y="41303"/>
                    <a:pt x="2676" y="41193"/>
                    <a:pt x="2566" y="41119"/>
                  </a:cubicBezTo>
                  <a:close/>
                  <a:moveTo>
                    <a:pt x="45165" y="41486"/>
                  </a:moveTo>
                  <a:cubicBezTo>
                    <a:pt x="45165" y="41596"/>
                    <a:pt x="45165" y="41706"/>
                    <a:pt x="45165" y="41779"/>
                  </a:cubicBezTo>
                  <a:cubicBezTo>
                    <a:pt x="44946" y="41926"/>
                    <a:pt x="44762" y="42036"/>
                    <a:pt x="44542" y="42182"/>
                  </a:cubicBezTo>
                  <a:cubicBezTo>
                    <a:pt x="44432" y="41962"/>
                    <a:pt x="44359" y="41742"/>
                    <a:pt x="44359" y="41486"/>
                  </a:cubicBezTo>
                  <a:close/>
                  <a:moveTo>
                    <a:pt x="1907" y="39616"/>
                  </a:moveTo>
                  <a:lnTo>
                    <a:pt x="1833" y="40239"/>
                  </a:lnTo>
                  <a:cubicBezTo>
                    <a:pt x="1723" y="40386"/>
                    <a:pt x="1613" y="40569"/>
                    <a:pt x="1540" y="40716"/>
                  </a:cubicBezTo>
                  <a:cubicBezTo>
                    <a:pt x="1430" y="40899"/>
                    <a:pt x="1577" y="41083"/>
                    <a:pt x="1723" y="41119"/>
                  </a:cubicBezTo>
                  <a:cubicBezTo>
                    <a:pt x="1723" y="41156"/>
                    <a:pt x="1723" y="41193"/>
                    <a:pt x="1723" y="41229"/>
                  </a:cubicBezTo>
                  <a:cubicBezTo>
                    <a:pt x="1698" y="41381"/>
                    <a:pt x="1812" y="41463"/>
                    <a:pt x="1934" y="41463"/>
                  </a:cubicBezTo>
                  <a:cubicBezTo>
                    <a:pt x="1989" y="41463"/>
                    <a:pt x="2044" y="41447"/>
                    <a:pt x="2090" y="41413"/>
                  </a:cubicBezTo>
                  <a:cubicBezTo>
                    <a:pt x="2273" y="41559"/>
                    <a:pt x="2456" y="41706"/>
                    <a:pt x="2640" y="41816"/>
                  </a:cubicBezTo>
                  <a:cubicBezTo>
                    <a:pt x="2409" y="42046"/>
                    <a:pt x="2090" y="42188"/>
                    <a:pt x="1789" y="42188"/>
                  </a:cubicBezTo>
                  <a:cubicBezTo>
                    <a:pt x="1754" y="42188"/>
                    <a:pt x="1720" y="42186"/>
                    <a:pt x="1687" y="42182"/>
                  </a:cubicBezTo>
                  <a:cubicBezTo>
                    <a:pt x="1173" y="42146"/>
                    <a:pt x="770" y="41779"/>
                    <a:pt x="623" y="41303"/>
                  </a:cubicBezTo>
                  <a:cubicBezTo>
                    <a:pt x="513" y="40826"/>
                    <a:pt x="697" y="40276"/>
                    <a:pt x="1100" y="39946"/>
                  </a:cubicBezTo>
                  <a:cubicBezTo>
                    <a:pt x="1320" y="39763"/>
                    <a:pt x="1613" y="39653"/>
                    <a:pt x="1907" y="39616"/>
                  </a:cubicBezTo>
                  <a:close/>
                  <a:moveTo>
                    <a:pt x="45831" y="40010"/>
                  </a:moveTo>
                  <a:cubicBezTo>
                    <a:pt x="46063" y="40010"/>
                    <a:pt x="46274" y="40076"/>
                    <a:pt x="46485" y="40166"/>
                  </a:cubicBezTo>
                  <a:cubicBezTo>
                    <a:pt x="46485" y="40239"/>
                    <a:pt x="46449" y="40313"/>
                    <a:pt x="46485" y="40349"/>
                  </a:cubicBezTo>
                  <a:cubicBezTo>
                    <a:pt x="46669" y="40863"/>
                    <a:pt x="46632" y="41449"/>
                    <a:pt x="46375" y="41926"/>
                  </a:cubicBezTo>
                  <a:cubicBezTo>
                    <a:pt x="46189" y="42299"/>
                    <a:pt x="45843" y="42699"/>
                    <a:pt x="45407" y="42699"/>
                  </a:cubicBezTo>
                  <a:cubicBezTo>
                    <a:pt x="45329" y="42699"/>
                    <a:pt x="45248" y="42687"/>
                    <a:pt x="45165" y="42659"/>
                  </a:cubicBezTo>
                  <a:cubicBezTo>
                    <a:pt x="45092" y="42659"/>
                    <a:pt x="45019" y="42586"/>
                    <a:pt x="44946" y="42549"/>
                  </a:cubicBezTo>
                  <a:cubicBezTo>
                    <a:pt x="45129" y="42439"/>
                    <a:pt x="45349" y="42292"/>
                    <a:pt x="45532" y="42182"/>
                  </a:cubicBezTo>
                  <a:cubicBezTo>
                    <a:pt x="45605" y="42146"/>
                    <a:pt x="45642" y="42072"/>
                    <a:pt x="45642" y="42036"/>
                  </a:cubicBezTo>
                  <a:cubicBezTo>
                    <a:pt x="45679" y="41999"/>
                    <a:pt x="45715" y="41926"/>
                    <a:pt x="45715" y="41852"/>
                  </a:cubicBezTo>
                  <a:lnTo>
                    <a:pt x="45715" y="41669"/>
                  </a:lnTo>
                  <a:cubicBezTo>
                    <a:pt x="45730" y="41674"/>
                    <a:pt x="45746" y="41676"/>
                    <a:pt x="45761" y="41676"/>
                  </a:cubicBezTo>
                  <a:cubicBezTo>
                    <a:pt x="45863" y="41676"/>
                    <a:pt x="45977" y="41581"/>
                    <a:pt x="46009" y="41486"/>
                  </a:cubicBezTo>
                  <a:cubicBezTo>
                    <a:pt x="46302" y="41449"/>
                    <a:pt x="46302" y="40973"/>
                    <a:pt x="45972" y="40973"/>
                  </a:cubicBezTo>
                  <a:lnTo>
                    <a:pt x="45715" y="40973"/>
                  </a:lnTo>
                  <a:cubicBezTo>
                    <a:pt x="45715" y="40936"/>
                    <a:pt x="45715" y="40936"/>
                    <a:pt x="45679" y="40936"/>
                  </a:cubicBezTo>
                  <a:cubicBezTo>
                    <a:pt x="45679" y="40643"/>
                    <a:pt x="45679" y="40313"/>
                    <a:pt x="45679" y="40019"/>
                  </a:cubicBezTo>
                  <a:cubicBezTo>
                    <a:pt x="45731" y="40013"/>
                    <a:pt x="45781" y="40010"/>
                    <a:pt x="45831" y="40010"/>
                  </a:cubicBezTo>
                  <a:close/>
                  <a:moveTo>
                    <a:pt x="3630" y="41193"/>
                  </a:moveTo>
                  <a:cubicBezTo>
                    <a:pt x="8835" y="41559"/>
                    <a:pt x="14004" y="41632"/>
                    <a:pt x="19210" y="41632"/>
                  </a:cubicBezTo>
                  <a:cubicBezTo>
                    <a:pt x="24929" y="41632"/>
                    <a:pt x="30611" y="41559"/>
                    <a:pt x="36330" y="41559"/>
                  </a:cubicBezTo>
                  <a:cubicBezTo>
                    <a:pt x="38823" y="41523"/>
                    <a:pt x="41316" y="41523"/>
                    <a:pt x="43846" y="41486"/>
                  </a:cubicBezTo>
                  <a:cubicBezTo>
                    <a:pt x="43846" y="41852"/>
                    <a:pt x="43919" y="42146"/>
                    <a:pt x="44102" y="42439"/>
                  </a:cubicBezTo>
                  <a:cubicBezTo>
                    <a:pt x="38933" y="45702"/>
                    <a:pt x="33654" y="48745"/>
                    <a:pt x="28265" y="51604"/>
                  </a:cubicBezTo>
                  <a:cubicBezTo>
                    <a:pt x="27275" y="52117"/>
                    <a:pt x="26286" y="52631"/>
                    <a:pt x="25296" y="53144"/>
                  </a:cubicBezTo>
                  <a:cubicBezTo>
                    <a:pt x="25186" y="52924"/>
                    <a:pt x="25002" y="52741"/>
                    <a:pt x="24782" y="52594"/>
                  </a:cubicBezTo>
                  <a:cubicBezTo>
                    <a:pt x="24453" y="52374"/>
                    <a:pt x="24049" y="52264"/>
                    <a:pt x="23646" y="52264"/>
                  </a:cubicBezTo>
                  <a:cubicBezTo>
                    <a:pt x="23243" y="52264"/>
                    <a:pt x="22803" y="52301"/>
                    <a:pt x="22436" y="52484"/>
                  </a:cubicBezTo>
                  <a:cubicBezTo>
                    <a:pt x="22070" y="52667"/>
                    <a:pt x="21850" y="52961"/>
                    <a:pt x="21740" y="53327"/>
                  </a:cubicBezTo>
                  <a:cubicBezTo>
                    <a:pt x="21740" y="53290"/>
                    <a:pt x="21740" y="53290"/>
                    <a:pt x="21703" y="53290"/>
                  </a:cubicBezTo>
                  <a:cubicBezTo>
                    <a:pt x="20017" y="52337"/>
                    <a:pt x="18294" y="51421"/>
                    <a:pt x="16607" y="50504"/>
                  </a:cubicBezTo>
                  <a:cubicBezTo>
                    <a:pt x="14958" y="49588"/>
                    <a:pt x="13308" y="48671"/>
                    <a:pt x="11695" y="47718"/>
                  </a:cubicBezTo>
                  <a:cubicBezTo>
                    <a:pt x="10155" y="46765"/>
                    <a:pt x="8689" y="45738"/>
                    <a:pt x="7222" y="44639"/>
                  </a:cubicBezTo>
                  <a:cubicBezTo>
                    <a:pt x="5902" y="43722"/>
                    <a:pt x="4656" y="42732"/>
                    <a:pt x="3373" y="41742"/>
                  </a:cubicBezTo>
                  <a:cubicBezTo>
                    <a:pt x="3483" y="41559"/>
                    <a:pt x="3593" y="41376"/>
                    <a:pt x="3630" y="41193"/>
                  </a:cubicBezTo>
                  <a:close/>
                  <a:moveTo>
                    <a:pt x="23594" y="52800"/>
                  </a:moveTo>
                  <a:cubicBezTo>
                    <a:pt x="23829" y="52800"/>
                    <a:pt x="24049" y="52841"/>
                    <a:pt x="24269" y="52924"/>
                  </a:cubicBezTo>
                  <a:cubicBezTo>
                    <a:pt x="24489" y="52997"/>
                    <a:pt x="24709" y="53180"/>
                    <a:pt x="24819" y="53400"/>
                  </a:cubicBezTo>
                  <a:cubicBezTo>
                    <a:pt x="24306" y="53657"/>
                    <a:pt x="23829" y="53914"/>
                    <a:pt x="23316" y="54170"/>
                  </a:cubicBezTo>
                  <a:cubicBezTo>
                    <a:pt x="23206" y="54097"/>
                    <a:pt x="23059" y="54060"/>
                    <a:pt x="22986" y="53987"/>
                  </a:cubicBezTo>
                  <a:cubicBezTo>
                    <a:pt x="22729" y="53840"/>
                    <a:pt x="22473" y="53694"/>
                    <a:pt x="22216" y="53584"/>
                  </a:cubicBezTo>
                  <a:cubicBezTo>
                    <a:pt x="22253" y="53364"/>
                    <a:pt x="22363" y="53180"/>
                    <a:pt x="22546" y="53034"/>
                  </a:cubicBezTo>
                  <a:cubicBezTo>
                    <a:pt x="22766" y="52851"/>
                    <a:pt x="23096" y="52814"/>
                    <a:pt x="23353" y="52814"/>
                  </a:cubicBezTo>
                  <a:cubicBezTo>
                    <a:pt x="23435" y="52805"/>
                    <a:pt x="23515" y="52800"/>
                    <a:pt x="23594" y="52800"/>
                  </a:cubicBezTo>
                  <a:close/>
                  <a:moveTo>
                    <a:pt x="24929" y="53914"/>
                  </a:moveTo>
                  <a:cubicBezTo>
                    <a:pt x="24929" y="54024"/>
                    <a:pt x="24892" y="54097"/>
                    <a:pt x="24856" y="54207"/>
                  </a:cubicBezTo>
                  <a:cubicBezTo>
                    <a:pt x="24782" y="54354"/>
                    <a:pt x="24819" y="54464"/>
                    <a:pt x="24929" y="54537"/>
                  </a:cubicBezTo>
                  <a:cubicBezTo>
                    <a:pt x="24859" y="54989"/>
                    <a:pt x="24394" y="55310"/>
                    <a:pt x="23939" y="55310"/>
                  </a:cubicBezTo>
                  <a:cubicBezTo>
                    <a:pt x="23914" y="55310"/>
                    <a:pt x="23890" y="55309"/>
                    <a:pt x="23866" y="55307"/>
                  </a:cubicBezTo>
                  <a:cubicBezTo>
                    <a:pt x="23279" y="55307"/>
                    <a:pt x="22693" y="54940"/>
                    <a:pt x="22400" y="54464"/>
                  </a:cubicBezTo>
                  <a:cubicBezTo>
                    <a:pt x="22363" y="54390"/>
                    <a:pt x="22326" y="54280"/>
                    <a:pt x="22290" y="54207"/>
                  </a:cubicBezTo>
                  <a:lnTo>
                    <a:pt x="22290" y="54207"/>
                  </a:lnTo>
                  <a:cubicBezTo>
                    <a:pt x="22400" y="54244"/>
                    <a:pt x="22473" y="54317"/>
                    <a:pt x="22583" y="54354"/>
                  </a:cubicBezTo>
                  <a:lnTo>
                    <a:pt x="22876" y="54537"/>
                  </a:lnTo>
                  <a:cubicBezTo>
                    <a:pt x="22913" y="54537"/>
                    <a:pt x="22949" y="54574"/>
                    <a:pt x="22949" y="54574"/>
                  </a:cubicBezTo>
                  <a:cubicBezTo>
                    <a:pt x="22849" y="54835"/>
                    <a:pt x="23102" y="55008"/>
                    <a:pt x="23338" y="55008"/>
                  </a:cubicBezTo>
                  <a:cubicBezTo>
                    <a:pt x="23532" y="55008"/>
                    <a:pt x="23716" y="54891"/>
                    <a:pt x="23683" y="54610"/>
                  </a:cubicBezTo>
                  <a:cubicBezTo>
                    <a:pt x="23683" y="54610"/>
                    <a:pt x="23683" y="54574"/>
                    <a:pt x="23683" y="54574"/>
                  </a:cubicBezTo>
                  <a:cubicBezTo>
                    <a:pt x="24086" y="54354"/>
                    <a:pt x="24526" y="54134"/>
                    <a:pt x="24929" y="53914"/>
                  </a:cubicBezTo>
                  <a:close/>
                  <a:moveTo>
                    <a:pt x="24077" y="0"/>
                  </a:moveTo>
                  <a:cubicBezTo>
                    <a:pt x="23575" y="0"/>
                    <a:pt x="23051" y="415"/>
                    <a:pt x="22766" y="830"/>
                  </a:cubicBezTo>
                  <a:cubicBezTo>
                    <a:pt x="22436" y="1270"/>
                    <a:pt x="22290" y="1819"/>
                    <a:pt x="22363" y="2369"/>
                  </a:cubicBezTo>
                  <a:cubicBezTo>
                    <a:pt x="17927" y="5229"/>
                    <a:pt x="13491" y="8015"/>
                    <a:pt x="8982" y="10765"/>
                  </a:cubicBezTo>
                  <a:cubicBezTo>
                    <a:pt x="8139" y="11278"/>
                    <a:pt x="7296" y="11754"/>
                    <a:pt x="6489" y="12268"/>
                  </a:cubicBezTo>
                  <a:cubicBezTo>
                    <a:pt x="6452" y="12194"/>
                    <a:pt x="6379" y="12084"/>
                    <a:pt x="6342" y="12011"/>
                  </a:cubicBezTo>
                  <a:cubicBezTo>
                    <a:pt x="6086" y="11644"/>
                    <a:pt x="5719" y="11351"/>
                    <a:pt x="5279" y="11204"/>
                  </a:cubicBezTo>
                  <a:cubicBezTo>
                    <a:pt x="5166" y="11159"/>
                    <a:pt x="5025" y="11128"/>
                    <a:pt x="4873" y="11128"/>
                  </a:cubicBezTo>
                  <a:cubicBezTo>
                    <a:pt x="4779" y="11128"/>
                    <a:pt x="4681" y="11140"/>
                    <a:pt x="4583" y="11168"/>
                  </a:cubicBezTo>
                  <a:cubicBezTo>
                    <a:pt x="4557" y="11142"/>
                    <a:pt x="4513" y="11116"/>
                    <a:pt x="4463" y="11116"/>
                  </a:cubicBezTo>
                  <a:cubicBezTo>
                    <a:pt x="4442" y="11116"/>
                    <a:pt x="4421" y="11120"/>
                    <a:pt x="4399" y="11131"/>
                  </a:cubicBezTo>
                  <a:cubicBezTo>
                    <a:pt x="3556" y="11241"/>
                    <a:pt x="2676" y="11901"/>
                    <a:pt x="2603" y="12781"/>
                  </a:cubicBezTo>
                  <a:cubicBezTo>
                    <a:pt x="2530" y="13257"/>
                    <a:pt x="2896" y="13661"/>
                    <a:pt x="3190" y="13991"/>
                  </a:cubicBezTo>
                  <a:cubicBezTo>
                    <a:pt x="3483" y="14321"/>
                    <a:pt x="3813" y="14614"/>
                    <a:pt x="4253" y="14797"/>
                  </a:cubicBezTo>
                  <a:cubicBezTo>
                    <a:pt x="4363" y="14834"/>
                    <a:pt x="4509" y="14871"/>
                    <a:pt x="4656" y="14871"/>
                  </a:cubicBezTo>
                  <a:cubicBezTo>
                    <a:pt x="3886" y="21579"/>
                    <a:pt x="3153" y="28325"/>
                    <a:pt x="2420" y="35070"/>
                  </a:cubicBezTo>
                  <a:lnTo>
                    <a:pt x="1943" y="39066"/>
                  </a:lnTo>
                  <a:cubicBezTo>
                    <a:pt x="1613" y="39103"/>
                    <a:pt x="1283" y="39176"/>
                    <a:pt x="990" y="39396"/>
                  </a:cubicBezTo>
                  <a:cubicBezTo>
                    <a:pt x="403" y="39763"/>
                    <a:pt x="0" y="40459"/>
                    <a:pt x="74" y="41156"/>
                  </a:cubicBezTo>
                  <a:cubicBezTo>
                    <a:pt x="147" y="41852"/>
                    <a:pt x="623" y="42476"/>
                    <a:pt x="1320" y="42659"/>
                  </a:cubicBezTo>
                  <a:cubicBezTo>
                    <a:pt x="1459" y="42700"/>
                    <a:pt x="1600" y="42719"/>
                    <a:pt x="1739" y="42719"/>
                  </a:cubicBezTo>
                  <a:cubicBezTo>
                    <a:pt x="2226" y="42719"/>
                    <a:pt x="2701" y="42488"/>
                    <a:pt x="3043" y="42146"/>
                  </a:cubicBezTo>
                  <a:cubicBezTo>
                    <a:pt x="5206" y="43832"/>
                    <a:pt x="7369" y="45518"/>
                    <a:pt x="9642" y="47022"/>
                  </a:cubicBezTo>
                  <a:cubicBezTo>
                    <a:pt x="12391" y="48855"/>
                    <a:pt x="15324" y="50394"/>
                    <a:pt x="18184" y="51971"/>
                  </a:cubicBezTo>
                  <a:cubicBezTo>
                    <a:pt x="19027" y="52447"/>
                    <a:pt x="19907" y="52887"/>
                    <a:pt x="20750" y="53364"/>
                  </a:cubicBezTo>
                  <a:cubicBezTo>
                    <a:pt x="21043" y="53547"/>
                    <a:pt x="21373" y="53694"/>
                    <a:pt x="21666" y="53877"/>
                  </a:cubicBezTo>
                  <a:cubicBezTo>
                    <a:pt x="21703" y="54060"/>
                    <a:pt x="21740" y="54280"/>
                    <a:pt x="21813" y="54464"/>
                  </a:cubicBezTo>
                  <a:cubicBezTo>
                    <a:pt x="22106" y="55197"/>
                    <a:pt x="22876" y="55710"/>
                    <a:pt x="23646" y="55820"/>
                  </a:cubicBezTo>
                  <a:cubicBezTo>
                    <a:pt x="23718" y="55829"/>
                    <a:pt x="23790" y="55834"/>
                    <a:pt x="23862" y="55834"/>
                  </a:cubicBezTo>
                  <a:cubicBezTo>
                    <a:pt x="24639" y="55834"/>
                    <a:pt x="25409" y="55302"/>
                    <a:pt x="25442" y="54464"/>
                  </a:cubicBezTo>
                  <a:cubicBezTo>
                    <a:pt x="25442" y="54390"/>
                    <a:pt x="25442" y="54354"/>
                    <a:pt x="25406" y="54317"/>
                  </a:cubicBezTo>
                  <a:cubicBezTo>
                    <a:pt x="25479" y="54097"/>
                    <a:pt x="25516" y="53877"/>
                    <a:pt x="25479" y="53657"/>
                  </a:cubicBezTo>
                  <a:cubicBezTo>
                    <a:pt x="30685" y="50981"/>
                    <a:pt x="35780" y="48158"/>
                    <a:pt x="40803" y="45115"/>
                  </a:cubicBezTo>
                  <a:cubicBezTo>
                    <a:pt x="42013" y="44382"/>
                    <a:pt x="43222" y="43612"/>
                    <a:pt x="44432" y="42879"/>
                  </a:cubicBezTo>
                  <a:cubicBezTo>
                    <a:pt x="44542" y="42952"/>
                    <a:pt x="44652" y="43026"/>
                    <a:pt x="44762" y="43099"/>
                  </a:cubicBezTo>
                  <a:cubicBezTo>
                    <a:pt x="44966" y="43190"/>
                    <a:pt x="45184" y="43252"/>
                    <a:pt x="45399" y="43252"/>
                  </a:cubicBezTo>
                  <a:cubicBezTo>
                    <a:pt x="45531" y="43252"/>
                    <a:pt x="45663" y="43228"/>
                    <a:pt x="45789" y="43172"/>
                  </a:cubicBezTo>
                  <a:cubicBezTo>
                    <a:pt x="46155" y="43062"/>
                    <a:pt x="46449" y="42769"/>
                    <a:pt x="46669" y="42476"/>
                  </a:cubicBezTo>
                  <a:cubicBezTo>
                    <a:pt x="47145" y="41816"/>
                    <a:pt x="47255" y="40973"/>
                    <a:pt x="46998" y="40239"/>
                  </a:cubicBezTo>
                  <a:cubicBezTo>
                    <a:pt x="46998" y="40203"/>
                    <a:pt x="46962" y="40166"/>
                    <a:pt x="46925" y="40129"/>
                  </a:cubicBezTo>
                  <a:cubicBezTo>
                    <a:pt x="46998" y="40019"/>
                    <a:pt x="46998" y="39873"/>
                    <a:pt x="46852" y="39763"/>
                  </a:cubicBezTo>
                  <a:cubicBezTo>
                    <a:pt x="46485" y="39543"/>
                    <a:pt x="46082" y="39470"/>
                    <a:pt x="45679" y="39470"/>
                  </a:cubicBezTo>
                  <a:cubicBezTo>
                    <a:pt x="45569" y="33091"/>
                    <a:pt x="45715" y="26675"/>
                    <a:pt x="46155" y="20296"/>
                  </a:cubicBezTo>
                  <a:cubicBezTo>
                    <a:pt x="46265" y="18903"/>
                    <a:pt x="46375" y="17547"/>
                    <a:pt x="46485" y="16154"/>
                  </a:cubicBezTo>
                  <a:cubicBezTo>
                    <a:pt x="46998" y="16044"/>
                    <a:pt x="47438" y="15567"/>
                    <a:pt x="47732" y="15127"/>
                  </a:cubicBezTo>
                  <a:cubicBezTo>
                    <a:pt x="47952" y="14797"/>
                    <a:pt x="48098" y="14394"/>
                    <a:pt x="47988" y="13991"/>
                  </a:cubicBezTo>
                  <a:cubicBezTo>
                    <a:pt x="47878" y="13624"/>
                    <a:pt x="47585" y="13367"/>
                    <a:pt x="47255" y="13184"/>
                  </a:cubicBezTo>
                  <a:cubicBezTo>
                    <a:pt x="46916" y="12980"/>
                    <a:pt x="46513" y="12777"/>
                    <a:pt x="46107" y="12777"/>
                  </a:cubicBezTo>
                  <a:cubicBezTo>
                    <a:pt x="46074" y="12777"/>
                    <a:pt x="46041" y="12778"/>
                    <a:pt x="46009" y="12781"/>
                  </a:cubicBezTo>
                  <a:cubicBezTo>
                    <a:pt x="45862" y="12781"/>
                    <a:pt x="45715" y="12818"/>
                    <a:pt x="45605" y="12891"/>
                  </a:cubicBezTo>
                  <a:cubicBezTo>
                    <a:pt x="45558" y="12820"/>
                    <a:pt x="45495" y="12779"/>
                    <a:pt x="45418" y="12779"/>
                  </a:cubicBezTo>
                  <a:cubicBezTo>
                    <a:pt x="45375" y="12779"/>
                    <a:pt x="45327" y="12792"/>
                    <a:pt x="45275" y="12818"/>
                  </a:cubicBezTo>
                  <a:cubicBezTo>
                    <a:pt x="45165" y="12891"/>
                    <a:pt x="45019" y="13001"/>
                    <a:pt x="44909" y="13074"/>
                  </a:cubicBezTo>
                  <a:cubicBezTo>
                    <a:pt x="42489" y="11608"/>
                    <a:pt x="40106" y="10178"/>
                    <a:pt x="37687" y="8712"/>
                  </a:cubicBezTo>
                  <a:cubicBezTo>
                    <a:pt x="34754" y="6989"/>
                    <a:pt x="31858" y="5229"/>
                    <a:pt x="28888" y="3579"/>
                  </a:cubicBezTo>
                  <a:cubicBezTo>
                    <a:pt x="27899" y="3029"/>
                    <a:pt x="26909" y="2553"/>
                    <a:pt x="25919" y="2113"/>
                  </a:cubicBezTo>
                  <a:cubicBezTo>
                    <a:pt x="25919" y="2039"/>
                    <a:pt x="25919" y="1966"/>
                    <a:pt x="25919" y="1929"/>
                  </a:cubicBezTo>
                  <a:cubicBezTo>
                    <a:pt x="25956" y="1709"/>
                    <a:pt x="25992" y="1453"/>
                    <a:pt x="25919" y="1270"/>
                  </a:cubicBezTo>
                  <a:cubicBezTo>
                    <a:pt x="25809" y="1013"/>
                    <a:pt x="25589" y="866"/>
                    <a:pt x="25369" y="720"/>
                  </a:cubicBezTo>
                  <a:lnTo>
                    <a:pt x="24709" y="280"/>
                  </a:lnTo>
                  <a:cubicBezTo>
                    <a:pt x="24709" y="280"/>
                    <a:pt x="24709" y="280"/>
                    <a:pt x="24672" y="243"/>
                  </a:cubicBezTo>
                  <a:cubicBezTo>
                    <a:pt x="24490" y="71"/>
                    <a:pt x="24285" y="0"/>
                    <a:pt x="2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p:cNvSpPr/>
            <p:nvPr/>
          </p:nvSpPr>
          <p:spPr>
            <a:xfrm>
              <a:off x="6027629" y="2196065"/>
              <a:ext cx="63801" cy="94844"/>
            </a:xfrm>
            <a:custGeom>
              <a:avLst/>
              <a:gdLst/>
              <a:ahLst/>
              <a:cxnLst/>
              <a:rect l="l" t="t" r="r" b="b"/>
              <a:pathLst>
                <a:path w="2787" h="4143" extrusionOk="0">
                  <a:moveTo>
                    <a:pt x="624" y="0"/>
                  </a:moveTo>
                  <a:cubicBezTo>
                    <a:pt x="477" y="0"/>
                    <a:pt x="367" y="147"/>
                    <a:pt x="367" y="257"/>
                  </a:cubicBezTo>
                  <a:cubicBezTo>
                    <a:pt x="367" y="330"/>
                    <a:pt x="367" y="404"/>
                    <a:pt x="404" y="440"/>
                  </a:cubicBezTo>
                  <a:cubicBezTo>
                    <a:pt x="330" y="477"/>
                    <a:pt x="294" y="550"/>
                    <a:pt x="294" y="660"/>
                  </a:cubicBezTo>
                  <a:lnTo>
                    <a:pt x="1" y="3776"/>
                  </a:lnTo>
                  <a:cubicBezTo>
                    <a:pt x="1" y="3813"/>
                    <a:pt x="1" y="3813"/>
                    <a:pt x="1" y="3850"/>
                  </a:cubicBezTo>
                  <a:cubicBezTo>
                    <a:pt x="1" y="3996"/>
                    <a:pt x="110" y="4106"/>
                    <a:pt x="257" y="4143"/>
                  </a:cubicBezTo>
                  <a:cubicBezTo>
                    <a:pt x="844" y="4143"/>
                    <a:pt x="1467" y="4106"/>
                    <a:pt x="2053" y="4033"/>
                  </a:cubicBezTo>
                  <a:cubicBezTo>
                    <a:pt x="2200" y="3996"/>
                    <a:pt x="2273" y="3813"/>
                    <a:pt x="2237" y="3703"/>
                  </a:cubicBezTo>
                  <a:cubicBezTo>
                    <a:pt x="2206" y="3582"/>
                    <a:pt x="2101" y="3510"/>
                    <a:pt x="1982" y="3510"/>
                  </a:cubicBezTo>
                  <a:cubicBezTo>
                    <a:pt x="1957" y="3510"/>
                    <a:pt x="1932" y="3513"/>
                    <a:pt x="1907" y="3520"/>
                  </a:cubicBezTo>
                  <a:cubicBezTo>
                    <a:pt x="1467" y="3593"/>
                    <a:pt x="990" y="3593"/>
                    <a:pt x="514" y="3593"/>
                  </a:cubicBezTo>
                  <a:cubicBezTo>
                    <a:pt x="587" y="3080"/>
                    <a:pt x="624" y="2567"/>
                    <a:pt x="660" y="2053"/>
                  </a:cubicBezTo>
                  <a:cubicBezTo>
                    <a:pt x="1100" y="2127"/>
                    <a:pt x="1540" y="2200"/>
                    <a:pt x="1980" y="2237"/>
                  </a:cubicBezTo>
                  <a:cubicBezTo>
                    <a:pt x="2127" y="2237"/>
                    <a:pt x="2273" y="2090"/>
                    <a:pt x="2237" y="1943"/>
                  </a:cubicBezTo>
                  <a:cubicBezTo>
                    <a:pt x="2237" y="1797"/>
                    <a:pt x="2127" y="1687"/>
                    <a:pt x="1980" y="1687"/>
                  </a:cubicBezTo>
                  <a:cubicBezTo>
                    <a:pt x="1540" y="1687"/>
                    <a:pt x="1137" y="1613"/>
                    <a:pt x="734" y="1540"/>
                  </a:cubicBezTo>
                  <a:cubicBezTo>
                    <a:pt x="734" y="1247"/>
                    <a:pt x="770" y="953"/>
                    <a:pt x="807" y="660"/>
                  </a:cubicBezTo>
                  <a:cubicBezTo>
                    <a:pt x="807" y="624"/>
                    <a:pt x="807" y="587"/>
                    <a:pt x="770" y="550"/>
                  </a:cubicBezTo>
                  <a:lnTo>
                    <a:pt x="770" y="550"/>
                  </a:lnTo>
                  <a:cubicBezTo>
                    <a:pt x="1357" y="587"/>
                    <a:pt x="1943" y="624"/>
                    <a:pt x="2530" y="697"/>
                  </a:cubicBezTo>
                  <a:cubicBezTo>
                    <a:pt x="2677" y="697"/>
                    <a:pt x="2787" y="550"/>
                    <a:pt x="2787" y="404"/>
                  </a:cubicBezTo>
                  <a:cubicBezTo>
                    <a:pt x="2787" y="257"/>
                    <a:pt x="2677" y="147"/>
                    <a:pt x="2530" y="147"/>
                  </a:cubicBezTo>
                  <a:lnTo>
                    <a:pt x="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p:nvPr/>
          </p:nvSpPr>
          <p:spPr>
            <a:xfrm>
              <a:off x="6135200" y="1543926"/>
              <a:ext cx="74561" cy="104184"/>
            </a:xfrm>
            <a:custGeom>
              <a:avLst/>
              <a:gdLst/>
              <a:ahLst/>
              <a:cxnLst/>
              <a:rect l="l" t="t" r="r" b="b"/>
              <a:pathLst>
                <a:path w="3257" h="4551" extrusionOk="0">
                  <a:moveTo>
                    <a:pt x="2340" y="589"/>
                  </a:moveTo>
                  <a:cubicBezTo>
                    <a:pt x="2340" y="735"/>
                    <a:pt x="2377" y="882"/>
                    <a:pt x="2414" y="1029"/>
                  </a:cubicBezTo>
                  <a:cubicBezTo>
                    <a:pt x="2414" y="1175"/>
                    <a:pt x="2414" y="1322"/>
                    <a:pt x="2450" y="1469"/>
                  </a:cubicBezTo>
                  <a:cubicBezTo>
                    <a:pt x="2450" y="1689"/>
                    <a:pt x="2450" y="1909"/>
                    <a:pt x="2450" y="2129"/>
                  </a:cubicBezTo>
                  <a:cubicBezTo>
                    <a:pt x="2084" y="2165"/>
                    <a:pt x="1754" y="2202"/>
                    <a:pt x="1424" y="2275"/>
                  </a:cubicBezTo>
                  <a:cubicBezTo>
                    <a:pt x="1607" y="1872"/>
                    <a:pt x="1827" y="1469"/>
                    <a:pt x="2047" y="1102"/>
                  </a:cubicBezTo>
                  <a:cubicBezTo>
                    <a:pt x="2120" y="955"/>
                    <a:pt x="2194" y="845"/>
                    <a:pt x="2267" y="699"/>
                  </a:cubicBezTo>
                  <a:cubicBezTo>
                    <a:pt x="2304" y="662"/>
                    <a:pt x="2340" y="626"/>
                    <a:pt x="2340" y="589"/>
                  </a:cubicBezTo>
                  <a:close/>
                  <a:moveTo>
                    <a:pt x="2423" y="0"/>
                  </a:moveTo>
                  <a:cubicBezTo>
                    <a:pt x="2255" y="0"/>
                    <a:pt x="2082" y="92"/>
                    <a:pt x="1974" y="222"/>
                  </a:cubicBezTo>
                  <a:cubicBezTo>
                    <a:pt x="1717" y="479"/>
                    <a:pt x="1570" y="845"/>
                    <a:pt x="1424" y="1139"/>
                  </a:cubicBezTo>
                  <a:cubicBezTo>
                    <a:pt x="1240" y="1469"/>
                    <a:pt x="1057" y="1799"/>
                    <a:pt x="911" y="2129"/>
                  </a:cubicBezTo>
                  <a:cubicBezTo>
                    <a:pt x="581" y="2788"/>
                    <a:pt x="287" y="3485"/>
                    <a:pt x="67" y="4218"/>
                  </a:cubicBezTo>
                  <a:cubicBezTo>
                    <a:pt x="1" y="4418"/>
                    <a:pt x="163" y="4551"/>
                    <a:pt x="326" y="4551"/>
                  </a:cubicBezTo>
                  <a:cubicBezTo>
                    <a:pt x="431" y="4551"/>
                    <a:pt x="537" y="4495"/>
                    <a:pt x="581" y="4365"/>
                  </a:cubicBezTo>
                  <a:cubicBezTo>
                    <a:pt x="764" y="3852"/>
                    <a:pt x="947" y="3375"/>
                    <a:pt x="1130" y="2898"/>
                  </a:cubicBezTo>
                  <a:cubicBezTo>
                    <a:pt x="1570" y="2788"/>
                    <a:pt x="1974" y="2678"/>
                    <a:pt x="2414" y="2678"/>
                  </a:cubicBezTo>
                  <a:cubicBezTo>
                    <a:pt x="2414" y="2935"/>
                    <a:pt x="2377" y="3155"/>
                    <a:pt x="2340" y="3412"/>
                  </a:cubicBezTo>
                  <a:cubicBezTo>
                    <a:pt x="2304" y="3558"/>
                    <a:pt x="2377" y="3705"/>
                    <a:pt x="2524" y="3742"/>
                  </a:cubicBezTo>
                  <a:cubicBezTo>
                    <a:pt x="2538" y="3747"/>
                    <a:pt x="2554" y="3749"/>
                    <a:pt x="2571" y="3749"/>
                  </a:cubicBezTo>
                  <a:cubicBezTo>
                    <a:pt x="2680" y="3749"/>
                    <a:pt x="2822" y="3654"/>
                    <a:pt x="2853" y="3558"/>
                  </a:cubicBezTo>
                  <a:cubicBezTo>
                    <a:pt x="2890" y="3265"/>
                    <a:pt x="2927" y="2972"/>
                    <a:pt x="2963" y="2678"/>
                  </a:cubicBezTo>
                  <a:cubicBezTo>
                    <a:pt x="3110" y="2678"/>
                    <a:pt x="3257" y="2532"/>
                    <a:pt x="3257" y="2385"/>
                  </a:cubicBezTo>
                  <a:cubicBezTo>
                    <a:pt x="3257" y="2239"/>
                    <a:pt x="3110" y="2129"/>
                    <a:pt x="2963" y="2129"/>
                  </a:cubicBezTo>
                  <a:cubicBezTo>
                    <a:pt x="2963" y="1799"/>
                    <a:pt x="2963" y="1505"/>
                    <a:pt x="2963" y="1175"/>
                  </a:cubicBezTo>
                  <a:cubicBezTo>
                    <a:pt x="2927" y="992"/>
                    <a:pt x="2927" y="809"/>
                    <a:pt x="2890" y="626"/>
                  </a:cubicBezTo>
                  <a:cubicBezTo>
                    <a:pt x="2853" y="479"/>
                    <a:pt x="2853" y="296"/>
                    <a:pt x="2744" y="149"/>
                  </a:cubicBezTo>
                  <a:cubicBezTo>
                    <a:pt x="2654" y="44"/>
                    <a:pt x="2539" y="0"/>
                    <a:pt x="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6531698" y="1343273"/>
              <a:ext cx="74195" cy="103726"/>
            </a:xfrm>
            <a:custGeom>
              <a:avLst/>
              <a:gdLst/>
              <a:ahLst/>
              <a:cxnLst/>
              <a:rect l="l" t="t" r="r" b="b"/>
              <a:pathLst>
                <a:path w="3241" h="4531" extrusionOk="0">
                  <a:moveTo>
                    <a:pt x="787" y="1"/>
                  </a:moveTo>
                  <a:cubicBezTo>
                    <a:pt x="737" y="1"/>
                    <a:pt x="687" y="2"/>
                    <a:pt x="637" y="5"/>
                  </a:cubicBezTo>
                  <a:cubicBezTo>
                    <a:pt x="319" y="41"/>
                    <a:pt x="308" y="521"/>
                    <a:pt x="605" y="521"/>
                  </a:cubicBezTo>
                  <a:cubicBezTo>
                    <a:pt x="615" y="521"/>
                    <a:pt x="626" y="520"/>
                    <a:pt x="637" y="519"/>
                  </a:cubicBezTo>
                  <a:cubicBezTo>
                    <a:pt x="1114" y="519"/>
                    <a:pt x="1591" y="629"/>
                    <a:pt x="1994" y="885"/>
                  </a:cubicBezTo>
                  <a:cubicBezTo>
                    <a:pt x="2177" y="1032"/>
                    <a:pt x="2360" y="1215"/>
                    <a:pt x="2470" y="1435"/>
                  </a:cubicBezTo>
                  <a:cubicBezTo>
                    <a:pt x="2617" y="1655"/>
                    <a:pt x="2580" y="1875"/>
                    <a:pt x="2434" y="2095"/>
                  </a:cubicBezTo>
                  <a:cubicBezTo>
                    <a:pt x="2104" y="2718"/>
                    <a:pt x="1591" y="3195"/>
                    <a:pt x="1004" y="3525"/>
                  </a:cubicBezTo>
                  <a:cubicBezTo>
                    <a:pt x="1041" y="2645"/>
                    <a:pt x="1114" y="1765"/>
                    <a:pt x="1187" y="885"/>
                  </a:cubicBezTo>
                  <a:cubicBezTo>
                    <a:pt x="1224" y="739"/>
                    <a:pt x="1077" y="629"/>
                    <a:pt x="931" y="629"/>
                  </a:cubicBezTo>
                  <a:cubicBezTo>
                    <a:pt x="784" y="629"/>
                    <a:pt x="674" y="739"/>
                    <a:pt x="674" y="885"/>
                  </a:cubicBezTo>
                  <a:cubicBezTo>
                    <a:pt x="564" y="1838"/>
                    <a:pt x="491" y="2828"/>
                    <a:pt x="454" y="3781"/>
                  </a:cubicBezTo>
                  <a:cubicBezTo>
                    <a:pt x="381" y="3781"/>
                    <a:pt x="344" y="3818"/>
                    <a:pt x="308" y="3818"/>
                  </a:cubicBezTo>
                  <a:cubicBezTo>
                    <a:pt x="1" y="3920"/>
                    <a:pt x="106" y="4339"/>
                    <a:pt x="357" y="4339"/>
                  </a:cubicBezTo>
                  <a:cubicBezTo>
                    <a:pt x="377" y="4339"/>
                    <a:pt x="397" y="4337"/>
                    <a:pt x="417" y="4331"/>
                  </a:cubicBezTo>
                  <a:cubicBezTo>
                    <a:pt x="451" y="4465"/>
                    <a:pt x="561" y="4530"/>
                    <a:pt x="670" y="4530"/>
                  </a:cubicBezTo>
                  <a:cubicBezTo>
                    <a:pt x="801" y="4530"/>
                    <a:pt x="931" y="4438"/>
                    <a:pt x="931" y="4258"/>
                  </a:cubicBezTo>
                  <a:cubicBezTo>
                    <a:pt x="931" y="4221"/>
                    <a:pt x="931" y="4185"/>
                    <a:pt x="967" y="4148"/>
                  </a:cubicBezTo>
                  <a:cubicBezTo>
                    <a:pt x="1334" y="3965"/>
                    <a:pt x="1664" y="3781"/>
                    <a:pt x="1957" y="3488"/>
                  </a:cubicBezTo>
                  <a:cubicBezTo>
                    <a:pt x="2397" y="3122"/>
                    <a:pt x="2837" y="2608"/>
                    <a:pt x="3020" y="2058"/>
                  </a:cubicBezTo>
                  <a:cubicBezTo>
                    <a:pt x="3240" y="1435"/>
                    <a:pt x="2800" y="849"/>
                    <a:pt x="2324" y="482"/>
                  </a:cubicBezTo>
                  <a:cubicBezTo>
                    <a:pt x="1888" y="180"/>
                    <a:pt x="1328"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p:cNvSpPr/>
            <p:nvPr/>
          </p:nvSpPr>
          <p:spPr>
            <a:xfrm>
              <a:off x="6229037" y="1704265"/>
              <a:ext cx="931587" cy="913113"/>
            </a:xfrm>
            <a:custGeom>
              <a:avLst/>
              <a:gdLst/>
              <a:ahLst/>
              <a:cxnLst/>
              <a:rect l="l" t="t" r="r" b="b"/>
              <a:pathLst>
                <a:path w="40694" h="39887" fill="none" extrusionOk="0">
                  <a:moveTo>
                    <a:pt x="16975" y="39887"/>
                  </a:moveTo>
                  <a:lnTo>
                    <a:pt x="40694" y="880"/>
                  </a:lnTo>
                  <a:lnTo>
                    <a:pt x="1" y="0"/>
                  </a:ln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8275122" y="1761336"/>
              <a:ext cx="10943" cy="7577"/>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63853"/>
    </mc:Choice>
    <mc:Fallback xmlns="">
      <p:transition spd="slow" advTm="63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6">
          <a:extLst>
            <a:ext uri="{FF2B5EF4-FFF2-40B4-BE49-F238E27FC236}">
              <a16:creationId xmlns:a16="http://schemas.microsoft.com/office/drawing/2014/main" id="{CBE31075-B5F2-18ED-805D-50A1001A411B}"/>
            </a:ext>
          </a:extLst>
        </p:cNvPr>
        <p:cNvGrpSpPr/>
        <p:nvPr/>
      </p:nvGrpSpPr>
      <p:grpSpPr>
        <a:xfrm>
          <a:off x="0" y="0"/>
          <a:ext cx="0" cy="0"/>
          <a:chOff x="0" y="0"/>
          <a:chExt cx="0" cy="0"/>
        </a:xfrm>
      </p:grpSpPr>
      <p:sp>
        <p:nvSpPr>
          <p:cNvPr id="1411" name="Google Shape;1411;p45">
            <a:extLst>
              <a:ext uri="{FF2B5EF4-FFF2-40B4-BE49-F238E27FC236}">
                <a16:creationId xmlns:a16="http://schemas.microsoft.com/office/drawing/2014/main" id="{D4991E90-1AAF-FAF3-2C26-D80FA1702584}"/>
              </a:ext>
            </a:extLst>
          </p:cNvPr>
          <p:cNvSpPr txBox="1">
            <a:spLocks noGrp="1"/>
          </p:cNvSpPr>
          <p:nvPr>
            <p:ph type="title"/>
          </p:nvPr>
        </p:nvSpPr>
        <p:spPr>
          <a:xfrm>
            <a:off x="722400" y="208136"/>
            <a:ext cx="7699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Porter Stemmer Algorithm – Additional Steps</a:t>
            </a:r>
            <a:endParaRPr dirty="0"/>
          </a:p>
        </p:txBody>
      </p:sp>
      <p:grpSp>
        <p:nvGrpSpPr>
          <p:cNvPr id="1457" name="Google Shape;1457;p45">
            <a:extLst>
              <a:ext uri="{FF2B5EF4-FFF2-40B4-BE49-F238E27FC236}">
                <a16:creationId xmlns:a16="http://schemas.microsoft.com/office/drawing/2014/main" id="{3F695264-C882-8C6D-7DF6-9CB593C1F83B}"/>
              </a:ext>
            </a:extLst>
          </p:cNvPr>
          <p:cNvGrpSpPr/>
          <p:nvPr/>
        </p:nvGrpSpPr>
        <p:grpSpPr>
          <a:xfrm>
            <a:off x="7645935" y="0"/>
            <a:ext cx="2258436" cy="1380876"/>
            <a:chOff x="6027629" y="1343273"/>
            <a:chExt cx="2258436" cy="1380876"/>
          </a:xfrm>
        </p:grpSpPr>
        <p:sp>
          <p:nvSpPr>
            <p:cNvPr id="1458" name="Google Shape;1458;p45">
              <a:extLst>
                <a:ext uri="{FF2B5EF4-FFF2-40B4-BE49-F238E27FC236}">
                  <a16:creationId xmlns:a16="http://schemas.microsoft.com/office/drawing/2014/main" id="{D8D17C10-16C6-1890-E541-24972F1869D9}"/>
                </a:ext>
              </a:extLst>
            </p:cNvPr>
            <p:cNvSpPr/>
            <p:nvPr/>
          </p:nvSpPr>
          <p:spPr>
            <a:xfrm>
              <a:off x="6699867" y="2628184"/>
              <a:ext cx="80994" cy="95965"/>
            </a:xfrm>
            <a:custGeom>
              <a:avLst/>
              <a:gdLst/>
              <a:ahLst/>
              <a:cxnLst/>
              <a:rect l="l" t="t" r="r" b="b"/>
              <a:pathLst>
                <a:path w="3538" h="4192" extrusionOk="0">
                  <a:moveTo>
                    <a:pt x="2462" y="0"/>
                  </a:moveTo>
                  <a:cubicBezTo>
                    <a:pt x="1555" y="0"/>
                    <a:pt x="859" y="1261"/>
                    <a:pt x="513" y="1984"/>
                  </a:cubicBezTo>
                  <a:cubicBezTo>
                    <a:pt x="330" y="2461"/>
                    <a:pt x="0" y="3157"/>
                    <a:pt x="294" y="3670"/>
                  </a:cubicBezTo>
                  <a:cubicBezTo>
                    <a:pt x="514" y="4080"/>
                    <a:pt x="979" y="4192"/>
                    <a:pt x="1407" y="4192"/>
                  </a:cubicBezTo>
                  <a:cubicBezTo>
                    <a:pt x="1477" y="4192"/>
                    <a:pt x="1546" y="4189"/>
                    <a:pt x="1613" y="4184"/>
                  </a:cubicBezTo>
                  <a:cubicBezTo>
                    <a:pt x="2273" y="4074"/>
                    <a:pt x="2860" y="3780"/>
                    <a:pt x="3336" y="3340"/>
                  </a:cubicBezTo>
                  <a:cubicBezTo>
                    <a:pt x="3537" y="3168"/>
                    <a:pt x="3334" y="2906"/>
                    <a:pt x="3130" y="2906"/>
                  </a:cubicBezTo>
                  <a:cubicBezTo>
                    <a:pt x="3074" y="2906"/>
                    <a:pt x="3017" y="2926"/>
                    <a:pt x="2970" y="2974"/>
                  </a:cubicBezTo>
                  <a:cubicBezTo>
                    <a:pt x="2566" y="3340"/>
                    <a:pt x="2053" y="3597"/>
                    <a:pt x="1503" y="3634"/>
                  </a:cubicBezTo>
                  <a:cubicBezTo>
                    <a:pt x="1423" y="3647"/>
                    <a:pt x="1342" y="3656"/>
                    <a:pt x="1264" y="3656"/>
                  </a:cubicBezTo>
                  <a:cubicBezTo>
                    <a:pt x="1127" y="3656"/>
                    <a:pt x="996" y="3630"/>
                    <a:pt x="880" y="3560"/>
                  </a:cubicBezTo>
                  <a:cubicBezTo>
                    <a:pt x="660" y="3414"/>
                    <a:pt x="697" y="3120"/>
                    <a:pt x="733" y="2900"/>
                  </a:cubicBezTo>
                  <a:cubicBezTo>
                    <a:pt x="880" y="2351"/>
                    <a:pt x="1173" y="1801"/>
                    <a:pt x="1503" y="1324"/>
                  </a:cubicBezTo>
                  <a:cubicBezTo>
                    <a:pt x="1689" y="1046"/>
                    <a:pt x="2057" y="533"/>
                    <a:pt x="2453" y="533"/>
                  </a:cubicBezTo>
                  <a:cubicBezTo>
                    <a:pt x="2527" y="533"/>
                    <a:pt x="2602" y="551"/>
                    <a:pt x="2676" y="591"/>
                  </a:cubicBezTo>
                  <a:cubicBezTo>
                    <a:pt x="2715" y="610"/>
                    <a:pt x="2753" y="619"/>
                    <a:pt x="2790" y="619"/>
                  </a:cubicBezTo>
                  <a:cubicBezTo>
                    <a:pt x="3036" y="619"/>
                    <a:pt x="3220" y="242"/>
                    <a:pt x="2933" y="114"/>
                  </a:cubicBezTo>
                  <a:cubicBezTo>
                    <a:pt x="2770" y="36"/>
                    <a:pt x="2613"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a:extLst>
                <a:ext uri="{FF2B5EF4-FFF2-40B4-BE49-F238E27FC236}">
                  <a16:creationId xmlns:a16="http://schemas.microsoft.com/office/drawing/2014/main" id="{1F03C17C-9261-8D30-C9D3-A1002D0DB29E}"/>
                </a:ext>
              </a:extLst>
            </p:cNvPr>
            <p:cNvSpPr/>
            <p:nvPr/>
          </p:nvSpPr>
          <p:spPr>
            <a:xfrm>
              <a:off x="7218519" y="2219553"/>
              <a:ext cx="52058" cy="93813"/>
            </a:xfrm>
            <a:custGeom>
              <a:avLst/>
              <a:gdLst/>
              <a:ahLst/>
              <a:cxnLst/>
              <a:rect l="l" t="t" r="r" b="b"/>
              <a:pathLst>
                <a:path w="2274" h="4098" extrusionOk="0">
                  <a:moveTo>
                    <a:pt x="2017" y="1"/>
                  </a:moveTo>
                  <a:cubicBezTo>
                    <a:pt x="1430" y="37"/>
                    <a:pt x="843" y="111"/>
                    <a:pt x="293" y="221"/>
                  </a:cubicBezTo>
                  <a:cubicBezTo>
                    <a:pt x="147" y="257"/>
                    <a:pt x="74" y="404"/>
                    <a:pt x="110" y="551"/>
                  </a:cubicBezTo>
                  <a:cubicBezTo>
                    <a:pt x="110" y="587"/>
                    <a:pt x="147" y="624"/>
                    <a:pt x="184" y="661"/>
                  </a:cubicBezTo>
                  <a:cubicBezTo>
                    <a:pt x="110" y="697"/>
                    <a:pt x="110" y="734"/>
                    <a:pt x="110" y="844"/>
                  </a:cubicBezTo>
                  <a:cubicBezTo>
                    <a:pt x="74" y="1834"/>
                    <a:pt x="37" y="2824"/>
                    <a:pt x="0" y="3850"/>
                  </a:cubicBezTo>
                  <a:cubicBezTo>
                    <a:pt x="0" y="4015"/>
                    <a:pt x="129" y="4098"/>
                    <a:pt x="261" y="4098"/>
                  </a:cubicBezTo>
                  <a:cubicBezTo>
                    <a:pt x="394" y="4098"/>
                    <a:pt x="532" y="4015"/>
                    <a:pt x="550" y="3850"/>
                  </a:cubicBezTo>
                  <a:cubicBezTo>
                    <a:pt x="550" y="3337"/>
                    <a:pt x="550" y="2787"/>
                    <a:pt x="587" y="2274"/>
                  </a:cubicBezTo>
                  <a:lnTo>
                    <a:pt x="2017" y="2200"/>
                  </a:lnTo>
                  <a:cubicBezTo>
                    <a:pt x="2163" y="2164"/>
                    <a:pt x="2273" y="2090"/>
                    <a:pt x="2273" y="1907"/>
                  </a:cubicBezTo>
                  <a:cubicBezTo>
                    <a:pt x="2273" y="1797"/>
                    <a:pt x="2163" y="1650"/>
                    <a:pt x="2017" y="1650"/>
                  </a:cubicBezTo>
                  <a:cubicBezTo>
                    <a:pt x="1540" y="1687"/>
                    <a:pt x="1063" y="1724"/>
                    <a:pt x="587" y="1760"/>
                  </a:cubicBezTo>
                  <a:cubicBezTo>
                    <a:pt x="587" y="1431"/>
                    <a:pt x="623" y="1137"/>
                    <a:pt x="623" y="844"/>
                  </a:cubicBezTo>
                  <a:cubicBezTo>
                    <a:pt x="623" y="771"/>
                    <a:pt x="623" y="734"/>
                    <a:pt x="587" y="697"/>
                  </a:cubicBezTo>
                  <a:cubicBezTo>
                    <a:pt x="1063" y="624"/>
                    <a:pt x="1503" y="551"/>
                    <a:pt x="2017" y="551"/>
                  </a:cubicBezTo>
                  <a:cubicBezTo>
                    <a:pt x="2127" y="551"/>
                    <a:pt x="2273" y="404"/>
                    <a:pt x="2273" y="257"/>
                  </a:cubicBezTo>
                  <a:cubicBezTo>
                    <a:pt x="2273" y="147"/>
                    <a:pt x="2163"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a:extLst>
                <a:ext uri="{FF2B5EF4-FFF2-40B4-BE49-F238E27FC236}">
                  <a16:creationId xmlns:a16="http://schemas.microsoft.com/office/drawing/2014/main" id="{29018F8E-73D8-B309-DE6D-A16EF0FDF9E4}"/>
                </a:ext>
              </a:extLst>
            </p:cNvPr>
            <p:cNvSpPr/>
            <p:nvPr/>
          </p:nvSpPr>
          <p:spPr>
            <a:xfrm>
              <a:off x="7205951" y="1575106"/>
              <a:ext cx="76369" cy="99834"/>
            </a:xfrm>
            <a:custGeom>
              <a:avLst/>
              <a:gdLst/>
              <a:ahLst/>
              <a:cxnLst/>
              <a:rect l="l" t="t" r="r" b="b"/>
              <a:pathLst>
                <a:path w="3336" h="4361" extrusionOk="0">
                  <a:moveTo>
                    <a:pt x="1636" y="539"/>
                  </a:moveTo>
                  <a:cubicBezTo>
                    <a:pt x="1654" y="539"/>
                    <a:pt x="1670" y="541"/>
                    <a:pt x="1686" y="547"/>
                  </a:cubicBezTo>
                  <a:cubicBezTo>
                    <a:pt x="1686" y="547"/>
                    <a:pt x="1686" y="583"/>
                    <a:pt x="1686" y="620"/>
                  </a:cubicBezTo>
                  <a:cubicBezTo>
                    <a:pt x="1649" y="693"/>
                    <a:pt x="1649" y="730"/>
                    <a:pt x="1612" y="803"/>
                  </a:cubicBezTo>
                  <a:cubicBezTo>
                    <a:pt x="1502" y="1133"/>
                    <a:pt x="1282" y="1390"/>
                    <a:pt x="1026" y="1610"/>
                  </a:cubicBezTo>
                  <a:cubicBezTo>
                    <a:pt x="1026" y="1353"/>
                    <a:pt x="1026" y="1060"/>
                    <a:pt x="1026" y="803"/>
                  </a:cubicBezTo>
                  <a:cubicBezTo>
                    <a:pt x="1136" y="767"/>
                    <a:pt x="1209" y="693"/>
                    <a:pt x="1319" y="657"/>
                  </a:cubicBezTo>
                  <a:cubicBezTo>
                    <a:pt x="1382" y="625"/>
                    <a:pt x="1527" y="539"/>
                    <a:pt x="1636" y="539"/>
                  </a:cubicBezTo>
                  <a:close/>
                  <a:moveTo>
                    <a:pt x="1759" y="2123"/>
                  </a:moveTo>
                  <a:cubicBezTo>
                    <a:pt x="1942" y="2123"/>
                    <a:pt x="2126" y="2123"/>
                    <a:pt x="2309" y="2160"/>
                  </a:cubicBezTo>
                  <a:cubicBezTo>
                    <a:pt x="2419" y="2196"/>
                    <a:pt x="2712" y="2233"/>
                    <a:pt x="2676" y="2343"/>
                  </a:cubicBezTo>
                  <a:cubicBezTo>
                    <a:pt x="2676" y="2490"/>
                    <a:pt x="2492" y="2636"/>
                    <a:pt x="2382" y="2710"/>
                  </a:cubicBezTo>
                  <a:lnTo>
                    <a:pt x="2419" y="2710"/>
                  </a:lnTo>
                  <a:cubicBezTo>
                    <a:pt x="2272" y="2856"/>
                    <a:pt x="2126" y="3003"/>
                    <a:pt x="1979" y="3113"/>
                  </a:cubicBezTo>
                  <a:cubicBezTo>
                    <a:pt x="1649" y="3333"/>
                    <a:pt x="1319" y="3516"/>
                    <a:pt x="989" y="3663"/>
                  </a:cubicBezTo>
                  <a:cubicBezTo>
                    <a:pt x="989" y="3186"/>
                    <a:pt x="989" y="2746"/>
                    <a:pt x="989" y="2270"/>
                  </a:cubicBezTo>
                  <a:cubicBezTo>
                    <a:pt x="1246" y="2160"/>
                    <a:pt x="1502" y="2123"/>
                    <a:pt x="1759" y="2123"/>
                  </a:cubicBezTo>
                  <a:close/>
                  <a:moveTo>
                    <a:pt x="1699" y="1"/>
                  </a:moveTo>
                  <a:cubicBezTo>
                    <a:pt x="1579" y="1"/>
                    <a:pt x="1456" y="30"/>
                    <a:pt x="1356" y="70"/>
                  </a:cubicBezTo>
                  <a:cubicBezTo>
                    <a:pt x="916" y="217"/>
                    <a:pt x="513" y="473"/>
                    <a:pt x="183" y="803"/>
                  </a:cubicBezTo>
                  <a:cubicBezTo>
                    <a:pt x="0" y="985"/>
                    <a:pt x="170" y="1243"/>
                    <a:pt x="359" y="1243"/>
                  </a:cubicBezTo>
                  <a:cubicBezTo>
                    <a:pt x="398" y="1243"/>
                    <a:pt x="438" y="1232"/>
                    <a:pt x="476" y="1207"/>
                  </a:cubicBezTo>
                  <a:cubicBezTo>
                    <a:pt x="476" y="1463"/>
                    <a:pt x="476" y="1683"/>
                    <a:pt x="476" y="1903"/>
                  </a:cubicBezTo>
                  <a:cubicBezTo>
                    <a:pt x="476" y="1903"/>
                    <a:pt x="439" y="1903"/>
                    <a:pt x="439" y="1940"/>
                  </a:cubicBezTo>
                  <a:cubicBezTo>
                    <a:pt x="256" y="2050"/>
                    <a:pt x="293" y="2306"/>
                    <a:pt x="476" y="2416"/>
                  </a:cubicBezTo>
                  <a:cubicBezTo>
                    <a:pt x="476" y="2966"/>
                    <a:pt x="439" y="3553"/>
                    <a:pt x="439" y="4103"/>
                  </a:cubicBezTo>
                  <a:cubicBezTo>
                    <a:pt x="439" y="4278"/>
                    <a:pt x="563" y="4360"/>
                    <a:pt x="691" y="4360"/>
                  </a:cubicBezTo>
                  <a:cubicBezTo>
                    <a:pt x="803" y="4360"/>
                    <a:pt x="918" y="4296"/>
                    <a:pt x="952" y="4176"/>
                  </a:cubicBezTo>
                  <a:lnTo>
                    <a:pt x="1099" y="4176"/>
                  </a:lnTo>
                  <a:cubicBezTo>
                    <a:pt x="1576" y="3956"/>
                    <a:pt x="2016" y="3699"/>
                    <a:pt x="2456" y="3406"/>
                  </a:cubicBezTo>
                  <a:cubicBezTo>
                    <a:pt x="2785" y="3113"/>
                    <a:pt x="3335" y="2673"/>
                    <a:pt x="3225" y="2196"/>
                  </a:cubicBezTo>
                  <a:cubicBezTo>
                    <a:pt x="3079" y="1683"/>
                    <a:pt x="2346" y="1610"/>
                    <a:pt x="1942" y="1573"/>
                  </a:cubicBezTo>
                  <a:lnTo>
                    <a:pt x="1759" y="1573"/>
                  </a:lnTo>
                  <a:cubicBezTo>
                    <a:pt x="1979" y="1316"/>
                    <a:pt x="2162" y="987"/>
                    <a:pt x="2199" y="657"/>
                  </a:cubicBezTo>
                  <a:cubicBezTo>
                    <a:pt x="2236" y="400"/>
                    <a:pt x="2199" y="180"/>
                    <a:pt x="1979" y="70"/>
                  </a:cubicBezTo>
                  <a:cubicBezTo>
                    <a:pt x="1896" y="20"/>
                    <a:pt x="1799"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a:extLst>
                <a:ext uri="{FF2B5EF4-FFF2-40B4-BE49-F238E27FC236}">
                  <a16:creationId xmlns:a16="http://schemas.microsoft.com/office/drawing/2014/main" id="{95B9656C-11D5-ADE7-4925-E3965BD18F39}"/>
                </a:ext>
              </a:extLst>
            </p:cNvPr>
            <p:cNvSpPr/>
            <p:nvPr/>
          </p:nvSpPr>
          <p:spPr>
            <a:xfrm>
              <a:off x="6107363" y="1393225"/>
              <a:ext cx="1101106" cy="1278180"/>
            </a:xfrm>
            <a:custGeom>
              <a:avLst/>
              <a:gdLst/>
              <a:ahLst/>
              <a:cxnLst/>
              <a:rect l="l" t="t" r="r" b="b"/>
              <a:pathLst>
                <a:path w="48099" h="55834" extrusionOk="0">
                  <a:moveTo>
                    <a:pt x="24067" y="524"/>
                  </a:moveTo>
                  <a:cubicBezTo>
                    <a:pt x="24151" y="524"/>
                    <a:pt x="24233" y="549"/>
                    <a:pt x="24306" y="610"/>
                  </a:cubicBezTo>
                  <a:cubicBezTo>
                    <a:pt x="24306" y="646"/>
                    <a:pt x="24343" y="683"/>
                    <a:pt x="24379" y="720"/>
                  </a:cubicBezTo>
                  <a:cubicBezTo>
                    <a:pt x="24562" y="830"/>
                    <a:pt x="24709" y="940"/>
                    <a:pt x="24856" y="1050"/>
                  </a:cubicBezTo>
                  <a:cubicBezTo>
                    <a:pt x="25002" y="1123"/>
                    <a:pt x="25186" y="1233"/>
                    <a:pt x="25332" y="1380"/>
                  </a:cubicBezTo>
                  <a:cubicBezTo>
                    <a:pt x="25442" y="1453"/>
                    <a:pt x="25406" y="1599"/>
                    <a:pt x="25406" y="1746"/>
                  </a:cubicBezTo>
                  <a:cubicBezTo>
                    <a:pt x="25406" y="1783"/>
                    <a:pt x="25406" y="1856"/>
                    <a:pt x="25369" y="1893"/>
                  </a:cubicBezTo>
                  <a:cubicBezTo>
                    <a:pt x="25002" y="1746"/>
                    <a:pt x="24636" y="1599"/>
                    <a:pt x="24269" y="1490"/>
                  </a:cubicBezTo>
                  <a:cubicBezTo>
                    <a:pt x="24216" y="1410"/>
                    <a:pt x="24144" y="1350"/>
                    <a:pt x="24054" y="1350"/>
                  </a:cubicBezTo>
                  <a:cubicBezTo>
                    <a:pt x="24018" y="1350"/>
                    <a:pt x="23980" y="1359"/>
                    <a:pt x="23939" y="1380"/>
                  </a:cubicBezTo>
                  <a:cubicBezTo>
                    <a:pt x="23899" y="1363"/>
                    <a:pt x="23862" y="1356"/>
                    <a:pt x="23829" y="1356"/>
                  </a:cubicBezTo>
                  <a:cubicBezTo>
                    <a:pt x="23711" y="1356"/>
                    <a:pt x="23638" y="1448"/>
                    <a:pt x="23609" y="1563"/>
                  </a:cubicBezTo>
                  <a:cubicBezTo>
                    <a:pt x="23389" y="1709"/>
                    <a:pt x="23133" y="1893"/>
                    <a:pt x="22876" y="2039"/>
                  </a:cubicBezTo>
                  <a:cubicBezTo>
                    <a:pt x="22876" y="1819"/>
                    <a:pt x="22913" y="1636"/>
                    <a:pt x="23023" y="1416"/>
                  </a:cubicBezTo>
                  <a:cubicBezTo>
                    <a:pt x="23133" y="1160"/>
                    <a:pt x="23316" y="866"/>
                    <a:pt x="23573" y="720"/>
                  </a:cubicBezTo>
                  <a:cubicBezTo>
                    <a:pt x="23719" y="622"/>
                    <a:pt x="23899" y="524"/>
                    <a:pt x="24067" y="524"/>
                  </a:cubicBezTo>
                  <a:close/>
                  <a:moveTo>
                    <a:pt x="23719" y="2149"/>
                  </a:moveTo>
                  <a:cubicBezTo>
                    <a:pt x="23573" y="2406"/>
                    <a:pt x="23389" y="2699"/>
                    <a:pt x="23243" y="2993"/>
                  </a:cubicBezTo>
                  <a:lnTo>
                    <a:pt x="23169" y="2919"/>
                  </a:lnTo>
                  <a:cubicBezTo>
                    <a:pt x="23096" y="2846"/>
                    <a:pt x="23023" y="2736"/>
                    <a:pt x="22986" y="2626"/>
                  </a:cubicBezTo>
                  <a:cubicBezTo>
                    <a:pt x="23206" y="2443"/>
                    <a:pt x="23463" y="2296"/>
                    <a:pt x="23719" y="2149"/>
                  </a:cubicBezTo>
                  <a:close/>
                  <a:moveTo>
                    <a:pt x="24526" y="2149"/>
                  </a:moveTo>
                  <a:lnTo>
                    <a:pt x="24526" y="2149"/>
                  </a:lnTo>
                  <a:cubicBezTo>
                    <a:pt x="24782" y="2223"/>
                    <a:pt x="25039" y="2333"/>
                    <a:pt x="25259" y="2443"/>
                  </a:cubicBezTo>
                  <a:cubicBezTo>
                    <a:pt x="25186" y="2626"/>
                    <a:pt x="25112" y="2846"/>
                    <a:pt x="24966" y="3029"/>
                  </a:cubicBezTo>
                  <a:cubicBezTo>
                    <a:pt x="24819" y="2736"/>
                    <a:pt x="24672" y="2406"/>
                    <a:pt x="24526" y="2149"/>
                  </a:cubicBezTo>
                  <a:close/>
                  <a:moveTo>
                    <a:pt x="24123" y="2516"/>
                  </a:moveTo>
                  <a:cubicBezTo>
                    <a:pt x="24269" y="2773"/>
                    <a:pt x="24379" y="3066"/>
                    <a:pt x="24526" y="3323"/>
                  </a:cubicBezTo>
                  <a:cubicBezTo>
                    <a:pt x="24489" y="3359"/>
                    <a:pt x="24489" y="3359"/>
                    <a:pt x="24453" y="3359"/>
                  </a:cubicBezTo>
                  <a:cubicBezTo>
                    <a:pt x="24337" y="3392"/>
                    <a:pt x="24214" y="3410"/>
                    <a:pt x="24094" y="3410"/>
                  </a:cubicBezTo>
                  <a:cubicBezTo>
                    <a:pt x="23947" y="3410"/>
                    <a:pt x="23804" y="3383"/>
                    <a:pt x="23683" y="3323"/>
                  </a:cubicBezTo>
                  <a:cubicBezTo>
                    <a:pt x="23829" y="3029"/>
                    <a:pt x="23976" y="2773"/>
                    <a:pt x="24123" y="2516"/>
                  </a:cubicBezTo>
                  <a:close/>
                  <a:moveTo>
                    <a:pt x="6122" y="13074"/>
                  </a:moveTo>
                  <a:cubicBezTo>
                    <a:pt x="6122" y="13367"/>
                    <a:pt x="6049" y="13624"/>
                    <a:pt x="5829" y="13844"/>
                  </a:cubicBezTo>
                  <a:cubicBezTo>
                    <a:pt x="5683" y="14027"/>
                    <a:pt x="5463" y="14211"/>
                    <a:pt x="5243" y="14284"/>
                  </a:cubicBezTo>
                  <a:cubicBezTo>
                    <a:pt x="5243" y="14064"/>
                    <a:pt x="5279" y="13807"/>
                    <a:pt x="5316" y="13587"/>
                  </a:cubicBezTo>
                  <a:cubicBezTo>
                    <a:pt x="5573" y="13441"/>
                    <a:pt x="5866" y="13257"/>
                    <a:pt x="6122" y="13074"/>
                  </a:cubicBezTo>
                  <a:close/>
                  <a:moveTo>
                    <a:pt x="4766" y="11644"/>
                  </a:moveTo>
                  <a:cubicBezTo>
                    <a:pt x="4839" y="11644"/>
                    <a:pt x="4876" y="11644"/>
                    <a:pt x="4949" y="11681"/>
                  </a:cubicBezTo>
                  <a:cubicBezTo>
                    <a:pt x="5096" y="11681"/>
                    <a:pt x="5206" y="11754"/>
                    <a:pt x="5353" y="11828"/>
                  </a:cubicBezTo>
                  <a:cubicBezTo>
                    <a:pt x="5573" y="11938"/>
                    <a:pt x="5793" y="12158"/>
                    <a:pt x="5939" y="12378"/>
                  </a:cubicBezTo>
                  <a:cubicBezTo>
                    <a:pt x="5976" y="12414"/>
                    <a:pt x="5976" y="12488"/>
                    <a:pt x="6012" y="12524"/>
                  </a:cubicBezTo>
                  <a:cubicBezTo>
                    <a:pt x="5573" y="12818"/>
                    <a:pt x="5133" y="13074"/>
                    <a:pt x="4693" y="13331"/>
                  </a:cubicBezTo>
                  <a:cubicBezTo>
                    <a:pt x="4473" y="13477"/>
                    <a:pt x="4583" y="13771"/>
                    <a:pt x="4766" y="13807"/>
                  </a:cubicBezTo>
                  <a:lnTo>
                    <a:pt x="4693" y="14357"/>
                  </a:lnTo>
                  <a:cubicBezTo>
                    <a:pt x="4619" y="14321"/>
                    <a:pt x="4546" y="14321"/>
                    <a:pt x="4473" y="14284"/>
                  </a:cubicBezTo>
                  <a:cubicBezTo>
                    <a:pt x="4179" y="14211"/>
                    <a:pt x="3923" y="13991"/>
                    <a:pt x="3703" y="13734"/>
                  </a:cubicBezTo>
                  <a:cubicBezTo>
                    <a:pt x="3593" y="13624"/>
                    <a:pt x="3483" y="13514"/>
                    <a:pt x="3373" y="13404"/>
                  </a:cubicBezTo>
                  <a:cubicBezTo>
                    <a:pt x="3300" y="13257"/>
                    <a:pt x="3153" y="13111"/>
                    <a:pt x="3116" y="12928"/>
                  </a:cubicBezTo>
                  <a:cubicBezTo>
                    <a:pt x="3043" y="12598"/>
                    <a:pt x="3373" y="12231"/>
                    <a:pt x="3593" y="12011"/>
                  </a:cubicBezTo>
                  <a:cubicBezTo>
                    <a:pt x="3776" y="11864"/>
                    <a:pt x="3996" y="11754"/>
                    <a:pt x="4216" y="11681"/>
                  </a:cubicBezTo>
                  <a:cubicBezTo>
                    <a:pt x="4251" y="11787"/>
                    <a:pt x="4354" y="11842"/>
                    <a:pt x="4460" y="11842"/>
                  </a:cubicBezTo>
                  <a:cubicBezTo>
                    <a:pt x="4574" y="11842"/>
                    <a:pt x="4691" y="11778"/>
                    <a:pt x="4729" y="11644"/>
                  </a:cubicBezTo>
                  <a:close/>
                  <a:moveTo>
                    <a:pt x="44982" y="13734"/>
                  </a:moveTo>
                  <a:cubicBezTo>
                    <a:pt x="45349" y="13954"/>
                    <a:pt x="46009" y="15200"/>
                    <a:pt x="46009" y="15604"/>
                  </a:cubicBezTo>
                  <a:cubicBezTo>
                    <a:pt x="45752" y="15530"/>
                    <a:pt x="45569" y="15347"/>
                    <a:pt x="45385" y="15200"/>
                  </a:cubicBezTo>
                  <a:cubicBezTo>
                    <a:pt x="45202" y="15017"/>
                    <a:pt x="44982" y="14797"/>
                    <a:pt x="44836" y="14577"/>
                  </a:cubicBezTo>
                  <a:cubicBezTo>
                    <a:pt x="44689" y="14247"/>
                    <a:pt x="44762" y="13954"/>
                    <a:pt x="44982" y="13734"/>
                  </a:cubicBezTo>
                  <a:close/>
                  <a:moveTo>
                    <a:pt x="46082" y="13294"/>
                  </a:moveTo>
                  <a:cubicBezTo>
                    <a:pt x="46375" y="13294"/>
                    <a:pt x="46669" y="13441"/>
                    <a:pt x="46889" y="13587"/>
                  </a:cubicBezTo>
                  <a:cubicBezTo>
                    <a:pt x="47108" y="13697"/>
                    <a:pt x="47365" y="13844"/>
                    <a:pt x="47475" y="14064"/>
                  </a:cubicBezTo>
                  <a:cubicBezTo>
                    <a:pt x="47585" y="14321"/>
                    <a:pt x="47438" y="14614"/>
                    <a:pt x="47292" y="14797"/>
                  </a:cubicBezTo>
                  <a:lnTo>
                    <a:pt x="47328" y="14797"/>
                  </a:lnTo>
                  <a:cubicBezTo>
                    <a:pt x="47145" y="15090"/>
                    <a:pt x="46852" y="15457"/>
                    <a:pt x="46522" y="15604"/>
                  </a:cubicBezTo>
                  <a:lnTo>
                    <a:pt x="46595" y="14614"/>
                  </a:lnTo>
                  <a:cubicBezTo>
                    <a:pt x="46779" y="14504"/>
                    <a:pt x="46852" y="14247"/>
                    <a:pt x="46632" y="14137"/>
                  </a:cubicBezTo>
                  <a:cubicBezTo>
                    <a:pt x="46302" y="13917"/>
                    <a:pt x="45972" y="13734"/>
                    <a:pt x="45605" y="13514"/>
                  </a:cubicBezTo>
                  <a:cubicBezTo>
                    <a:pt x="45715" y="13367"/>
                    <a:pt x="45935" y="13294"/>
                    <a:pt x="46082" y="13294"/>
                  </a:cubicBezTo>
                  <a:close/>
                  <a:moveTo>
                    <a:pt x="22510" y="2883"/>
                  </a:moveTo>
                  <a:cubicBezTo>
                    <a:pt x="22546" y="2919"/>
                    <a:pt x="22546" y="2956"/>
                    <a:pt x="22546" y="2956"/>
                  </a:cubicBezTo>
                  <a:cubicBezTo>
                    <a:pt x="22656" y="3176"/>
                    <a:pt x="22803" y="3323"/>
                    <a:pt x="22986" y="3469"/>
                  </a:cubicBezTo>
                  <a:cubicBezTo>
                    <a:pt x="20457" y="8015"/>
                    <a:pt x="17927" y="12524"/>
                    <a:pt x="15397" y="16997"/>
                  </a:cubicBezTo>
                  <a:cubicBezTo>
                    <a:pt x="12501" y="22056"/>
                    <a:pt x="9569" y="27115"/>
                    <a:pt x="6599" y="32137"/>
                  </a:cubicBezTo>
                  <a:cubicBezTo>
                    <a:pt x="5243" y="34484"/>
                    <a:pt x="3850" y="36793"/>
                    <a:pt x="2493" y="39103"/>
                  </a:cubicBezTo>
                  <a:cubicBezTo>
                    <a:pt x="3190" y="32614"/>
                    <a:pt x="3923" y="26089"/>
                    <a:pt x="4656" y="19600"/>
                  </a:cubicBezTo>
                  <a:lnTo>
                    <a:pt x="4656" y="19563"/>
                  </a:lnTo>
                  <a:cubicBezTo>
                    <a:pt x="4803" y="17987"/>
                    <a:pt x="4986" y="16410"/>
                    <a:pt x="5169" y="14834"/>
                  </a:cubicBezTo>
                  <a:cubicBezTo>
                    <a:pt x="5609" y="14761"/>
                    <a:pt x="6012" y="14504"/>
                    <a:pt x="6269" y="14174"/>
                  </a:cubicBezTo>
                  <a:cubicBezTo>
                    <a:pt x="6599" y="13771"/>
                    <a:pt x="6709" y="13257"/>
                    <a:pt x="6636" y="12781"/>
                  </a:cubicBezTo>
                  <a:cubicBezTo>
                    <a:pt x="11108" y="10068"/>
                    <a:pt x="15544" y="7318"/>
                    <a:pt x="19980" y="4532"/>
                  </a:cubicBezTo>
                  <a:cubicBezTo>
                    <a:pt x="20823" y="3982"/>
                    <a:pt x="21666" y="3433"/>
                    <a:pt x="22510" y="2883"/>
                  </a:cubicBezTo>
                  <a:close/>
                  <a:moveTo>
                    <a:pt x="25772" y="2626"/>
                  </a:moveTo>
                  <a:cubicBezTo>
                    <a:pt x="28119" y="3616"/>
                    <a:pt x="30355" y="5009"/>
                    <a:pt x="32554" y="6292"/>
                  </a:cubicBezTo>
                  <a:cubicBezTo>
                    <a:pt x="35524" y="8015"/>
                    <a:pt x="38457" y="9775"/>
                    <a:pt x="41389" y="11534"/>
                  </a:cubicBezTo>
                  <a:cubicBezTo>
                    <a:pt x="42416" y="12194"/>
                    <a:pt x="43479" y="12818"/>
                    <a:pt x="44506" y="13441"/>
                  </a:cubicBezTo>
                  <a:cubicBezTo>
                    <a:pt x="44286" y="13771"/>
                    <a:pt x="44139" y="14137"/>
                    <a:pt x="44286" y="14541"/>
                  </a:cubicBezTo>
                  <a:cubicBezTo>
                    <a:pt x="44396" y="14944"/>
                    <a:pt x="44652" y="15237"/>
                    <a:pt x="44946" y="15494"/>
                  </a:cubicBezTo>
                  <a:cubicBezTo>
                    <a:pt x="45202" y="15750"/>
                    <a:pt x="45495" y="16007"/>
                    <a:pt x="45899" y="16117"/>
                  </a:cubicBezTo>
                  <a:lnTo>
                    <a:pt x="45935" y="16117"/>
                  </a:lnTo>
                  <a:cubicBezTo>
                    <a:pt x="45422" y="22679"/>
                    <a:pt x="45092" y="29241"/>
                    <a:pt x="45092" y="35804"/>
                  </a:cubicBezTo>
                  <a:cubicBezTo>
                    <a:pt x="45092" y="37050"/>
                    <a:pt x="45129" y="38333"/>
                    <a:pt x="45129" y="39580"/>
                  </a:cubicBezTo>
                  <a:cubicBezTo>
                    <a:pt x="45056" y="39616"/>
                    <a:pt x="44946" y="39653"/>
                    <a:pt x="44836" y="39689"/>
                  </a:cubicBezTo>
                  <a:cubicBezTo>
                    <a:pt x="44799" y="39726"/>
                    <a:pt x="44762" y="39726"/>
                    <a:pt x="44726" y="39763"/>
                  </a:cubicBezTo>
                  <a:cubicBezTo>
                    <a:pt x="41646" y="35730"/>
                    <a:pt x="39813" y="30928"/>
                    <a:pt x="37394" y="26492"/>
                  </a:cubicBezTo>
                  <a:cubicBezTo>
                    <a:pt x="34571" y="21249"/>
                    <a:pt x="31125" y="16410"/>
                    <a:pt x="28412" y="11094"/>
                  </a:cubicBezTo>
                  <a:cubicBezTo>
                    <a:pt x="27679" y="9628"/>
                    <a:pt x="26982" y="8125"/>
                    <a:pt x="26395" y="6549"/>
                  </a:cubicBezTo>
                  <a:cubicBezTo>
                    <a:pt x="25992" y="5522"/>
                    <a:pt x="25626" y="4496"/>
                    <a:pt x="25186" y="3506"/>
                  </a:cubicBezTo>
                  <a:cubicBezTo>
                    <a:pt x="25442" y="3286"/>
                    <a:pt x="25626" y="2956"/>
                    <a:pt x="25772" y="2626"/>
                  </a:cubicBezTo>
                  <a:close/>
                  <a:moveTo>
                    <a:pt x="2750" y="39726"/>
                  </a:moveTo>
                  <a:cubicBezTo>
                    <a:pt x="2786" y="39726"/>
                    <a:pt x="2823" y="39763"/>
                    <a:pt x="2896" y="39799"/>
                  </a:cubicBezTo>
                  <a:cubicBezTo>
                    <a:pt x="2933" y="39818"/>
                    <a:pt x="2970" y="39827"/>
                    <a:pt x="3006" y="39827"/>
                  </a:cubicBezTo>
                  <a:cubicBezTo>
                    <a:pt x="3043" y="39827"/>
                    <a:pt x="3080" y="39818"/>
                    <a:pt x="3116" y="39799"/>
                  </a:cubicBezTo>
                  <a:cubicBezTo>
                    <a:pt x="3116" y="39836"/>
                    <a:pt x="3116" y="39873"/>
                    <a:pt x="3116" y="39909"/>
                  </a:cubicBezTo>
                  <a:cubicBezTo>
                    <a:pt x="3190" y="40129"/>
                    <a:pt x="3226" y="40386"/>
                    <a:pt x="3226" y="40643"/>
                  </a:cubicBezTo>
                  <a:cubicBezTo>
                    <a:pt x="2933" y="40606"/>
                    <a:pt x="2640" y="40569"/>
                    <a:pt x="2310" y="40569"/>
                  </a:cubicBezTo>
                  <a:cubicBezTo>
                    <a:pt x="2310" y="40496"/>
                    <a:pt x="2346" y="40459"/>
                    <a:pt x="2346" y="40423"/>
                  </a:cubicBezTo>
                  <a:cubicBezTo>
                    <a:pt x="2456" y="40166"/>
                    <a:pt x="2603" y="39946"/>
                    <a:pt x="2750" y="39726"/>
                  </a:cubicBezTo>
                  <a:close/>
                  <a:moveTo>
                    <a:pt x="44689" y="40533"/>
                  </a:moveTo>
                  <a:cubicBezTo>
                    <a:pt x="44799" y="40679"/>
                    <a:pt x="44909" y="40826"/>
                    <a:pt x="45019" y="40973"/>
                  </a:cubicBezTo>
                  <a:lnTo>
                    <a:pt x="44432" y="40973"/>
                  </a:lnTo>
                  <a:cubicBezTo>
                    <a:pt x="44506" y="40826"/>
                    <a:pt x="44579" y="40643"/>
                    <a:pt x="44689" y="40533"/>
                  </a:cubicBezTo>
                  <a:close/>
                  <a:moveTo>
                    <a:pt x="23426" y="3762"/>
                  </a:moveTo>
                  <a:cubicBezTo>
                    <a:pt x="23683" y="3909"/>
                    <a:pt x="24013" y="3946"/>
                    <a:pt x="24306" y="3946"/>
                  </a:cubicBezTo>
                  <a:cubicBezTo>
                    <a:pt x="24453" y="3909"/>
                    <a:pt x="24599" y="3872"/>
                    <a:pt x="24746" y="3799"/>
                  </a:cubicBezTo>
                  <a:cubicBezTo>
                    <a:pt x="25112" y="4642"/>
                    <a:pt x="25406" y="5522"/>
                    <a:pt x="25736" y="6365"/>
                  </a:cubicBezTo>
                  <a:cubicBezTo>
                    <a:pt x="26249" y="7758"/>
                    <a:pt x="26835" y="9115"/>
                    <a:pt x="27495" y="10435"/>
                  </a:cubicBezTo>
                  <a:cubicBezTo>
                    <a:pt x="28815" y="13111"/>
                    <a:pt x="30318" y="15677"/>
                    <a:pt x="31895" y="18243"/>
                  </a:cubicBezTo>
                  <a:cubicBezTo>
                    <a:pt x="33434" y="20773"/>
                    <a:pt x="35047" y="23302"/>
                    <a:pt x="36514" y="25942"/>
                  </a:cubicBezTo>
                  <a:cubicBezTo>
                    <a:pt x="37907" y="28435"/>
                    <a:pt x="39080" y="31038"/>
                    <a:pt x="40400" y="33604"/>
                  </a:cubicBezTo>
                  <a:cubicBezTo>
                    <a:pt x="41536" y="35877"/>
                    <a:pt x="42783" y="38113"/>
                    <a:pt x="44322" y="40093"/>
                  </a:cubicBezTo>
                  <a:cubicBezTo>
                    <a:pt x="44102" y="40349"/>
                    <a:pt x="43956" y="40643"/>
                    <a:pt x="43882" y="40973"/>
                  </a:cubicBezTo>
                  <a:cubicBezTo>
                    <a:pt x="38860" y="41009"/>
                    <a:pt x="33838" y="41046"/>
                    <a:pt x="28852" y="41046"/>
                  </a:cubicBezTo>
                  <a:cubicBezTo>
                    <a:pt x="25377" y="41068"/>
                    <a:pt x="21915" y="41104"/>
                    <a:pt x="18459" y="41104"/>
                  </a:cubicBezTo>
                  <a:cubicBezTo>
                    <a:pt x="16227" y="41104"/>
                    <a:pt x="13998" y="41089"/>
                    <a:pt x="11768" y="41046"/>
                  </a:cubicBezTo>
                  <a:cubicBezTo>
                    <a:pt x="9092" y="40973"/>
                    <a:pt x="6416" y="40863"/>
                    <a:pt x="3740" y="40679"/>
                  </a:cubicBezTo>
                  <a:cubicBezTo>
                    <a:pt x="3776" y="40349"/>
                    <a:pt x="3740" y="40056"/>
                    <a:pt x="3630" y="39763"/>
                  </a:cubicBezTo>
                  <a:cubicBezTo>
                    <a:pt x="3598" y="39668"/>
                    <a:pt x="3484" y="39572"/>
                    <a:pt x="3358" y="39572"/>
                  </a:cubicBezTo>
                  <a:cubicBezTo>
                    <a:pt x="3339" y="39572"/>
                    <a:pt x="3319" y="39575"/>
                    <a:pt x="3300" y="39580"/>
                  </a:cubicBezTo>
                  <a:cubicBezTo>
                    <a:pt x="3300" y="39580"/>
                    <a:pt x="3263" y="39616"/>
                    <a:pt x="3263" y="39616"/>
                  </a:cubicBezTo>
                  <a:cubicBezTo>
                    <a:pt x="3300" y="39506"/>
                    <a:pt x="3263" y="39396"/>
                    <a:pt x="3153" y="39323"/>
                  </a:cubicBezTo>
                  <a:cubicBezTo>
                    <a:pt x="3116" y="39286"/>
                    <a:pt x="3043" y="39286"/>
                    <a:pt x="3006" y="39250"/>
                  </a:cubicBezTo>
                  <a:cubicBezTo>
                    <a:pt x="5683" y="34777"/>
                    <a:pt x="8322" y="30268"/>
                    <a:pt x="10962" y="25759"/>
                  </a:cubicBezTo>
                  <a:cubicBezTo>
                    <a:pt x="13894" y="20699"/>
                    <a:pt x="16754" y="15640"/>
                    <a:pt x="19613" y="10581"/>
                  </a:cubicBezTo>
                  <a:cubicBezTo>
                    <a:pt x="20896" y="8308"/>
                    <a:pt x="22143" y="6035"/>
                    <a:pt x="23426" y="3762"/>
                  </a:cubicBezTo>
                  <a:close/>
                  <a:moveTo>
                    <a:pt x="2566" y="41119"/>
                  </a:moveTo>
                  <a:cubicBezTo>
                    <a:pt x="2750" y="41119"/>
                    <a:pt x="2896" y="41119"/>
                    <a:pt x="3080" y="41156"/>
                  </a:cubicBezTo>
                  <a:cubicBezTo>
                    <a:pt x="3080" y="41229"/>
                    <a:pt x="3043" y="41303"/>
                    <a:pt x="3006" y="41376"/>
                  </a:cubicBezTo>
                  <a:cubicBezTo>
                    <a:pt x="3006" y="41376"/>
                    <a:pt x="2970" y="41413"/>
                    <a:pt x="2970" y="41413"/>
                  </a:cubicBezTo>
                  <a:cubicBezTo>
                    <a:pt x="2823" y="41303"/>
                    <a:pt x="2676" y="41193"/>
                    <a:pt x="2566" y="41119"/>
                  </a:cubicBezTo>
                  <a:close/>
                  <a:moveTo>
                    <a:pt x="45165" y="41486"/>
                  </a:moveTo>
                  <a:cubicBezTo>
                    <a:pt x="45165" y="41596"/>
                    <a:pt x="45165" y="41706"/>
                    <a:pt x="45165" y="41779"/>
                  </a:cubicBezTo>
                  <a:cubicBezTo>
                    <a:pt x="44946" y="41926"/>
                    <a:pt x="44762" y="42036"/>
                    <a:pt x="44542" y="42182"/>
                  </a:cubicBezTo>
                  <a:cubicBezTo>
                    <a:pt x="44432" y="41962"/>
                    <a:pt x="44359" y="41742"/>
                    <a:pt x="44359" y="41486"/>
                  </a:cubicBezTo>
                  <a:close/>
                  <a:moveTo>
                    <a:pt x="1907" y="39616"/>
                  </a:moveTo>
                  <a:lnTo>
                    <a:pt x="1833" y="40239"/>
                  </a:lnTo>
                  <a:cubicBezTo>
                    <a:pt x="1723" y="40386"/>
                    <a:pt x="1613" y="40569"/>
                    <a:pt x="1540" y="40716"/>
                  </a:cubicBezTo>
                  <a:cubicBezTo>
                    <a:pt x="1430" y="40899"/>
                    <a:pt x="1577" y="41083"/>
                    <a:pt x="1723" y="41119"/>
                  </a:cubicBezTo>
                  <a:cubicBezTo>
                    <a:pt x="1723" y="41156"/>
                    <a:pt x="1723" y="41193"/>
                    <a:pt x="1723" y="41229"/>
                  </a:cubicBezTo>
                  <a:cubicBezTo>
                    <a:pt x="1698" y="41381"/>
                    <a:pt x="1812" y="41463"/>
                    <a:pt x="1934" y="41463"/>
                  </a:cubicBezTo>
                  <a:cubicBezTo>
                    <a:pt x="1989" y="41463"/>
                    <a:pt x="2044" y="41447"/>
                    <a:pt x="2090" y="41413"/>
                  </a:cubicBezTo>
                  <a:cubicBezTo>
                    <a:pt x="2273" y="41559"/>
                    <a:pt x="2456" y="41706"/>
                    <a:pt x="2640" y="41816"/>
                  </a:cubicBezTo>
                  <a:cubicBezTo>
                    <a:pt x="2409" y="42046"/>
                    <a:pt x="2090" y="42188"/>
                    <a:pt x="1789" y="42188"/>
                  </a:cubicBezTo>
                  <a:cubicBezTo>
                    <a:pt x="1754" y="42188"/>
                    <a:pt x="1720" y="42186"/>
                    <a:pt x="1687" y="42182"/>
                  </a:cubicBezTo>
                  <a:cubicBezTo>
                    <a:pt x="1173" y="42146"/>
                    <a:pt x="770" y="41779"/>
                    <a:pt x="623" y="41303"/>
                  </a:cubicBezTo>
                  <a:cubicBezTo>
                    <a:pt x="513" y="40826"/>
                    <a:pt x="697" y="40276"/>
                    <a:pt x="1100" y="39946"/>
                  </a:cubicBezTo>
                  <a:cubicBezTo>
                    <a:pt x="1320" y="39763"/>
                    <a:pt x="1613" y="39653"/>
                    <a:pt x="1907" y="39616"/>
                  </a:cubicBezTo>
                  <a:close/>
                  <a:moveTo>
                    <a:pt x="45831" y="40010"/>
                  </a:moveTo>
                  <a:cubicBezTo>
                    <a:pt x="46063" y="40010"/>
                    <a:pt x="46274" y="40076"/>
                    <a:pt x="46485" y="40166"/>
                  </a:cubicBezTo>
                  <a:cubicBezTo>
                    <a:pt x="46485" y="40239"/>
                    <a:pt x="46449" y="40313"/>
                    <a:pt x="46485" y="40349"/>
                  </a:cubicBezTo>
                  <a:cubicBezTo>
                    <a:pt x="46669" y="40863"/>
                    <a:pt x="46632" y="41449"/>
                    <a:pt x="46375" y="41926"/>
                  </a:cubicBezTo>
                  <a:cubicBezTo>
                    <a:pt x="46189" y="42299"/>
                    <a:pt x="45843" y="42699"/>
                    <a:pt x="45407" y="42699"/>
                  </a:cubicBezTo>
                  <a:cubicBezTo>
                    <a:pt x="45329" y="42699"/>
                    <a:pt x="45248" y="42687"/>
                    <a:pt x="45165" y="42659"/>
                  </a:cubicBezTo>
                  <a:cubicBezTo>
                    <a:pt x="45092" y="42659"/>
                    <a:pt x="45019" y="42586"/>
                    <a:pt x="44946" y="42549"/>
                  </a:cubicBezTo>
                  <a:cubicBezTo>
                    <a:pt x="45129" y="42439"/>
                    <a:pt x="45349" y="42292"/>
                    <a:pt x="45532" y="42182"/>
                  </a:cubicBezTo>
                  <a:cubicBezTo>
                    <a:pt x="45605" y="42146"/>
                    <a:pt x="45642" y="42072"/>
                    <a:pt x="45642" y="42036"/>
                  </a:cubicBezTo>
                  <a:cubicBezTo>
                    <a:pt x="45679" y="41999"/>
                    <a:pt x="45715" y="41926"/>
                    <a:pt x="45715" y="41852"/>
                  </a:cubicBezTo>
                  <a:lnTo>
                    <a:pt x="45715" y="41669"/>
                  </a:lnTo>
                  <a:cubicBezTo>
                    <a:pt x="45730" y="41674"/>
                    <a:pt x="45746" y="41676"/>
                    <a:pt x="45761" y="41676"/>
                  </a:cubicBezTo>
                  <a:cubicBezTo>
                    <a:pt x="45863" y="41676"/>
                    <a:pt x="45977" y="41581"/>
                    <a:pt x="46009" y="41486"/>
                  </a:cubicBezTo>
                  <a:cubicBezTo>
                    <a:pt x="46302" y="41449"/>
                    <a:pt x="46302" y="40973"/>
                    <a:pt x="45972" y="40973"/>
                  </a:cubicBezTo>
                  <a:lnTo>
                    <a:pt x="45715" y="40973"/>
                  </a:lnTo>
                  <a:cubicBezTo>
                    <a:pt x="45715" y="40936"/>
                    <a:pt x="45715" y="40936"/>
                    <a:pt x="45679" y="40936"/>
                  </a:cubicBezTo>
                  <a:cubicBezTo>
                    <a:pt x="45679" y="40643"/>
                    <a:pt x="45679" y="40313"/>
                    <a:pt x="45679" y="40019"/>
                  </a:cubicBezTo>
                  <a:cubicBezTo>
                    <a:pt x="45731" y="40013"/>
                    <a:pt x="45781" y="40010"/>
                    <a:pt x="45831" y="40010"/>
                  </a:cubicBezTo>
                  <a:close/>
                  <a:moveTo>
                    <a:pt x="3630" y="41193"/>
                  </a:moveTo>
                  <a:cubicBezTo>
                    <a:pt x="8835" y="41559"/>
                    <a:pt x="14004" y="41632"/>
                    <a:pt x="19210" y="41632"/>
                  </a:cubicBezTo>
                  <a:cubicBezTo>
                    <a:pt x="24929" y="41632"/>
                    <a:pt x="30611" y="41559"/>
                    <a:pt x="36330" y="41559"/>
                  </a:cubicBezTo>
                  <a:cubicBezTo>
                    <a:pt x="38823" y="41523"/>
                    <a:pt x="41316" y="41523"/>
                    <a:pt x="43846" y="41486"/>
                  </a:cubicBezTo>
                  <a:cubicBezTo>
                    <a:pt x="43846" y="41852"/>
                    <a:pt x="43919" y="42146"/>
                    <a:pt x="44102" y="42439"/>
                  </a:cubicBezTo>
                  <a:cubicBezTo>
                    <a:pt x="38933" y="45702"/>
                    <a:pt x="33654" y="48745"/>
                    <a:pt x="28265" y="51604"/>
                  </a:cubicBezTo>
                  <a:cubicBezTo>
                    <a:pt x="27275" y="52117"/>
                    <a:pt x="26286" y="52631"/>
                    <a:pt x="25296" y="53144"/>
                  </a:cubicBezTo>
                  <a:cubicBezTo>
                    <a:pt x="25186" y="52924"/>
                    <a:pt x="25002" y="52741"/>
                    <a:pt x="24782" y="52594"/>
                  </a:cubicBezTo>
                  <a:cubicBezTo>
                    <a:pt x="24453" y="52374"/>
                    <a:pt x="24049" y="52264"/>
                    <a:pt x="23646" y="52264"/>
                  </a:cubicBezTo>
                  <a:cubicBezTo>
                    <a:pt x="23243" y="52264"/>
                    <a:pt x="22803" y="52301"/>
                    <a:pt x="22436" y="52484"/>
                  </a:cubicBezTo>
                  <a:cubicBezTo>
                    <a:pt x="22070" y="52667"/>
                    <a:pt x="21850" y="52961"/>
                    <a:pt x="21740" y="53327"/>
                  </a:cubicBezTo>
                  <a:cubicBezTo>
                    <a:pt x="21740" y="53290"/>
                    <a:pt x="21740" y="53290"/>
                    <a:pt x="21703" y="53290"/>
                  </a:cubicBezTo>
                  <a:cubicBezTo>
                    <a:pt x="20017" y="52337"/>
                    <a:pt x="18294" y="51421"/>
                    <a:pt x="16607" y="50504"/>
                  </a:cubicBezTo>
                  <a:cubicBezTo>
                    <a:pt x="14958" y="49588"/>
                    <a:pt x="13308" y="48671"/>
                    <a:pt x="11695" y="47718"/>
                  </a:cubicBezTo>
                  <a:cubicBezTo>
                    <a:pt x="10155" y="46765"/>
                    <a:pt x="8689" y="45738"/>
                    <a:pt x="7222" y="44639"/>
                  </a:cubicBezTo>
                  <a:cubicBezTo>
                    <a:pt x="5902" y="43722"/>
                    <a:pt x="4656" y="42732"/>
                    <a:pt x="3373" y="41742"/>
                  </a:cubicBezTo>
                  <a:cubicBezTo>
                    <a:pt x="3483" y="41559"/>
                    <a:pt x="3593" y="41376"/>
                    <a:pt x="3630" y="41193"/>
                  </a:cubicBezTo>
                  <a:close/>
                  <a:moveTo>
                    <a:pt x="23594" y="52800"/>
                  </a:moveTo>
                  <a:cubicBezTo>
                    <a:pt x="23829" y="52800"/>
                    <a:pt x="24049" y="52841"/>
                    <a:pt x="24269" y="52924"/>
                  </a:cubicBezTo>
                  <a:cubicBezTo>
                    <a:pt x="24489" y="52997"/>
                    <a:pt x="24709" y="53180"/>
                    <a:pt x="24819" y="53400"/>
                  </a:cubicBezTo>
                  <a:cubicBezTo>
                    <a:pt x="24306" y="53657"/>
                    <a:pt x="23829" y="53914"/>
                    <a:pt x="23316" y="54170"/>
                  </a:cubicBezTo>
                  <a:cubicBezTo>
                    <a:pt x="23206" y="54097"/>
                    <a:pt x="23059" y="54060"/>
                    <a:pt x="22986" y="53987"/>
                  </a:cubicBezTo>
                  <a:cubicBezTo>
                    <a:pt x="22729" y="53840"/>
                    <a:pt x="22473" y="53694"/>
                    <a:pt x="22216" y="53584"/>
                  </a:cubicBezTo>
                  <a:cubicBezTo>
                    <a:pt x="22253" y="53364"/>
                    <a:pt x="22363" y="53180"/>
                    <a:pt x="22546" y="53034"/>
                  </a:cubicBezTo>
                  <a:cubicBezTo>
                    <a:pt x="22766" y="52851"/>
                    <a:pt x="23096" y="52814"/>
                    <a:pt x="23353" y="52814"/>
                  </a:cubicBezTo>
                  <a:cubicBezTo>
                    <a:pt x="23435" y="52805"/>
                    <a:pt x="23515" y="52800"/>
                    <a:pt x="23594" y="52800"/>
                  </a:cubicBezTo>
                  <a:close/>
                  <a:moveTo>
                    <a:pt x="24929" y="53914"/>
                  </a:moveTo>
                  <a:cubicBezTo>
                    <a:pt x="24929" y="54024"/>
                    <a:pt x="24892" y="54097"/>
                    <a:pt x="24856" y="54207"/>
                  </a:cubicBezTo>
                  <a:cubicBezTo>
                    <a:pt x="24782" y="54354"/>
                    <a:pt x="24819" y="54464"/>
                    <a:pt x="24929" y="54537"/>
                  </a:cubicBezTo>
                  <a:cubicBezTo>
                    <a:pt x="24859" y="54989"/>
                    <a:pt x="24394" y="55310"/>
                    <a:pt x="23939" y="55310"/>
                  </a:cubicBezTo>
                  <a:cubicBezTo>
                    <a:pt x="23914" y="55310"/>
                    <a:pt x="23890" y="55309"/>
                    <a:pt x="23866" y="55307"/>
                  </a:cubicBezTo>
                  <a:cubicBezTo>
                    <a:pt x="23279" y="55307"/>
                    <a:pt x="22693" y="54940"/>
                    <a:pt x="22400" y="54464"/>
                  </a:cubicBezTo>
                  <a:cubicBezTo>
                    <a:pt x="22363" y="54390"/>
                    <a:pt x="22326" y="54280"/>
                    <a:pt x="22290" y="54207"/>
                  </a:cubicBezTo>
                  <a:lnTo>
                    <a:pt x="22290" y="54207"/>
                  </a:lnTo>
                  <a:cubicBezTo>
                    <a:pt x="22400" y="54244"/>
                    <a:pt x="22473" y="54317"/>
                    <a:pt x="22583" y="54354"/>
                  </a:cubicBezTo>
                  <a:lnTo>
                    <a:pt x="22876" y="54537"/>
                  </a:lnTo>
                  <a:cubicBezTo>
                    <a:pt x="22913" y="54537"/>
                    <a:pt x="22949" y="54574"/>
                    <a:pt x="22949" y="54574"/>
                  </a:cubicBezTo>
                  <a:cubicBezTo>
                    <a:pt x="22849" y="54835"/>
                    <a:pt x="23102" y="55008"/>
                    <a:pt x="23338" y="55008"/>
                  </a:cubicBezTo>
                  <a:cubicBezTo>
                    <a:pt x="23532" y="55008"/>
                    <a:pt x="23716" y="54891"/>
                    <a:pt x="23683" y="54610"/>
                  </a:cubicBezTo>
                  <a:cubicBezTo>
                    <a:pt x="23683" y="54610"/>
                    <a:pt x="23683" y="54574"/>
                    <a:pt x="23683" y="54574"/>
                  </a:cubicBezTo>
                  <a:cubicBezTo>
                    <a:pt x="24086" y="54354"/>
                    <a:pt x="24526" y="54134"/>
                    <a:pt x="24929" y="53914"/>
                  </a:cubicBezTo>
                  <a:close/>
                  <a:moveTo>
                    <a:pt x="24077" y="0"/>
                  </a:moveTo>
                  <a:cubicBezTo>
                    <a:pt x="23575" y="0"/>
                    <a:pt x="23051" y="415"/>
                    <a:pt x="22766" y="830"/>
                  </a:cubicBezTo>
                  <a:cubicBezTo>
                    <a:pt x="22436" y="1270"/>
                    <a:pt x="22290" y="1819"/>
                    <a:pt x="22363" y="2369"/>
                  </a:cubicBezTo>
                  <a:cubicBezTo>
                    <a:pt x="17927" y="5229"/>
                    <a:pt x="13491" y="8015"/>
                    <a:pt x="8982" y="10765"/>
                  </a:cubicBezTo>
                  <a:cubicBezTo>
                    <a:pt x="8139" y="11278"/>
                    <a:pt x="7296" y="11754"/>
                    <a:pt x="6489" y="12268"/>
                  </a:cubicBezTo>
                  <a:cubicBezTo>
                    <a:pt x="6452" y="12194"/>
                    <a:pt x="6379" y="12084"/>
                    <a:pt x="6342" y="12011"/>
                  </a:cubicBezTo>
                  <a:cubicBezTo>
                    <a:pt x="6086" y="11644"/>
                    <a:pt x="5719" y="11351"/>
                    <a:pt x="5279" y="11204"/>
                  </a:cubicBezTo>
                  <a:cubicBezTo>
                    <a:pt x="5166" y="11159"/>
                    <a:pt x="5025" y="11128"/>
                    <a:pt x="4873" y="11128"/>
                  </a:cubicBezTo>
                  <a:cubicBezTo>
                    <a:pt x="4779" y="11128"/>
                    <a:pt x="4681" y="11140"/>
                    <a:pt x="4583" y="11168"/>
                  </a:cubicBezTo>
                  <a:cubicBezTo>
                    <a:pt x="4557" y="11142"/>
                    <a:pt x="4513" y="11116"/>
                    <a:pt x="4463" y="11116"/>
                  </a:cubicBezTo>
                  <a:cubicBezTo>
                    <a:pt x="4442" y="11116"/>
                    <a:pt x="4421" y="11120"/>
                    <a:pt x="4399" y="11131"/>
                  </a:cubicBezTo>
                  <a:cubicBezTo>
                    <a:pt x="3556" y="11241"/>
                    <a:pt x="2676" y="11901"/>
                    <a:pt x="2603" y="12781"/>
                  </a:cubicBezTo>
                  <a:cubicBezTo>
                    <a:pt x="2530" y="13257"/>
                    <a:pt x="2896" y="13661"/>
                    <a:pt x="3190" y="13991"/>
                  </a:cubicBezTo>
                  <a:cubicBezTo>
                    <a:pt x="3483" y="14321"/>
                    <a:pt x="3813" y="14614"/>
                    <a:pt x="4253" y="14797"/>
                  </a:cubicBezTo>
                  <a:cubicBezTo>
                    <a:pt x="4363" y="14834"/>
                    <a:pt x="4509" y="14871"/>
                    <a:pt x="4656" y="14871"/>
                  </a:cubicBezTo>
                  <a:cubicBezTo>
                    <a:pt x="3886" y="21579"/>
                    <a:pt x="3153" y="28325"/>
                    <a:pt x="2420" y="35070"/>
                  </a:cubicBezTo>
                  <a:lnTo>
                    <a:pt x="1943" y="39066"/>
                  </a:lnTo>
                  <a:cubicBezTo>
                    <a:pt x="1613" y="39103"/>
                    <a:pt x="1283" y="39176"/>
                    <a:pt x="990" y="39396"/>
                  </a:cubicBezTo>
                  <a:cubicBezTo>
                    <a:pt x="403" y="39763"/>
                    <a:pt x="0" y="40459"/>
                    <a:pt x="74" y="41156"/>
                  </a:cubicBezTo>
                  <a:cubicBezTo>
                    <a:pt x="147" y="41852"/>
                    <a:pt x="623" y="42476"/>
                    <a:pt x="1320" y="42659"/>
                  </a:cubicBezTo>
                  <a:cubicBezTo>
                    <a:pt x="1459" y="42700"/>
                    <a:pt x="1600" y="42719"/>
                    <a:pt x="1739" y="42719"/>
                  </a:cubicBezTo>
                  <a:cubicBezTo>
                    <a:pt x="2226" y="42719"/>
                    <a:pt x="2701" y="42488"/>
                    <a:pt x="3043" y="42146"/>
                  </a:cubicBezTo>
                  <a:cubicBezTo>
                    <a:pt x="5206" y="43832"/>
                    <a:pt x="7369" y="45518"/>
                    <a:pt x="9642" y="47022"/>
                  </a:cubicBezTo>
                  <a:cubicBezTo>
                    <a:pt x="12391" y="48855"/>
                    <a:pt x="15324" y="50394"/>
                    <a:pt x="18184" y="51971"/>
                  </a:cubicBezTo>
                  <a:cubicBezTo>
                    <a:pt x="19027" y="52447"/>
                    <a:pt x="19907" y="52887"/>
                    <a:pt x="20750" y="53364"/>
                  </a:cubicBezTo>
                  <a:cubicBezTo>
                    <a:pt x="21043" y="53547"/>
                    <a:pt x="21373" y="53694"/>
                    <a:pt x="21666" y="53877"/>
                  </a:cubicBezTo>
                  <a:cubicBezTo>
                    <a:pt x="21703" y="54060"/>
                    <a:pt x="21740" y="54280"/>
                    <a:pt x="21813" y="54464"/>
                  </a:cubicBezTo>
                  <a:cubicBezTo>
                    <a:pt x="22106" y="55197"/>
                    <a:pt x="22876" y="55710"/>
                    <a:pt x="23646" y="55820"/>
                  </a:cubicBezTo>
                  <a:cubicBezTo>
                    <a:pt x="23718" y="55829"/>
                    <a:pt x="23790" y="55834"/>
                    <a:pt x="23862" y="55834"/>
                  </a:cubicBezTo>
                  <a:cubicBezTo>
                    <a:pt x="24639" y="55834"/>
                    <a:pt x="25409" y="55302"/>
                    <a:pt x="25442" y="54464"/>
                  </a:cubicBezTo>
                  <a:cubicBezTo>
                    <a:pt x="25442" y="54390"/>
                    <a:pt x="25442" y="54354"/>
                    <a:pt x="25406" y="54317"/>
                  </a:cubicBezTo>
                  <a:cubicBezTo>
                    <a:pt x="25479" y="54097"/>
                    <a:pt x="25516" y="53877"/>
                    <a:pt x="25479" y="53657"/>
                  </a:cubicBezTo>
                  <a:cubicBezTo>
                    <a:pt x="30685" y="50981"/>
                    <a:pt x="35780" y="48158"/>
                    <a:pt x="40803" y="45115"/>
                  </a:cubicBezTo>
                  <a:cubicBezTo>
                    <a:pt x="42013" y="44382"/>
                    <a:pt x="43222" y="43612"/>
                    <a:pt x="44432" y="42879"/>
                  </a:cubicBezTo>
                  <a:cubicBezTo>
                    <a:pt x="44542" y="42952"/>
                    <a:pt x="44652" y="43026"/>
                    <a:pt x="44762" y="43099"/>
                  </a:cubicBezTo>
                  <a:cubicBezTo>
                    <a:pt x="44966" y="43190"/>
                    <a:pt x="45184" y="43252"/>
                    <a:pt x="45399" y="43252"/>
                  </a:cubicBezTo>
                  <a:cubicBezTo>
                    <a:pt x="45531" y="43252"/>
                    <a:pt x="45663" y="43228"/>
                    <a:pt x="45789" y="43172"/>
                  </a:cubicBezTo>
                  <a:cubicBezTo>
                    <a:pt x="46155" y="43062"/>
                    <a:pt x="46449" y="42769"/>
                    <a:pt x="46669" y="42476"/>
                  </a:cubicBezTo>
                  <a:cubicBezTo>
                    <a:pt x="47145" y="41816"/>
                    <a:pt x="47255" y="40973"/>
                    <a:pt x="46998" y="40239"/>
                  </a:cubicBezTo>
                  <a:cubicBezTo>
                    <a:pt x="46998" y="40203"/>
                    <a:pt x="46962" y="40166"/>
                    <a:pt x="46925" y="40129"/>
                  </a:cubicBezTo>
                  <a:cubicBezTo>
                    <a:pt x="46998" y="40019"/>
                    <a:pt x="46998" y="39873"/>
                    <a:pt x="46852" y="39763"/>
                  </a:cubicBezTo>
                  <a:cubicBezTo>
                    <a:pt x="46485" y="39543"/>
                    <a:pt x="46082" y="39470"/>
                    <a:pt x="45679" y="39470"/>
                  </a:cubicBezTo>
                  <a:cubicBezTo>
                    <a:pt x="45569" y="33091"/>
                    <a:pt x="45715" y="26675"/>
                    <a:pt x="46155" y="20296"/>
                  </a:cubicBezTo>
                  <a:cubicBezTo>
                    <a:pt x="46265" y="18903"/>
                    <a:pt x="46375" y="17547"/>
                    <a:pt x="46485" y="16154"/>
                  </a:cubicBezTo>
                  <a:cubicBezTo>
                    <a:pt x="46998" y="16044"/>
                    <a:pt x="47438" y="15567"/>
                    <a:pt x="47732" y="15127"/>
                  </a:cubicBezTo>
                  <a:cubicBezTo>
                    <a:pt x="47952" y="14797"/>
                    <a:pt x="48098" y="14394"/>
                    <a:pt x="47988" y="13991"/>
                  </a:cubicBezTo>
                  <a:cubicBezTo>
                    <a:pt x="47878" y="13624"/>
                    <a:pt x="47585" y="13367"/>
                    <a:pt x="47255" y="13184"/>
                  </a:cubicBezTo>
                  <a:cubicBezTo>
                    <a:pt x="46916" y="12980"/>
                    <a:pt x="46513" y="12777"/>
                    <a:pt x="46107" y="12777"/>
                  </a:cubicBezTo>
                  <a:cubicBezTo>
                    <a:pt x="46074" y="12777"/>
                    <a:pt x="46041" y="12778"/>
                    <a:pt x="46009" y="12781"/>
                  </a:cubicBezTo>
                  <a:cubicBezTo>
                    <a:pt x="45862" y="12781"/>
                    <a:pt x="45715" y="12818"/>
                    <a:pt x="45605" y="12891"/>
                  </a:cubicBezTo>
                  <a:cubicBezTo>
                    <a:pt x="45558" y="12820"/>
                    <a:pt x="45495" y="12779"/>
                    <a:pt x="45418" y="12779"/>
                  </a:cubicBezTo>
                  <a:cubicBezTo>
                    <a:pt x="45375" y="12779"/>
                    <a:pt x="45327" y="12792"/>
                    <a:pt x="45275" y="12818"/>
                  </a:cubicBezTo>
                  <a:cubicBezTo>
                    <a:pt x="45165" y="12891"/>
                    <a:pt x="45019" y="13001"/>
                    <a:pt x="44909" y="13074"/>
                  </a:cubicBezTo>
                  <a:cubicBezTo>
                    <a:pt x="42489" y="11608"/>
                    <a:pt x="40106" y="10178"/>
                    <a:pt x="37687" y="8712"/>
                  </a:cubicBezTo>
                  <a:cubicBezTo>
                    <a:pt x="34754" y="6989"/>
                    <a:pt x="31858" y="5229"/>
                    <a:pt x="28888" y="3579"/>
                  </a:cubicBezTo>
                  <a:cubicBezTo>
                    <a:pt x="27899" y="3029"/>
                    <a:pt x="26909" y="2553"/>
                    <a:pt x="25919" y="2113"/>
                  </a:cubicBezTo>
                  <a:cubicBezTo>
                    <a:pt x="25919" y="2039"/>
                    <a:pt x="25919" y="1966"/>
                    <a:pt x="25919" y="1929"/>
                  </a:cubicBezTo>
                  <a:cubicBezTo>
                    <a:pt x="25956" y="1709"/>
                    <a:pt x="25992" y="1453"/>
                    <a:pt x="25919" y="1270"/>
                  </a:cubicBezTo>
                  <a:cubicBezTo>
                    <a:pt x="25809" y="1013"/>
                    <a:pt x="25589" y="866"/>
                    <a:pt x="25369" y="720"/>
                  </a:cubicBezTo>
                  <a:lnTo>
                    <a:pt x="24709" y="280"/>
                  </a:lnTo>
                  <a:cubicBezTo>
                    <a:pt x="24709" y="280"/>
                    <a:pt x="24709" y="280"/>
                    <a:pt x="24672" y="243"/>
                  </a:cubicBezTo>
                  <a:cubicBezTo>
                    <a:pt x="24490" y="71"/>
                    <a:pt x="24285" y="0"/>
                    <a:pt x="2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a:extLst>
                <a:ext uri="{FF2B5EF4-FFF2-40B4-BE49-F238E27FC236}">
                  <a16:creationId xmlns:a16="http://schemas.microsoft.com/office/drawing/2014/main" id="{D18DF896-40D5-4431-FDCA-91AAC6BB6AB8}"/>
                </a:ext>
              </a:extLst>
            </p:cNvPr>
            <p:cNvSpPr/>
            <p:nvPr/>
          </p:nvSpPr>
          <p:spPr>
            <a:xfrm>
              <a:off x="6027629" y="2196065"/>
              <a:ext cx="63801" cy="94844"/>
            </a:xfrm>
            <a:custGeom>
              <a:avLst/>
              <a:gdLst/>
              <a:ahLst/>
              <a:cxnLst/>
              <a:rect l="l" t="t" r="r" b="b"/>
              <a:pathLst>
                <a:path w="2787" h="4143" extrusionOk="0">
                  <a:moveTo>
                    <a:pt x="624" y="0"/>
                  </a:moveTo>
                  <a:cubicBezTo>
                    <a:pt x="477" y="0"/>
                    <a:pt x="367" y="147"/>
                    <a:pt x="367" y="257"/>
                  </a:cubicBezTo>
                  <a:cubicBezTo>
                    <a:pt x="367" y="330"/>
                    <a:pt x="367" y="404"/>
                    <a:pt x="404" y="440"/>
                  </a:cubicBezTo>
                  <a:cubicBezTo>
                    <a:pt x="330" y="477"/>
                    <a:pt x="294" y="550"/>
                    <a:pt x="294" y="660"/>
                  </a:cubicBezTo>
                  <a:lnTo>
                    <a:pt x="1" y="3776"/>
                  </a:lnTo>
                  <a:cubicBezTo>
                    <a:pt x="1" y="3813"/>
                    <a:pt x="1" y="3813"/>
                    <a:pt x="1" y="3850"/>
                  </a:cubicBezTo>
                  <a:cubicBezTo>
                    <a:pt x="1" y="3996"/>
                    <a:pt x="110" y="4106"/>
                    <a:pt x="257" y="4143"/>
                  </a:cubicBezTo>
                  <a:cubicBezTo>
                    <a:pt x="844" y="4143"/>
                    <a:pt x="1467" y="4106"/>
                    <a:pt x="2053" y="4033"/>
                  </a:cubicBezTo>
                  <a:cubicBezTo>
                    <a:pt x="2200" y="3996"/>
                    <a:pt x="2273" y="3813"/>
                    <a:pt x="2237" y="3703"/>
                  </a:cubicBezTo>
                  <a:cubicBezTo>
                    <a:pt x="2206" y="3582"/>
                    <a:pt x="2101" y="3510"/>
                    <a:pt x="1982" y="3510"/>
                  </a:cubicBezTo>
                  <a:cubicBezTo>
                    <a:pt x="1957" y="3510"/>
                    <a:pt x="1932" y="3513"/>
                    <a:pt x="1907" y="3520"/>
                  </a:cubicBezTo>
                  <a:cubicBezTo>
                    <a:pt x="1467" y="3593"/>
                    <a:pt x="990" y="3593"/>
                    <a:pt x="514" y="3593"/>
                  </a:cubicBezTo>
                  <a:cubicBezTo>
                    <a:pt x="587" y="3080"/>
                    <a:pt x="624" y="2567"/>
                    <a:pt x="660" y="2053"/>
                  </a:cubicBezTo>
                  <a:cubicBezTo>
                    <a:pt x="1100" y="2127"/>
                    <a:pt x="1540" y="2200"/>
                    <a:pt x="1980" y="2237"/>
                  </a:cubicBezTo>
                  <a:cubicBezTo>
                    <a:pt x="2127" y="2237"/>
                    <a:pt x="2273" y="2090"/>
                    <a:pt x="2237" y="1943"/>
                  </a:cubicBezTo>
                  <a:cubicBezTo>
                    <a:pt x="2237" y="1797"/>
                    <a:pt x="2127" y="1687"/>
                    <a:pt x="1980" y="1687"/>
                  </a:cubicBezTo>
                  <a:cubicBezTo>
                    <a:pt x="1540" y="1687"/>
                    <a:pt x="1137" y="1613"/>
                    <a:pt x="734" y="1540"/>
                  </a:cubicBezTo>
                  <a:cubicBezTo>
                    <a:pt x="734" y="1247"/>
                    <a:pt x="770" y="953"/>
                    <a:pt x="807" y="660"/>
                  </a:cubicBezTo>
                  <a:cubicBezTo>
                    <a:pt x="807" y="624"/>
                    <a:pt x="807" y="587"/>
                    <a:pt x="770" y="550"/>
                  </a:cubicBezTo>
                  <a:lnTo>
                    <a:pt x="770" y="550"/>
                  </a:lnTo>
                  <a:cubicBezTo>
                    <a:pt x="1357" y="587"/>
                    <a:pt x="1943" y="624"/>
                    <a:pt x="2530" y="697"/>
                  </a:cubicBezTo>
                  <a:cubicBezTo>
                    <a:pt x="2677" y="697"/>
                    <a:pt x="2787" y="550"/>
                    <a:pt x="2787" y="404"/>
                  </a:cubicBezTo>
                  <a:cubicBezTo>
                    <a:pt x="2787" y="257"/>
                    <a:pt x="2677" y="147"/>
                    <a:pt x="2530" y="147"/>
                  </a:cubicBezTo>
                  <a:lnTo>
                    <a:pt x="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a:extLst>
                <a:ext uri="{FF2B5EF4-FFF2-40B4-BE49-F238E27FC236}">
                  <a16:creationId xmlns:a16="http://schemas.microsoft.com/office/drawing/2014/main" id="{EF044DE2-98E5-E914-1B0A-917C665E3DB6}"/>
                </a:ext>
              </a:extLst>
            </p:cNvPr>
            <p:cNvSpPr/>
            <p:nvPr/>
          </p:nvSpPr>
          <p:spPr>
            <a:xfrm>
              <a:off x="6135200" y="1543926"/>
              <a:ext cx="74561" cy="104184"/>
            </a:xfrm>
            <a:custGeom>
              <a:avLst/>
              <a:gdLst/>
              <a:ahLst/>
              <a:cxnLst/>
              <a:rect l="l" t="t" r="r" b="b"/>
              <a:pathLst>
                <a:path w="3257" h="4551" extrusionOk="0">
                  <a:moveTo>
                    <a:pt x="2340" y="589"/>
                  </a:moveTo>
                  <a:cubicBezTo>
                    <a:pt x="2340" y="735"/>
                    <a:pt x="2377" y="882"/>
                    <a:pt x="2414" y="1029"/>
                  </a:cubicBezTo>
                  <a:cubicBezTo>
                    <a:pt x="2414" y="1175"/>
                    <a:pt x="2414" y="1322"/>
                    <a:pt x="2450" y="1469"/>
                  </a:cubicBezTo>
                  <a:cubicBezTo>
                    <a:pt x="2450" y="1689"/>
                    <a:pt x="2450" y="1909"/>
                    <a:pt x="2450" y="2129"/>
                  </a:cubicBezTo>
                  <a:cubicBezTo>
                    <a:pt x="2084" y="2165"/>
                    <a:pt x="1754" y="2202"/>
                    <a:pt x="1424" y="2275"/>
                  </a:cubicBezTo>
                  <a:cubicBezTo>
                    <a:pt x="1607" y="1872"/>
                    <a:pt x="1827" y="1469"/>
                    <a:pt x="2047" y="1102"/>
                  </a:cubicBezTo>
                  <a:cubicBezTo>
                    <a:pt x="2120" y="955"/>
                    <a:pt x="2194" y="845"/>
                    <a:pt x="2267" y="699"/>
                  </a:cubicBezTo>
                  <a:cubicBezTo>
                    <a:pt x="2304" y="662"/>
                    <a:pt x="2340" y="626"/>
                    <a:pt x="2340" y="589"/>
                  </a:cubicBezTo>
                  <a:close/>
                  <a:moveTo>
                    <a:pt x="2423" y="0"/>
                  </a:moveTo>
                  <a:cubicBezTo>
                    <a:pt x="2255" y="0"/>
                    <a:pt x="2082" y="92"/>
                    <a:pt x="1974" y="222"/>
                  </a:cubicBezTo>
                  <a:cubicBezTo>
                    <a:pt x="1717" y="479"/>
                    <a:pt x="1570" y="845"/>
                    <a:pt x="1424" y="1139"/>
                  </a:cubicBezTo>
                  <a:cubicBezTo>
                    <a:pt x="1240" y="1469"/>
                    <a:pt x="1057" y="1799"/>
                    <a:pt x="911" y="2129"/>
                  </a:cubicBezTo>
                  <a:cubicBezTo>
                    <a:pt x="581" y="2788"/>
                    <a:pt x="287" y="3485"/>
                    <a:pt x="67" y="4218"/>
                  </a:cubicBezTo>
                  <a:cubicBezTo>
                    <a:pt x="1" y="4418"/>
                    <a:pt x="163" y="4551"/>
                    <a:pt x="326" y="4551"/>
                  </a:cubicBezTo>
                  <a:cubicBezTo>
                    <a:pt x="431" y="4551"/>
                    <a:pt x="537" y="4495"/>
                    <a:pt x="581" y="4365"/>
                  </a:cubicBezTo>
                  <a:cubicBezTo>
                    <a:pt x="764" y="3852"/>
                    <a:pt x="947" y="3375"/>
                    <a:pt x="1130" y="2898"/>
                  </a:cubicBezTo>
                  <a:cubicBezTo>
                    <a:pt x="1570" y="2788"/>
                    <a:pt x="1974" y="2678"/>
                    <a:pt x="2414" y="2678"/>
                  </a:cubicBezTo>
                  <a:cubicBezTo>
                    <a:pt x="2414" y="2935"/>
                    <a:pt x="2377" y="3155"/>
                    <a:pt x="2340" y="3412"/>
                  </a:cubicBezTo>
                  <a:cubicBezTo>
                    <a:pt x="2304" y="3558"/>
                    <a:pt x="2377" y="3705"/>
                    <a:pt x="2524" y="3742"/>
                  </a:cubicBezTo>
                  <a:cubicBezTo>
                    <a:pt x="2538" y="3747"/>
                    <a:pt x="2554" y="3749"/>
                    <a:pt x="2571" y="3749"/>
                  </a:cubicBezTo>
                  <a:cubicBezTo>
                    <a:pt x="2680" y="3749"/>
                    <a:pt x="2822" y="3654"/>
                    <a:pt x="2853" y="3558"/>
                  </a:cubicBezTo>
                  <a:cubicBezTo>
                    <a:pt x="2890" y="3265"/>
                    <a:pt x="2927" y="2972"/>
                    <a:pt x="2963" y="2678"/>
                  </a:cubicBezTo>
                  <a:cubicBezTo>
                    <a:pt x="3110" y="2678"/>
                    <a:pt x="3257" y="2532"/>
                    <a:pt x="3257" y="2385"/>
                  </a:cubicBezTo>
                  <a:cubicBezTo>
                    <a:pt x="3257" y="2239"/>
                    <a:pt x="3110" y="2129"/>
                    <a:pt x="2963" y="2129"/>
                  </a:cubicBezTo>
                  <a:cubicBezTo>
                    <a:pt x="2963" y="1799"/>
                    <a:pt x="2963" y="1505"/>
                    <a:pt x="2963" y="1175"/>
                  </a:cubicBezTo>
                  <a:cubicBezTo>
                    <a:pt x="2927" y="992"/>
                    <a:pt x="2927" y="809"/>
                    <a:pt x="2890" y="626"/>
                  </a:cubicBezTo>
                  <a:cubicBezTo>
                    <a:pt x="2853" y="479"/>
                    <a:pt x="2853" y="296"/>
                    <a:pt x="2744" y="149"/>
                  </a:cubicBezTo>
                  <a:cubicBezTo>
                    <a:pt x="2654" y="44"/>
                    <a:pt x="2539" y="0"/>
                    <a:pt x="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a:extLst>
                <a:ext uri="{FF2B5EF4-FFF2-40B4-BE49-F238E27FC236}">
                  <a16:creationId xmlns:a16="http://schemas.microsoft.com/office/drawing/2014/main" id="{907AB6FD-A819-35D0-C5A8-12448317E7A8}"/>
                </a:ext>
              </a:extLst>
            </p:cNvPr>
            <p:cNvSpPr/>
            <p:nvPr/>
          </p:nvSpPr>
          <p:spPr>
            <a:xfrm>
              <a:off x="6531698" y="1343273"/>
              <a:ext cx="74195" cy="103726"/>
            </a:xfrm>
            <a:custGeom>
              <a:avLst/>
              <a:gdLst/>
              <a:ahLst/>
              <a:cxnLst/>
              <a:rect l="l" t="t" r="r" b="b"/>
              <a:pathLst>
                <a:path w="3241" h="4531" extrusionOk="0">
                  <a:moveTo>
                    <a:pt x="787" y="1"/>
                  </a:moveTo>
                  <a:cubicBezTo>
                    <a:pt x="737" y="1"/>
                    <a:pt x="687" y="2"/>
                    <a:pt x="637" y="5"/>
                  </a:cubicBezTo>
                  <a:cubicBezTo>
                    <a:pt x="319" y="41"/>
                    <a:pt x="308" y="521"/>
                    <a:pt x="605" y="521"/>
                  </a:cubicBezTo>
                  <a:cubicBezTo>
                    <a:pt x="615" y="521"/>
                    <a:pt x="626" y="520"/>
                    <a:pt x="637" y="519"/>
                  </a:cubicBezTo>
                  <a:cubicBezTo>
                    <a:pt x="1114" y="519"/>
                    <a:pt x="1591" y="629"/>
                    <a:pt x="1994" y="885"/>
                  </a:cubicBezTo>
                  <a:cubicBezTo>
                    <a:pt x="2177" y="1032"/>
                    <a:pt x="2360" y="1215"/>
                    <a:pt x="2470" y="1435"/>
                  </a:cubicBezTo>
                  <a:cubicBezTo>
                    <a:pt x="2617" y="1655"/>
                    <a:pt x="2580" y="1875"/>
                    <a:pt x="2434" y="2095"/>
                  </a:cubicBezTo>
                  <a:cubicBezTo>
                    <a:pt x="2104" y="2718"/>
                    <a:pt x="1591" y="3195"/>
                    <a:pt x="1004" y="3525"/>
                  </a:cubicBezTo>
                  <a:cubicBezTo>
                    <a:pt x="1041" y="2645"/>
                    <a:pt x="1114" y="1765"/>
                    <a:pt x="1187" y="885"/>
                  </a:cubicBezTo>
                  <a:cubicBezTo>
                    <a:pt x="1224" y="739"/>
                    <a:pt x="1077" y="629"/>
                    <a:pt x="931" y="629"/>
                  </a:cubicBezTo>
                  <a:cubicBezTo>
                    <a:pt x="784" y="629"/>
                    <a:pt x="674" y="739"/>
                    <a:pt x="674" y="885"/>
                  </a:cubicBezTo>
                  <a:cubicBezTo>
                    <a:pt x="564" y="1838"/>
                    <a:pt x="491" y="2828"/>
                    <a:pt x="454" y="3781"/>
                  </a:cubicBezTo>
                  <a:cubicBezTo>
                    <a:pt x="381" y="3781"/>
                    <a:pt x="344" y="3818"/>
                    <a:pt x="308" y="3818"/>
                  </a:cubicBezTo>
                  <a:cubicBezTo>
                    <a:pt x="1" y="3920"/>
                    <a:pt x="106" y="4339"/>
                    <a:pt x="357" y="4339"/>
                  </a:cubicBezTo>
                  <a:cubicBezTo>
                    <a:pt x="377" y="4339"/>
                    <a:pt x="397" y="4337"/>
                    <a:pt x="417" y="4331"/>
                  </a:cubicBezTo>
                  <a:cubicBezTo>
                    <a:pt x="451" y="4465"/>
                    <a:pt x="561" y="4530"/>
                    <a:pt x="670" y="4530"/>
                  </a:cubicBezTo>
                  <a:cubicBezTo>
                    <a:pt x="801" y="4530"/>
                    <a:pt x="931" y="4438"/>
                    <a:pt x="931" y="4258"/>
                  </a:cubicBezTo>
                  <a:cubicBezTo>
                    <a:pt x="931" y="4221"/>
                    <a:pt x="931" y="4185"/>
                    <a:pt x="967" y="4148"/>
                  </a:cubicBezTo>
                  <a:cubicBezTo>
                    <a:pt x="1334" y="3965"/>
                    <a:pt x="1664" y="3781"/>
                    <a:pt x="1957" y="3488"/>
                  </a:cubicBezTo>
                  <a:cubicBezTo>
                    <a:pt x="2397" y="3122"/>
                    <a:pt x="2837" y="2608"/>
                    <a:pt x="3020" y="2058"/>
                  </a:cubicBezTo>
                  <a:cubicBezTo>
                    <a:pt x="3240" y="1435"/>
                    <a:pt x="2800" y="849"/>
                    <a:pt x="2324" y="482"/>
                  </a:cubicBezTo>
                  <a:cubicBezTo>
                    <a:pt x="1888" y="180"/>
                    <a:pt x="1328"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a:extLst>
                <a:ext uri="{FF2B5EF4-FFF2-40B4-BE49-F238E27FC236}">
                  <a16:creationId xmlns:a16="http://schemas.microsoft.com/office/drawing/2014/main" id="{50268B55-A836-55AC-1F72-004A4860ACEC}"/>
                </a:ext>
              </a:extLst>
            </p:cNvPr>
            <p:cNvSpPr/>
            <p:nvPr/>
          </p:nvSpPr>
          <p:spPr>
            <a:xfrm>
              <a:off x="6229037" y="1704265"/>
              <a:ext cx="931587" cy="913113"/>
            </a:xfrm>
            <a:custGeom>
              <a:avLst/>
              <a:gdLst/>
              <a:ahLst/>
              <a:cxnLst/>
              <a:rect l="l" t="t" r="r" b="b"/>
              <a:pathLst>
                <a:path w="40694" h="39887" fill="none" extrusionOk="0">
                  <a:moveTo>
                    <a:pt x="16975" y="39887"/>
                  </a:moveTo>
                  <a:lnTo>
                    <a:pt x="40694" y="880"/>
                  </a:lnTo>
                  <a:lnTo>
                    <a:pt x="1" y="0"/>
                  </a:lnTo>
                  <a:close/>
                </a:path>
              </a:pathLst>
            </a:custGeom>
            <a:solidFill>
              <a:schemeClr val="dk2"/>
            </a:solidFill>
            <a:ln w="5500" cap="flat" cmpd="sng">
              <a:solidFill>
                <a:schemeClr val="dk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a:extLst>
                <a:ext uri="{FF2B5EF4-FFF2-40B4-BE49-F238E27FC236}">
                  <a16:creationId xmlns:a16="http://schemas.microsoft.com/office/drawing/2014/main" id="{8F001120-261D-2DD8-CE74-CF39995C952B}"/>
                </a:ext>
              </a:extLst>
            </p:cNvPr>
            <p:cNvSpPr/>
            <p:nvPr/>
          </p:nvSpPr>
          <p:spPr>
            <a:xfrm>
              <a:off x="8275122" y="1761336"/>
              <a:ext cx="10943" cy="7577"/>
            </a:xfrm>
            <a:custGeom>
              <a:avLst/>
              <a:gdLst/>
              <a:ahLst/>
              <a:cxnLst/>
              <a:rect l="l" t="t" r="r" b="b"/>
              <a:pathLst>
                <a:path w="478" h="331" extrusionOk="0">
                  <a:moveTo>
                    <a:pt x="220" y="0"/>
                  </a:moveTo>
                  <a:cubicBezTo>
                    <a:pt x="0" y="0"/>
                    <a:pt x="0" y="330"/>
                    <a:pt x="220" y="330"/>
                  </a:cubicBezTo>
                  <a:cubicBezTo>
                    <a:pt x="477" y="330"/>
                    <a:pt x="477"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A211F7E-C9CB-789D-0F24-3840D1FA2AB2}"/>
              </a:ext>
            </a:extLst>
          </p:cNvPr>
          <p:cNvPicPr>
            <a:picLocks noChangeAspect="1"/>
          </p:cNvPicPr>
          <p:nvPr/>
        </p:nvPicPr>
        <p:blipFill>
          <a:blip r:embed="rId3"/>
          <a:stretch>
            <a:fillRect/>
          </a:stretch>
        </p:blipFill>
        <p:spPr>
          <a:xfrm>
            <a:off x="98322" y="1378084"/>
            <a:ext cx="4293385" cy="3248472"/>
          </a:xfrm>
          <a:prstGeom prst="rect">
            <a:avLst/>
          </a:prstGeom>
        </p:spPr>
      </p:pic>
      <p:pic>
        <p:nvPicPr>
          <p:cNvPr id="6" name="Picture 5">
            <a:extLst>
              <a:ext uri="{FF2B5EF4-FFF2-40B4-BE49-F238E27FC236}">
                <a16:creationId xmlns:a16="http://schemas.microsoft.com/office/drawing/2014/main" id="{3DCB3CE4-DA4E-D9DC-4131-ECD37EFD23D1}"/>
              </a:ext>
            </a:extLst>
          </p:cNvPr>
          <p:cNvPicPr>
            <a:picLocks noChangeAspect="1"/>
          </p:cNvPicPr>
          <p:nvPr/>
        </p:nvPicPr>
        <p:blipFill>
          <a:blip r:embed="rId4"/>
          <a:stretch>
            <a:fillRect/>
          </a:stretch>
        </p:blipFill>
        <p:spPr>
          <a:xfrm>
            <a:off x="4752293" y="2319112"/>
            <a:ext cx="4293385" cy="1366416"/>
          </a:xfrm>
          <a:prstGeom prst="rect">
            <a:avLst/>
          </a:prstGeom>
        </p:spPr>
      </p:pic>
    </p:spTree>
    <p:extLst>
      <p:ext uri="{BB962C8B-B14F-4D97-AF65-F5344CB8AC3E}">
        <p14:creationId xmlns:p14="http://schemas.microsoft.com/office/powerpoint/2010/main" val="1790014349"/>
      </p:ext>
    </p:extLst>
  </p:cSld>
  <p:clrMapOvr>
    <a:masterClrMapping/>
  </p:clrMapOvr>
  <mc:AlternateContent xmlns:mc="http://schemas.openxmlformats.org/markup-compatibility/2006" xmlns:p14="http://schemas.microsoft.com/office/powerpoint/2010/main">
    <mc:Choice Requires="p14">
      <p:transition spd="slow" p14:dur="2000" advTm="11281"/>
    </mc:Choice>
    <mc:Fallback xmlns="">
      <p:transition spd="slow" advTm="11281"/>
    </mc:Fallback>
  </mc:AlternateContent>
</p:sld>
</file>

<file path=ppt/theme/theme1.xml><?xml version="1.0" encoding="utf-8"?>
<a:theme xmlns:a="http://schemas.openxmlformats.org/drawingml/2006/main" name="Discrete Mathematics - Bachelor of Science in Mathematics by Slidesgo">
  <a:themeElements>
    <a:clrScheme name="Simple Light">
      <a:dk1>
        <a:srgbClr val="FFFFFF"/>
      </a:dk1>
      <a:lt1>
        <a:srgbClr val="05275F"/>
      </a:lt1>
      <a:dk2>
        <a:srgbClr val="6E87B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b71261a-495f-4ea9-9911-da844b9402ef}" enabled="0" method="" siteId="{0b71261a-495f-4ea9-9911-da844b9402ef}" removed="1"/>
</clbl:labelList>
</file>

<file path=docProps/app.xml><?xml version="1.0" encoding="utf-8"?>
<Properties xmlns="http://schemas.openxmlformats.org/officeDocument/2006/extended-properties" xmlns:vt="http://schemas.openxmlformats.org/officeDocument/2006/docPropsVTypes">
  <TotalTime>1949</TotalTime>
  <Words>2833</Words>
  <Application>Microsoft Office PowerPoint</Application>
  <PresentationFormat>On-screen Show (16:9)</PresentationFormat>
  <Paragraphs>106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Josefin Sans</vt:lpstr>
      <vt:lpstr>Cambria Math</vt:lpstr>
      <vt:lpstr>Heebo</vt:lpstr>
      <vt:lpstr>Arial</vt:lpstr>
      <vt:lpstr>Discrete Mathematics - Bachelor of Science in Mathematics by Slidesgo</vt:lpstr>
      <vt:lpstr>Discrete Structures in Natural Language Processing (NLP)</vt:lpstr>
      <vt:lpstr>What is NLP?</vt:lpstr>
      <vt:lpstr>Matrices</vt:lpstr>
      <vt:lpstr>Document-Term Matrix</vt:lpstr>
      <vt:lpstr>Co-occurrence Matrix</vt:lpstr>
      <vt:lpstr>Demo</vt:lpstr>
      <vt:lpstr>Algorithms</vt:lpstr>
      <vt:lpstr>Porter Stemmer Algorithm – Step 1</vt:lpstr>
      <vt:lpstr>Porter Stemmer Algorithm – Additional Steps</vt:lpstr>
      <vt:lpstr>Porter Stemmer Algorithm – Additional Steps</vt:lpstr>
      <vt:lpstr>Demo</vt:lpstr>
      <vt:lpstr>Bayes’ Theorem</vt:lpstr>
      <vt:lpstr>Sentiment Analysis</vt:lpstr>
      <vt:lpstr>Demo</vt:lpstr>
      <vt:lpstr>Graphs</vt:lpstr>
      <vt:lpstr>Demo</vt:lpstr>
      <vt:lpstr>The End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 in Natural Language Processing (NLP)</dc:title>
  <dc:creator>Justin Hudson</dc:creator>
  <cp:lastModifiedBy>Justin Hudson</cp:lastModifiedBy>
  <cp:revision>2</cp:revision>
  <dcterms:modified xsi:type="dcterms:W3CDTF">2025-05-27T01:54:10Z</dcterms:modified>
</cp:coreProperties>
</file>