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284D-96C2-45A8-A819-9015D0C7F381}" type="datetimeFigureOut">
              <a:rPr lang="es-CR" smtClean="0"/>
              <a:t>20/05/2014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2C29-C97A-4565-BC59-005B6005235C}" type="slidenum">
              <a:rPr lang="es-CR" smtClean="0"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logo-mongodb-tagline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642918"/>
            <a:ext cx="5716588" cy="2476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7224" y="3000372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Características</a:t>
            </a:r>
          </a:p>
          <a:p>
            <a:pPr>
              <a:buFont typeface="Arial" pitchFamily="34" charset="0"/>
              <a:buChar char="•"/>
            </a:pPr>
            <a:r>
              <a:rPr lang="es-CR" dirty="0" smtClean="0"/>
              <a:t>Base de datos orientada a documentos.</a:t>
            </a:r>
          </a:p>
          <a:p>
            <a:pPr>
              <a:buFont typeface="Arial" pitchFamily="34" charset="0"/>
              <a:buChar char="•"/>
            </a:pPr>
            <a:r>
              <a:rPr lang="es-CR" dirty="0" smtClean="0"/>
              <a:t>Documentos </a:t>
            </a:r>
            <a:r>
              <a:rPr lang="es-CR" dirty="0"/>
              <a:t>son almacenados en </a:t>
            </a:r>
            <a:r>
              <a:rPr lang="es-CR" dirty="0" smtClean="0"/>
              <a:t>BSON.</a:t>
            </a:r>
          </a:p>
          <a:p>
            <a:pPr>
              <a:buFont typeface="Arial" pitchFamily="34" charset="0"/>
              <a:buChar char="•"/>
            </a:pPr>
            <a:r>
              <a:rPr lang="es-CR" dirty="0" smtClean="0"/>
              <a:t>Consultas: </a:t>
            </a:r>
          </a:p>
          <a:p>
            <a:r>
              <a:rPr lang="es-CR" dirty="0"/>
              <a:t>	</a:t>
            </a:r>
            <a:r>
              <a:rPr lang="es-CR" dirty="0" err="1" smtClean="0"/>
              <a:t>db.Clientes.find</a:t>
            </a:r>
            <a:r>
              <a:rPr lang="es-CR" dirty="0" smtClean="0"/>
              <a:t>({Nombre:"Pedro"});</a:t>
            </a:r>
          </a:p>
          <a:p>
            <a:pPr>
              <a:buFont typeface="Arial" pitchFamily="34" charset="0"/>
              <a:buChar char="•"/>
            </a:pPr>
            <a:r>
              <a:rPr lang="es-CR" dirty="0" smtClean="0"/>
              <a:t>No existen </a:t>
            </a:r>
            <a:r>
              <a:rPr lang="es-CR" dirty="0" err="1" smtClean="0"/>
              <a:t>j</a:t>
            </a:r>
            <a:r>
              <a:rPr lang="es-CR" dirty="0" err="1" smtClean="0"/>
              <a:t>oins</a:t>
            </a:r>
            <a:r>
              <a:rPr lang="es-C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CR" dirty="0" smtClean="0"/>
              <a:t>Tiene un Framework  llamado </a:t>
            </a:r>
            <a:r>
              <a:rPr lang="es-CR" dirty="0" err="1" smtClean="0"/>
              <a:t>Aggregation</a:t>
            </a:r>
            <a:r>
              <a:rPr lang="es-CR" dirty="0" smtClean="0"/>
              <a:t> Framework.</a:t>
            </a:r>
          </a:p>
          <a:p>
            <a:endParaRPr lang="es-CR" dirty="0" smtClean="0"/>
          </a:p>
          <a:p>
            <a:endParaRPr lang="es-C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329642" cy="584043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CR" dirty="0" smtClean="0"/>
              <a:t>Lanzamiento: </a:t>
            </a:r>
          </a:p>
          <a:p>
            <a:r>
              <a:rPr lang="es-CR" dirty="0" smtClean="0"/>
              <a:t>Empezó </a:t>
            </a:r>
            <a:r>
              <a:rPr lang="es-CR" dirty="0"/>
              <a:t>en octubre de 2007 por la compañía de software </a:t>
            </a:r>
            <a:r>
              <a:rPr lang="es-CR" dirty="0" smtClean="0"/>
              <a:t>10gen.</a:t>
            </a:r>
          </a:p>
          <a:p>
            <a:pPr>
              <a:buNone/>
            </a:pPr>
            <a:r>
              <a:rPr lang="es-CR" dirty="0" smtClean="0"/>
              <a:t>Lenguajes:</a:t>
            </a:r>
          </a:p>
          <a:p>
            <a:r>
              <a:rPr lang="es-CR" dirty="0"/>
              <a:t>C</a:t>
            </a:r>
          </a:p>
          <a:p>
            <a:r>
              <a:rPr lang="es-CR" dirty="0"/>
              <a:t>C++</a:t>
            </a:r>
          </a:p>
          <a:p>
            <a:r>
              <a:rPr lang="es-CR" dirty="0"/>
              <a:t>C</a:t>
            </a:r>
            <a:r>
              <a:rPr lang="es-CR" dirty="0" smtClean="0"/>
              <a:t># /</a:t>
            </a:r>
            <a:r>
              <a:rPr lang="es-CR" dirty="0"/>
              <a:t> .NET</a:t>
            </a:r>
          </a:p>
          <a:p>
            <a:r>
              <a:rPr lang="es-CR" dirty="0" err="1"/>
              <a:t>Erlang</a:t>
            </a:r>
            <a:endParaRPr lang="es-CR" dirty="0"/>
          </a:p>
          <a:p>
            <a:r>
              <a:rPr lang="es-CR" dirty="0" err="1"/>
              <a:t>Haskell</a:t>
            </a:r>
            <a:endParaRPr lang="es-CR" dirty="0"/>
          </a:p>
          <a:p>
            <a:r>
              <a:rPr lang="es-CR" dirty="0"/>
              <a:t>Java</a:t>
            </a:r>
          </a:p>
          <a:p>
            <a:r>
              <a:rPr lang="es-CR" dirty="0" err="1"/>
              <a:t>JavaScript</a:t>
            </a:r>
            <a:endParaRPr lang="es-CR" dirty="0"/>
          </a:p>
          <a:p>
            <a:r>
              <a:rPr lang="es-CR" dirty="0" err="1"/>
              <a:t>Lisp</a:t>
            </a:r>
            <a:endParaRPr lang="es-CR" dirty="0"/>
          </a:p>
          <a:p>
            <a:r>
              <a:rPr lang="es-CR" dirty="0"/>
              <a:t>node.JS</a:t>
            </a:r>
          </a:p>
          <a:p>
            <a:r>
              <a:rPr lang="es-CR" dirty="0"/>
              <a:t>Perl</a:t>
            </a:r>
          </a:p>
          <a:p>
            <a:r>
              <a:rPr lang="es-CR" dirty="0"/>
              <a:t>PHP</a:t>
            </a:r>
          </a:p>
          <a:p>
            <a:r>
              <a:rPr lang="es-CR" dirty="0" err="1"/>
              <a:t>Python</a:t>
            </a:r>
            <a:endParaRPr lang="es-CR" dirty="0"/>
          </a:p>
          <a:p>
            <a:r>
              <a:rPr lang="es-CR" dirty="0" err="1"/>
              <a:t>Ruby</a:t>
            </a:r>
            <a:endParaRPr lang="es-CR" dirty="0"/>
          </a:p>
          <a:p>
            <a:r>
              <a:rPr lang="es-CR" dirty="0" err="1"/>
              <a:t>Scala</a:t>
            </a:r>
            <a:endParaRPr lang="es-CR" dirty="0"/>
          </a:p>
          <a:p>
            <a:pPr>
              <a:buNone/>
            </a:pPr>
            <a:r>
              <a:rPr lang="es-CR" dirty="0" smtClean="0"/>
              <a:t>Licencias:</a:t>
            </a:r>
          </a:p>
          <a:p>
            <a:r>
              <a:rPr lang="es-CR" dirty="0" smtClean="0"/>
              <a:t>Licencia </a:t>
            </a:r>
            <a:r>
              <a:rPr lang="es-CR" dirty="0"/>
              <a:t>pública general de </a:t>
            </a:r>
            <a:r>
              <a:rPr lang="es-CR" dirty="0" err="1"/>
              <a:t>Affero</a:t>
            </a:r>
            <a:r>
              <a:rPr lang="es-CR" dirty="0"/>
              <a:t> (AGPL) de </a:t>
            </a:r>
            <a:r>
              <a:rPr lang="es-CR" dirty="0" smtClean="0"/>
              <a:t>GNU</a:t>
            </a:r>
          </a:p>
          <a:p>
            <a:r>
              <a:rPr lang="es-CR" dirty="0"/>
              <a:t>D</a:t>
            </a:r>
            <a:r>
              <a:rPr lang="es-CR" dirty="0" smtClean="0"/>
              <a:t>rivers</a:t>
            </a:r>
            <a:r>
              <a:rPr lang="es-CR" dirty="0"/>
              <a:t> para los lenguajes </a:t>
            </a:r>
            <a:r>
              <a:rPr lang="es-CR" dirty="0" smtClean="0"/>
              <a:t>de </a:t>
            </a:r>
            <a:r>
              <a:rPr lang="es-CR" dirty="0"/>
              <a:t>programación están bajo </a:t>
            </a:r>
            <a:r>
              <a:rPr lang="es-CR" dirty="0" smtClean="0"/>
              <a:t>la licencia </a:t>
            </a:r>
            <a:r>
              <a:rPr lang="es-CR" dirty="0"/>
              <a:t>de Apache</a:t>
            </a:r>
            <a:r>
              <a:rPr lang="es-CR" dirty="0" smtClean="0"/>
              <a:t>.</a:t>
            </a:r>
          </a:p>
          <a:p>
            <a:r>
              <a:rPr lang="es-CR" dirty="0" smtClean="0"/>
              <a:t>Licencia </a:t>
            </a:r>
            <a:r>
              <a:rPr lang="es-CR" dirty="0"/>
              <a:t>comercial para </a:t>
            </a:r>
            <a:r>
              <a:rPr lang="es-CR" dirty="0" err="1"/>
              <a:t>MongoDB</a:t>
            </a:r>
            <a:r>
              <a:rPr lang="es-CR" dirty="0"/>
              <a:t>.</a:t>
            </a:r>
            <a:endParaRPr lang="es-CR" dirty="0" smtClean="0"/>
          </a:p>
          <a:p>
            <a:endParaRPr lang="es-C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Ventajas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Velocidad </a:t>
            </a:r>
            <a:r>
              <a:rPr lang="es-CR" dirty="0"/>
              <a:t>de </a:t>
            </a:r>
            <a:r>
              <a:rPr lang="es-CR" dirty="0" smtClean="0"/>
              <a:t>consulta</a:t>
            </a:r>
          </a:p>
          <a:p>
            <a:r>
              <a:rPr lang="es-CR" b="1" dirty="0"/>
              <a:t> </a:t>
            </a:r>
            <a:r>
              <a:rPr lang="es-CR" dirty="0"/>
              <a:t>Escalamiento sencillo. </a:t>
            </a:r>
            <a:endParaRPr lang="es-CR" dirty="0" smtClean="0"/>
          </a:p>
          <a:p>
            <a:r>
              <a:rPr lang="es-CR" dirty="0"/>
              <a:t> </a:t>
            </a:r>
            <a:r>
              <a:rPr lang="es-CR" dirty="0" smtClean="0"/>
              <a:t>Más rápidas </a:t>
            </a:r>
            <a:r>
              <a:rPr lang="es-CR" dirty="0"/>
              <a:t>para consultas de lectura y escritura básicas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</a:t>
            </a:r>
            <a:r>
              <a:rPr lang="es-CR" dirty="0" smtClean="0"/>
              <a:t>esventajas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No está suficientemente maduro para empresas grandes.</a:t>
            </a:r>
          </a:p>
          <a:p>
            <a:r>
              <a:rPr lang="es-CR" dirty="0"/>
              <a:t>La falta de </a:t>
            </a:r>
            <a:r>
              <a:rPr lang="es-CR" dirty="0" smtClean="0"/>
              <a:t>experiencia</a:t>
            </a:r>
          </a:p>
          <a:p>
            <a:r>
              <a:rPr lang="es-CR" b="1" dirty="0"/>
              <a:t> El código abierto puede significar una "mancha" en el soporte para las empresas</a:t>
            </a:r>
            <a:endParaRPr lang="es-C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DB2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R" dirty="0" smtClean="0"/>
              <a:t>Características:</a:t>
            </a:r>
          </a:p>
          <a:p>
            <a:r>
              <a:rPr lang="es-CR" dirty="0"/>
              <a:t>DB2 es una marca comercial, propiedad de </a:t>
            </a:r>
            <a:r>
              <a:rPr lang="es-CR" dirty="0" smtClean="0"/>
              <a:t>IBM</a:t>
            </a:r>
          </a:p>
          <a:p>
            <a:r>
              <a:rPr lang="es-CR" dirty="0"/>
              <a:t> </a:t>
            </a:r>
            <a:r>
              <a:rPr lang="es-CR" dirty="0" smtClean="0"/>
              <a:t>Integra </a:t>
            </a:r>
            <a:r>
              <a:rPr lang="es-CR" dirty="0"/>
              <a:t>XML de manera </a:t>
            </a:r>
            <a:r>
              <a:rPr lang="es-CR" dirty="0" smtClean="0"/>
              <a:t>nativa.</a:t>
            </a:r>
          </a:p>
          <a:p>
            <a:r>
              <a:rPr lang="es-CR" dirty="0"/>
              <a:t>La automatización es una de sus características más </a:t>
            </a:r>
            <a:r>
              <a:rPr lang="es-CR" dirty="0" smtClean="0"/>
              <a:t>importantes.</a:t>
            </a:r>
          </a:p>
          <a:p>
            <a:endParaRPr lang="es-CR" dirty="0" smtClean="0"/>
          </a:p>
          <a:p>
            <a:endParaRPr lang="es-C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CR" dirty="0" smtClean="0"/>
              <a:t>Lanzamiento:</a:t>
            </a:r>
          </a:p>
          <a:p>
            <a:r>
              <a:rPr lang="es-CR" dirty="0" smtClean="0"/>
              <a:t>Se originó en 1970 </a:t>
            </a:r>
          </a:p>
          <a:p>
            <a:pPr>
              <a:buNone/>
            </a:pPr>
            <a:r>
              <a:rPr lang="es-CR" dirty="0" smtClean="0"/>
              <a:t>Desarrollador:</a:t>
            </a:r>
          </a:p>
          <a:p>
            <a:r>
              <a:rPr lang="es-CR" dirty="0" smtClean="0"/>
              <a:t>IBM</a:t>
            </a:r>
          </a:p>
          <a:p>
            <a:pPr>
              <a:buNone/>
            </a:pPr>
            <a:r>
              <a:rPr lang="es-CR" dirty="0" smtClean="0"/>
              <a:t>Lenguajes:</a:t>
            </a:r>
          </a:p>
          <a:p>
            <a:r>
              <a:rPr lang="es-CR" dirty="0"/>
              <a:t>C/C</a:t>
            </a:r>
            <a:r>
              <a:rPr lang="es-CR" dirty="0" smtClean="0"/>
              <a:t>++</a:t>
            </a:r>
          </a:p>
          <a:p>
            <a:r>
              <a:rPr lang="es-CR" dirty="0" smtClean="0"/>
              <a:t>C#</a:t>
            </a:r>
          </a:p>
          <a:p>
            <a:r>
              <a:rPr lang="es-CR" dirty="0" smtClean="0"/>
              <a:t> </a:t>
            </a:r>
            <a:r>
              <a:rPr lang="es-CR" dirty="0"/>
              <a:t>Java </a:t>
            </a:r>
          </a:p>
          <a:p>
            <a:r>
              <a:rPr lang="es-CR" dirty="0" smtClean="0"/>
              <a:t> </a:t>
            </a:r>
            <a:r>
              <a:rPr lang="es-CR" dirty="0"/>
              <a:t>.</a:t>
            </a:r>
            <a:r>
              <a:rPr lang="es-CR" dirty="0" smtClean="0"/>
              <a:t>NET</a:t>
            </a:r>
            <a:endParaRPr lang="es-CR" dirty="0"/>
          </a:p>
          <a:p>
            <a:r>
              <a:rPr lang="es-CR" dirty="0" smtClean="0"/>
              <a:t> PHP</a:t>
            </a:r>
          </a:p>
          <a:p>
            <a:r>
              <a:rPr lang="es-CR" dirty="0" smtClean="0"/>
              <a:t> </a:t>
            </a:r>
            <a:r>
              <a:rPr lang="es-CR" dirty="0" err="1"/>
              <a:t>Ruby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</a:t>
            </a:r>
            <a:r>
              <a:rPr lang="es-CR" dirty="0" err="1" smtClean="0"/>
              <a:t>Rails</a:t>
            </a:r>
            <a:r>
              <a:rPr lang="es-CR" dirty="0" smtClean="0"/>
              <a:t>,</a:t>
            </a:r>
          </a:p>
          <a:p>
            <a:r>
              <a:rPr lang="es-CR" dirty="0" err="1" smtClean="0"/>
              <a:t>Python</a:t>
            </a:r>
            <a:endParaRPr lang="es-CR" dirty="0" smtClean="0"/>
          </a:p>
          <a:p>
            <a:r>
              <a:rPr lang="es-CR" dirty="0" smtClean="0"/>
              <a:t>Visual Basic</a:t>
            </a:r>
          </a:p>
          <a:p>
            <a:endParaRPr lang="es-CR" dirty="0" smtClean="0"/>
          </a:p>
          <a:p>
            <a:pPr>
              <a:buNone/>
            </a:pPr>
            <a:r>
              <a:rPr lang="es-CR" dirty="0" smtClean="0"/>
              <a:t>Licencias:</a:t>
            </a:r>
          </a:p>
          <a:p>
            <a:r>
              <a:rPr lang="es-CR" dirty="0"/>
              <a:t>DB2 </a:t>
            </a:r>
            <a:r>
              <a:rPr lang="es-CR" dirty="0" smtClean="0"/>
              <a:t>Express-C</a:t>
            </a:r>
          </a:p>
          <a:p>
            <a:r>
              <a:rPr lang="es-CR" dirty="0"/>
              <a:t>DB2 para Linux, UNIX y Windows</a:t>
            </a:r>
            <a:endParaRPr lang="es-CR" dirty="0" smtClean="0"/>
          </a:p>
          <a:p>
            <a:endParaRPr lang="es-CR" dirty="0" smtClean="0"/>
          </a:p>
          <a:p>
            <a:endParaRPr lang="es-C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Ventajas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sz="4400" dirty="0"/>
              <a:t>Permite agilizar el tiempo de respuestas de </a:t>
            </a:r>
            <a:r>
              <a:rPr lang="es-CR" sz="4400" dirty="0" smtClean="0"/>
              <a:t>las consulta</a:t>
            </a:r>
          </a:p>
          <a:p>
            <a:r>
              <a:rPr lang="es-CR" sz="4400" dirty="0" smtClean="0"/>
              <a:t>Guarda </a:t>
            </a:r>
            <a:r>
              <a:rPr lang="es-CR" sz="4400" dirty="0"/>
              <a:t>sus datos contra la pérdida, acceso desautorizado, o entradas inválidas</a:t>
            </a:r>
            <a:r>
              <a:rPr lang="es-CR" sz="4400" dirty="0" smtClean="0"/>
              <a:t>.</a:t>
            </a:r>
          </a:p>
          <a:p>
            <a:r>
              <a:rPr lang="es-CR" sz="4400" dirty="0" smtClean="0"/>
              <a:t>Es </a:t>
            </a:r>
            <a:r>
              <a:rPr lang="es-CR" sz="4400" dirty="0"/>
              <a:t>confiable y tiene un muy buen soporte </a:t>
            </a:r>
            <a:r>
              <a:rPr lang="es-CR" sz="4400" dirty="0" smtClean="0"/>
              <a:t>técnico.</a:t>
            </a:r>
          </a:p>
          <a:p>
            <a:pPr>
              <a:buNone/>
            </a:pPr>
            <a:r>
              <a:rPr lang="es-CR" sz="4400" dirty="0"/>
              <a:t/>
            </a:r>
            <a:br>
              <a:rPr lang="es-CR" sz="4400" dirty="0"/>
            </a:br>
            <a:r>
              <a:rPr lang="es-CR" dirty="0"/>
              <a:t/>
            </a:r>
            <a:br>
              <a:rPr lang="es-CR" dirty="0"/>
            </a:br>
            <a:r>
              <a:rPr lang="es-CR" dirty="0"/>
              <a:t/>
            </a:r>
            <a:br>
              <a:rPr lang="es-CR" dirty="0"/>
            </a:br>
            <a:r>
              <a:rPr lang="es-CR" dirty="0"/>
              <a:t/>
            </a:r>
            <a:br>
              <a:rPr lang="es-CR" dirty="0"/>
            </a:b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Desventajas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tiene que ver con las aplicaciones que se tienen desarrolladas y las que se van a implementar</a:t>
            </a:r>
            <a:r>
              <a:rPr lang="es-CR" dirty="0" smtClean="0"/>
              <a:t>.</a:t>
            </a:r>
          </a:p>
          <a:p>
            <a:r>
              <a:rPr lang="es-CR" dirty="0"/>
              <a:t>Influye en la elección el hardware utilizado.</a:t>
            </a:r>
          </a:p>
          <a:p>
            <a:endParaRPr lang="es-C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148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Ventajas</vt:lpstr>
      <vt:lpstr>Desventajas</vt:lpstr>
      <vt:lpstr>DB2</vt:lpstr>
      <vt:lpstr>Slide 6</vt:lpstr>
      <vt:lpstr>Ventajas</vt:lpstr>
      <vt:lpstr>Desventajas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Jiménez Salas</dc:creator>
  <cp:lastModifiedBy>Daniel Jiménez Salas</cp:lastModifiedBy>
  <cp:revision>5</cp:revision>
  <dcterms:created xsi:type="dcterms:W3CDTF">2014-05-20T20:01:48Z</dcterms:created>
  <dcterms:modified xsi:type="dcterms:W3CDTF">2014-05-21T07:38:43Z</dcterms:modified>
</cp:coreProperties>
</file>