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36F45-FE8C-4939-8A08-61B3603D9856}" type="datetimeFigureOut">
              <a:rPr lang="es-MX" smtClean="0"/>
              <a:t>19/06/2025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2E9EE-9F17-4FA3-BEA3-14A5C08A08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48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2E9EE-9F17-4FA3-BEA3-14A5C08A0803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84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CBC57-C69F-7BC3-BB1C-50BDEF4A0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0" y="97536"/>
            <a:ext cx="10313484" cy="875714"/>
          </a:xfrm>
        </p:spPr>
        <p:txBody>
          <a:bodyPr>
            <a:normAutofit fontScale="90000"/>
          </a:bodyPr>
          <a:lstStyle/>
          <a:p>
            <a:r>
              <a:rPr lang="es-MX" dirty="0"/>
              <a:t>INTELIGENCIA ARTIFCIAL.</a:t>
            </a:r>
          </a:p>
        </p:txBody>
      </p:sp>
      <p:pic>
        <p:nvPicPr>
          <p:cNvPr id="1028" name="Picture 4" descr="Inteligencia artificial | Doblaje Wiki | Fandom">
            <a:extLst>
              <a:ext uri="{FF2B5EF4-FFF2-40B4-BE49-F238E27FC236}">
                <a16:creationId xmlns:a16="http://schemas.microsoft.com/office/drawing/2014/main" id="{7D5DACED-E9A4-1980-FE5D-0E4276E4A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30" y="973250"/>
            <a:ext cx="3309939" cy="497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92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55F6A-BDE5-7E69-09D9-CACB4739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Introducción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EAFADB-55C9-7692-89BC-19B34049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6052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La película aborda temas como la relación entre humanos y máquinas, explorando la soledad, el amor y la ética.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La pareja está dividida entre el amor humano y la creación artificial (David, el niño robot)</a:t>
            </a:r>
          </a:p>
          <a:p>
            <a:endParaRPr lang="es-MX" dirty="0"/>
          </a:p>
        </p:txBody>
      </p:sp>
      <p:pic>
        <p:nvPicPr>
          <p:cNvPr id="2050" name="Picture 2" descr="A.I. Inteligencia Artificial”, la película más cruel de Steven Spielberg:  el mito de un robot real y su trabajo en equipo con Stanley Kubrick | TN">
            <a:extLst>
              <a:ext uri="{FF2B5EF4-FFF2-40B4-BE49-F238E27FC236}">
                <a16:creationId xmlns:a16="http://schemas.microsoft.com/office/drawing/2014/main" id="{A2B790AC-3BBD-1610-1756-EF048E90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28" y="3429000"/>
            <a:ext cx="4391406" cy="2459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F4A03-F778-5781-9313-07C54D89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Implicaciones socioculturales de la situación de la pareja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8AD488-EC97-6FC8-FD50-4A50049F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498117" cy="345061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Tecnología vs. emociones humanas:</a:t>
            </a:r>
            <a:r>
              <a:rPr lang="es-MX" dirty="0"/>
              <a:t> La existencia de David pone en duda las relaciones tradicionales y el concepto de "familia".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Impacto en la identidad y los roles sociales:</a:t>
            </a:r>
            <a:r>
              <a:rPr lang="es-MX" dirty="0"/>
              <a:t> ¿Qué significa ser madre o padre de un niño artificial?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La moral y ética de crear seres con emociones:</a:t>
            </a:r>
            <a:r>
              <a:rPr lang="es-MX" dirty="0"/>
              <a:t> ¿Es justo crear a un ser con sentimientos si está destinado a ser desechado?</a:t>
            </a:r>
          </a:p>
          <a:p>
            <a:endParaRPr lang="es-MX" dirty="0"/>
          </a:p>
        </p:txBody>
      </p:sp>
      <p:pic>
        <p:nvPicPr>
          <p:cNvPr id="3074" name="Picture 2" descr="La humanidad en peligro! 13 grandes películas sobre inteligencia artificial  con creaciones mucho más avispadas que ChatGPT">
            <a:extLst>
              <a:ext uri="{FF2B5EF4-FFF2-40B4-BE49-F238E27FC236}">
                <a16:creationId xmlns:a16="http://schemas.microsoft.com/office/drawing/2014/main" id="{DF37B550-8094-1423-9061-BC3D00E2B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5732"/>
            <a:ext cx="5602739" cy="313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43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5922E-F762-0F81-599F-1136C892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¿Estuvo bien la decisión de la pareja?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EAB800-80E6-E574-89D7-744AC4679192}"/>
              </a:ext>
            </a:extLst>
          </p:cNvPr>
          <p:cNvSpPr txBox="1"/>
          <p:nvPr/>
        </p:nvSpPr>
        <p:spPr>
          <a:xfrm>
            <a:off x="1451579" y="1853753"/>
            <a:ext cx="47733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Decisión de la madre (Mónica): La madre siente una conexión con David, pero su vínculo se ve complicado por la imposibilidad de darle amor incondicional debido a su naturaleza artificial.</a:t>
            </a:r>
          </a:p>
          <a:p>
            <a:endParaRPr lang="es-MX" dirty="0"/>
          </a:p>
          <a:p>
            <a:r>
              <a:rPr lang="es-MX" dirty="0"/>
              <a:t>Decisión del padre (Henry): En su caso, su desapego hacia David refleja una visión más pragmática y distante del amor hacia un ser artificial.</a:t>
            </a:r>
          </a:p>
        </p:txBody>
      </p:sp>
      <p:pic>
        <p:nvPicPr>
          <p:cNvPr id="5124" name="Picture 4" descr="Inteligencia artificial película datos curiosos">
            <a:extLst>
              <a:ext uri="{FF2B5EF4-FFF2-40B4-BE49-F238E27FC236}">
                <a16:creationId xmlns:a16="http://schemas.microsoft.com/office/drawing/2014/main" id="{3C439F23-5B2E-D6D0-6AAD-AFB77679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55" y="2028092"/>
            <a:ext cx="5314563" cy="2976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63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B7F96-D263-1420-DA1F-B969B3CE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¿Estuvo bien el accionar del niño (David)?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5E12F5-A76E-3D73-D7C9-FBC95921F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902329" cy="3450613"/>
          </a:xfrm>
        </p:spPr>
        <p:txBody>
          <a:bodyPr>
            <a:normAutofit fontScale="92500"/>
          </a:bodyPr>
          <a:lstStyle/>
          <a:p>
            <a:r>
              <a:rPr lang="es-MX" dirty="0"/>
              <a:t>David y su búsqueda de amor: A lo largo de la película, David actúa de manera desesperada para obtener el amor que cree que su madre puede darle, lo que muestra su humanidad en su deseo de aceptación.</a:t>
            </a:r>
          </a:p>
          <a:p>
            <a:r>
              <a:rPr lang="es-MX" dirty="0"/>
              <a:t>Acción final de David: Su decisión final de buscar la “hada azul” es una manifestación de su lucha interna por encontrar su propósito y su lugar en el mundo.</a:t>
            </a:r>
          </a:p>
        </p:txBody>
      </p:sp>
      <p:pic>
        <p:nvPicPr>
          <p:cNvPr id="8197" name="Picture 5" descr="A.I. INTELIGENCIA ARTIFICIAL">
            <a:extLst>
              <a:ext uri="{FF2B5EF4-FFF2-40B4-BE49-F238E27FC236}">
                <a16:creationId xmlns:a16="http://schemas.microsoft.com/office/drawing/2014/main" id="{06866E1A-C04D-96FD-E84B-A1C05B4CB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05" y="2321169"/>
            <a:ext cx="5372046" cy="30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6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4D5F5-AAD1-27DD-F20A-E3BD61D7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1DF51-0A5F-3B0D-2C5E-A6AE663A2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996113" cy="3450613"/>
          </a:xfrm>
        </p:spPr>
        <p:txBody>
          <a:bodyPr/>
          <a:lstStyle/>
          <a:p>
            <a:r>
              <a:rPr lang="es-MX" dirty="0"/>
              <a:t>La película plantea profundas preguntas sobre la naturaleza del amor y la ética en la creación de seres artificiales.</a:t>
            </a:r>
          </a:p>
          <a:p>
            <a:r>
              <a:rPr lang="es-MX" dirty="0"/>
              <a:t>Las decisiones de los personajes reflejan los conflictos morales que la sociedad enfrenta al integrar la tecnología en relaciones humanas.</a:t>
            </a:r>
          </a:p>
        </p:txBody>
      </p:sp>
      <p:pic>
        <p:nvPicPr>
          <p:cNvPr id="9218" name="Picture 2" descr="A.I. Inteligencia Artificial - Película 2001 - SensaCine.com">
            <a:extLst>
              <a:ext uri="{FF2B5EF4-FFF2-40B4-BE49-F238E27FC236}">
                <a16:creationId xmlns:a16="http://schemas.microsoft.com/office/drawing/2014/main" id="{B3B7F1F8-03B3-C096-0C39-333E32EA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36" y="1329136"/>
            <a:ext cx="2790085" cy="394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191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14</TotalTime>
  <Words>322</Words>
  <Application>Microsoft Office PowerPoint</Application>
  <PresentationFormat>Panorámica</PresentationFormat>
  <Paragraphs>19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Galería</vt:lpstr>
      <vt:lpstr>INTELIGENCIA ARTIFCIAL.</vt:lpstr>
      <vt:lpstr>Introducción</vt:lpstr>
      <vt:lpstr>Implicaciones socioculturales de la situación de la pareja</vt:lpstr>
      <vt:lpstr>¿Estuvo bien la decisión de la pareja?</vt:lpstr>
      <vt:lpstr>¿Estuvo bien el accionar del niño (David)?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1</cp:revision>
  <dcterms:created xsi:type="dcterms:W3CDTF">2025-06-19T20:40:12Z</dcterms:created>
  <dcterms:modified xsi:type="dcterms:W3CDTF">2025-06-19T20:54:30Z</dcterms:modified>
</cp:coreProperties>
</file>