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9448E-7851-49DE-A87A-5E0496198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0573"/>
            <a:ext cx="9448800" cy="1313071"/>
          </a:xfrm>
        </p:spPr>
        <p:txBody>
          <a:bodyPr/>
          <a:lstStyle/>
          <a:p>
            <a:r>
              <a:rPr lang="es-MX" dirty="0">
                <a:solidFill>
                  <a:schemeClr val="accent6"/>
                </a:solidFill>
              </a:rPr>
              <a:t>Inteligencia artificial.</a:t>
            </a:r>
          </a:p>
        </p:txBody>
      </p:sp>
      <p:pic>
        <p:nvPicPr>
          <p:cNvPr id="1026" name="Picture 2" descr="5 casos en que usas la Inteligencia Artificial sin saberlo">
            <a:extLst>
              <a:ext uri="{FF2B5EF4-FFF2-40B4-BE49-F238E27FC236}">
                <a16:creationId xmlns:a16="http://schemas.microsoft.com/office/drawing/2014/main" id="{CE46BD37-CE62-44A1-810A-926CDA2BA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608" y="2782957"/>
            <a:ext cx="4630426" cy="308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47D9BE1-D5B5-491E-A83D-632B5FF4F989}"/>
              </a:ext>
            </a:extLst>
          </p:cNvPr>
          <p:cNvSpPr/>
          <p:nvPr/>
        </p:nvSpPr>
        <p:spPr>
          <a:xfrm>
            <a:off x="457200" y="1763644"/>
            <a:ext cx="4834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Cómo la IA está transformando el mundo</a:t>
            </a:r>
          </a:p>
        </p:txBody>
      </p:sp>
    </p:spTree>
    <p:extLst>
      <p:ext uri="{BB962C8B-B14F-4D97-AF65-F5344CB8AC3E}">
        <p14:creationId xmlns:p14="http://schemas.microsoft.com/office/powerpoint/2010/main" val="343075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A7336-0F64-4CF6-A3A5-7AF3B6C2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Conclusión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77BC05-333A-4B8D-9D65-512123534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s-MX" dirty="0"/>
              <a:t>La IA ya está transformando nuestro mundo.</a:t>
            </a:r>
          </a:p>
          <a:p>
            <a:pPr algn="l"/>
            <a:r>
              <a:rPr lang="es-MX" dirty="0"/>
              <a:t>Es esencial comprender sus posibilidades y sus límites.</a:t>
            </a:r>
          </a:p>
          <a:p>
            <a:pPr algn="l"/>
            <a:r>
              <a:rPr lang="es-MX" dirty="0"/>
              <a:t>Su desarrollo debe ir de la mano con la ética y el bienestar humano.</a:t>
            </a:r>
          </a:p>
          <a:p>
            <a:pPr algn="ctr"/>
            <a:endParaRPr lang="es-MX" dirty="0"/>
          </a:p>
        </p:txBody>
      </p:sp>
      <p:pic>
        <p:nvPicPr>
          <p:cNvPr id="10242" name="Picture 2" descr="Impacto de la Inteligencia Artificial en Aviación - Aviación Digital">
            <a:extLst>
              <a:ext uri="{FF2B5EF4-FFF2-40B4-BE49-F238E27FC236}">
                <a16:creationId xmlns:a16="http://schemas.microsoft.com/office/drawing/2014/main" id="{5D8DF12A-7B3D-4F37-9D24-227CF468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596" y="384313"/>
            <a:ext cx="4218807" cy="236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Meme Chemistry Cat - gracias por su atencion profe... con un 10 me conformo  - 2815936">
            <a:extLst>
              <a:ext uri="{FF2B5EF4-FFF2-40B4-BE49-F238E27FC236}">
                <a16:creationId xmlns:a16="http://schemas.microsoft.com/office/drawing/2014/main" id="{12DBC05E-B0A0-4D7D-8A51-B66013254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699" y="45042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CE06808-98AD-4C05-A188-B0240760933D}"/>
              </a:ext>
            </a:extLst>
          </p:cNvPr>
          <p:cNvSpPr txBox="1"/>
          <p:nvPr/>
        </p:nvSpPr>
        <p:spPr>
          <a:xfrm>
            <a:off x="198782" y="5504302"/>
            <a:ext cx="432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Erick Otoniel Soto Hernández </a:t>
            </a:r>
          </a:p>
          <a:p>
            <a:r>
              <a:rPr lang="es-MX" dirty="0"/>
              <a:t>2° “J”</a:t>
            </a:r>
          </a:p>
          <a:p>
            <a:r>
              <a:rPr lang="es-MX" dirty="0"/>
              <a:t>Turno: Vespertino. </a:t>
            </a:r>
          </a:p>
          <a:p>
            <a:r>
              <a:rPr lang="es-MX" dirty="0"/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348543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A4770-B4E0-48D1-8738-75470D44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5"/>
            <a:ext cx="8610600" cy="1293028"/>
          </a:xfrm>
        </p:spPr>
        <p:txBody>
          <a:bodyPr/>
          <a:lstStyle/>
          <a:p>
            <a:pPr algn="ctr"/>
            <a:r>
              <a:rPr lang="es-MX" dirty="0"/>
              <a:t>¿Qué es la Inteligencia Artificial?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269C4F82-7432-4C3A-A650-F69308D04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4650475" cy="4024125"/>
          </a:xfrm>
        </p:spPr>
        <p:txBody>
          <a:bodyPr/>
          <a:lstStyle/>
          <a:p>
            <a:r>
              <a:rPr lang="es-MX" dirty="0"/>
              <a:t>La IA es la capacidad de una máquina para imitar funciones cognitivas humanas como aprender, razonar, resolver problemas y tomar decisiones.</a:t>
            </a:r>
          </a:p>
          <a:p>
            <a:r>
              <a:rPr lang="es-MX" dirty="0"/>
              <a:t> Busca crear sistemas que puedan “pensar” o realizar tareas de forma autónoma.</a:t>
            </a:r>
          </a:p>
        </p:txBody>
      </p:sp>
      <p:pic>
        <p:nvPicPr>
          <p:cNvPr id="2055" name="Picture 7" descr="Inteligencia artificial - Wikipedia, la enciclopedia libre">
            <a:extLst>
              <a:ext uri="{FF2B5EF4-FFF2-40B4-BE49-F238E27FC236}">
                <a16:creationId xmlns:a16="http://schemas.microsoft.com/office/drawing/2014/main" id="{1EE55161-9A5B-4EA8-9C6B-8B12C7196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394" y="2384023"/>
            <a:ext cx="3358487" cy="33584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10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21CB26-AF9B-4597-BC4A-229B3434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901531"/>
            <a:ext cx="8610600" cy="1293028"/>
          </a:xfrm>
        </p:spPr>
        <p:txBody>
          <a:bodyPr/>
          <a:lstStyle/>
          <a:p>
            <a:pPr algn="ctr"/>
            <a:r>
              <a:rPr lang="es-MX" dirty="0"/>
              <a:t>Historia de la inteligencia artificial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ABDF397-13BD-4E99-A41E-332387AD7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1956: Nace la IA en la conferencia de Dartmouth.</a:t>
            </a:r>
          </a:p>
          <a:p>
            <a:r>
              <a:rPr lang="es-MX" dirty="0"/>
              <a:t>Décadas de desarrollo, altibajos y avances.</a:t>
            </a:r>
          </a:p>
          <a:p>
            <a:r>
              <a:rPr lang="es-MX" dirty="0"/>
              <a:t>A partir de 2010, grandes avances gracias a big data y computación en la nube hasta el progreso que lleva hasta el día de hoy.</a:t>
            </a:r>
          </a:p>
          <a:p>
            <a:endParaRPr lang="es-MX" dirty="0"/>
          </a:p>
        </p:txBody>
      </p:sp>
      <p:pic>
        <p:nvPicPr>
          <p:cNvPr id="3074" name="Picture 2" descr="La historia de la Inteligencia Artificial (IA)-Parte 1 – Smart Data">
            <a:extLst>
              <a:ext uri="{FF2B5EF4-FFF2-40B4-BE49-F238E27FC236}">
                <a16:creationId xmlns:a16="http://schemas.microsoft.com/office/drawing/2014/main" id="{8CB4F695-B121-486B-A70E-861D46450AC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2194559"/>
            <a:ext cx="4332467" cy="28830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6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46249-9658-426C-8342-7CAC4E1B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48596"/>
            <a:ext cx="8610600" cy="1293028"/>
          </a:xfrm>
        </p:spPr>
        <p:txBody>
          <a:bodyPr/>
          <a:lstStyle/>
          <a:p>
            <a:pPr algn="ctr"/>
            <a:r>
              <a:rPr lang="es-MX" dirty="0"/>
              <a:t>Tipos de Inteligencia Artificia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58F958-D1A7-43DC-A327-EC7558F77C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IA débil (</a:t>
            </a:r>
            <a:r>
              <a:rPr lang="es-MX" dirty="0" err="1"/>
              <a:t>narrow</a:t>
            </a:r>
            <a:r>
              <a:rPr lang="es-MX" dirty="0"/>
              <a:t>): Diseñada para tareas específicas (ej. asistentes virtuales).</a:t>
            </a:r>
          </a:p>
          <a:p>
            <a:r>
              <a:rPr lang="es-MX" dirty="0"/>
              <a:t>IA fuerte (general): Tiene capacidades cognitivas similares a los humanos (aún teórica).</a:t>
            </a:r>
          </a:p>
          <a:p>
            <a:r>
              <a:rPr lang="es-MX" dirty="0"/>
              <a:t>IA superinteligente: Supera la inteligencia humana (hipotética).</a:t>
            </a:r>
          </a:p>
        </p:txBody>
      </p:sp>
      <p:pic>
        <p:nvPicPr>
          <p:cNvPr id="4099" name="Picture 3" descr="Tipos de inteligencia artificial: ¿cuáles existen y cómo funcionan?">
            <a:extLst>
              <a:ext uri="{FF2B5EF4-FFF2-40B4-BE49-F238E27FC236}">
                <a16:creationId xmlns:a16="http://schemas.microsoft.com/office/drawing/2014/main" id="{8852212F-1193-4E2F-8FF3-DF31CF0FF4A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52" y="2497541"/>
            <a:ext cx="4813514" cy="25073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83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D19C8-14AF-47BB-B189-DD8CFA5C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77" y="639316"/>
            <a:ext cx="8610600" cy="1293028"/>
          </a:xfrm>
        </p:spPr>
        <p:txBody>
          <a:bodyPr/>
          <a:lstStyle/>
          <a:p>
            <a:pPr algn="ctr"/>
            <a:r>
              <a:rPr lang="es-MX" dirty="0"/>
              <a:t>Tecnologías clave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294C19-B587-48AA-B494-903C0B74A20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Aprendizaje automático (Machine </a:t>
            </a:r>
            <a:r>
              <a:rPr kumimoji="0" lang="es-MX" altLang="es-MX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Redes neuronales artificiales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Procesamiento de lenguaje natural (NLP)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Visión por computadora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Robótica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IA: Descubre el Futuro de la Tecnología y su Impacto">
            <a:extLst>
              <a:ext uri="{FF2B5EF4-FFF2-40B4-BE49-F238E27FC236}">
                <a16:creationId xmlns:a16="http://schemas.microsoft.com/office/drawing/2014/main" id="{F018BED6-FB52-4BCB-9D1E-F8145BB247A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77" y="2459602"/>
            <a:ext cx="5020754" cy="28116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27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32CEC-E1C3-4F28-95C7-87B74817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48315"/>
            <a:ext cx="8610600" cy="1293028"/>
          </a:xfrm>
        </p:spPr>
        <p:txBody>
          <a:bodyPr/>
          <a:lstStyle/>
          <a:p>
            <a:pPr algn="ctr"/>
            <a:r>
              <a:rPr lang="es-MX" dirty="0"/>
              <a:t>Aplicaciones actuales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435418-60C0-4B4E-847B-EAEBBD24DD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Asistentes como Siri o Alexa</a:t>
            </a:r>
          </a:p>
          <a:p>
            <a:r>
              <a:rPr lang="es-MX" dirty="0"/>
              <a:t>Recomendaciones en Netflix y Spotify</a:t>
            </a:r>
          </a:p>
          <a:p>
            <a:r>
              <a:rPr lang="es-MX" dirty="0"/>
              <a:t>Diagnóstico médico asistido por IA</a:t>
            </a:r>
          </a:p>
          <a:p>
            <a:r>
              <a:rPr lang="es-MX" dirty="0"/>
              <a:t>Vehículos autónomos</a:t>
            </a:r>
          </a:p>
          <a:p>
            <a:r>
              <a:rPr lang="es-MX" dirty="0"/>
              <a:t>Finanzas y trading algorítmico</a:t>
            </a:r>
          </a:p>
        </p:txBody>
      </p:sp>
      <p:pic>
        <p:nvPicPr>
          <p:cNvPr id="6146" name="Picture 2" descr="Inteligencia Artificial: Aplicaciones Y Beneficios | ICCSI">
            <a:extLst>
              <a:ext uri="{FF2B5EF4-FFF2-40B4-BE49-F238E27FC236}">
                <a16:creationId xmlns:a16="http://schemas.microsoft.com/office/drawing/2014/main" id="{4CCE28EA-30DF-4549-BCAA-7D1DC1532EF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59602"/>
            <a:ext cx="5020754" cy="2811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50300-57F2-444E-9714-C5A9EA60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6"/>
            <a:ext cx="8610600" cy="1293028"/>
          </a:xfrm>
        </p:spPr>
        <p:txBody>
          <a:bodyPr/>
          <a:lstStyle/>
          <a:p>
            <a:pPr algn="ctr"/>
            <a:r>
              <a:rPr lang="es-MX" dirty="0"/>
              <a:t>Ventajas de la 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D755C-81BC-4545-8761-5BC9CD0C1B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Automatización de tareas repetitivas</a:t>
            </a:r>
          </a:p>
          <a:p>
            <a:r>
              <a:rPr lang="es-MX" dirty="0"/>
              <a:t>Mejora en la toma de decisiones</a:t>
            </a:r>
          </a:p>
          <a:p>
            <a:r>
              <a:rPr lang="es-MX" dirty="0"/>
              <a:t>Incremento en la eficiencia y productividad</a:t>
            </a:r>
          </a:p>
          <a:p>
            <a:r>
              <a:rPr lang="es-MX" dirty="0"/>
              <a:t>Disponibilidad 24/7</a:t>
            </a:r>
          </a:p>
        </p:txBody>
      </p:sp>
      <p:pic>
        <p:nvPicPr>
          <p:cNvPr id="7170" name="Picture 2" descr="Beneficios de la IA para las empresas y el marketing">
            <a:extLst>
              <a:ext uri="{FF2B5EF4-FFF2-40B4-BE49-F238E27FC236}">
                <a16:creationId xmlns:a16="http://schemas.microsoft.com/office/drawing/2014/main" id="{A68A745F-E8C0-4629-8DD4-98ABEED81C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94559"/>
            <a:ext cx="5342763" cy="27830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8BFB8-3931-475E-BDA6-658E288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6"/>
            <a:ext cx="8610600" cy="1293028"/>
          </a:xfrm>
        </p:spPr>
        <p:txBody>
          <a:bodyPr/>
          <a:lstStyle/>
          <a:p>
            <a:pPr algn="ctr"/>
            <a:r>
              <a:rPr lang="es-MX" dirty="0"/>
              <a:t>Desafíos y riesgos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47E6C4-9C30-4D08-AF45-1F0247C3A24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Pérdida de empleos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Sesgos algorítmicos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Privacidad y vigilancia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 fuera de control (riesgo teórico)</a:t>
            </a:r>
          </a:p>
        </p:txBody>
      </p:sp>
      <p:pic>
        <p:nvPicPr>
          <p:cNvPr id="8195" name="Picture 3" descr="7 beneficios de la inteligencia artificial en el trabajo">
            <a:extLst>
              <a:ext uri="{FF2B5EF4-FFF2-40B4-BE49-F238E27FC236}">
                <a16:creationId xmlns:a16="http://schemas.microsoft.com/office/drawing/2014/main" id="{A72BF5A9-612D-406A-8F25-50F45DEB8A9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94559"/>
            <a:ext cx="5000807" cy="3116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32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D6620-2763-4A7A-8289-978EC6CE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639316"/>
            <a:ext cx="8610600" cy="1293028"/>
          </a:xfrm>
        </p:spPr>
        <p:txBody>
          <a:bodyPr/>
          <a:lstStyle/>
          <a:p>
            <a:pPr algn="ctr"/>
            <a:r>
              <a:rPr lang="es-MX" dirty="0"/>
              <a:t>Futuro de la IA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71C2EC9-685C-41BD-B804-1F7A27556E0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 integrada en todos los sectores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Posible regulación ética y legal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Avances en IA explicable y responsable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Colaboración entre humanos y máquinas</a:t>
            </a:r>
          </a:p>
        </p:txBody>
      </p:sp>
      <p:pic>
        <p:nvPicPr>
          <p:cNvPr id="9219" name="Picture 3" descr="Inteligencia Artificial: El Futuro del Desarrollo de Software y el Rol de  los Desarrolladores - SoftManagement - Creando Futuro Digital">
            <a:extLst>
              <a:ext uri="{FF2B5EF4-FFF2-40B4-BE49-F238E27FC236}">
                <a16:creationId xmlns:a16="http://schemas.microsoft.com/office/drawing/2014/main" id="{ED523012-4055-4B3A-9F59-4519D1902E9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63" y="2194559"/>
            <a:ext cx="4332467" cy="2883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06387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19</TotalTime>
  <Words>313</Words>
  <Application>Microsoft Office PowerPoint</Application>
  <PresentationFormat>Panorámica</PresentationFormat>
  <Paragraphs>48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Estela de condensación</vt:lpstr>
      <vt:lpstr>Inteligencia artificial.</vt:lpstr>
      <vt:lpstr>¿Qué es la Inteligencia Artificial?</vt:lpstr>
      <vt:lpstr>Historia de la inteligencia artificial</vt:lpstr>
      <vt:lpstr>Tipos de Inteligencia Artificia</vt:lpstr>
      <vt:lpstr>Tecnologías clave</vt:lpstr>
      <vt:lpstr>Aplicaciones actuales</vt:lpstr>
      <vt:lpstr>Ventajas de la IA</vt:lpstr>
      <vt:lpstr>Desafíos y riesgos</vt:lpstr>
      <vt:lpstr>Futuro de la IA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artificial.</dc:title>
  <dc:creator>Marlen</dc:creator>
  <cp:lastModifiedBy>Marlen</cp:lastModifiedBy>
  <cp:revision>3</cp:revision>
  <dcterms:created xsi:type="dcterms:W3CDTF">2025-06-14T02:20:46Z</dcterms:created>
  <dcterms:modified xsi:type="dcterms:W3CDTF">2025-06-14T02:40:28Z</dcterms:modified>
</cp:coreProperties>
</file>